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80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2012\samushao\&#4320;&#4313;&#4312;&#4316;&#4312;&#4306;&#4310;&#430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ystem\desktop\&#4315;&#4312;&#4306;&#4320;&#4304;&#4330;&#4312;&#4304;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 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 </c:v>
                </c:pt>
                <c:pt idx="7">
                  <c:v>ნინოწმინდა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გარდაბნის რკინიგზა</c:v>
                </c:pt>
                <c:pt idx="11">
                  <c:v>კარწახი </c:v>
                </c:pt>
                <c:pt idx="12">
                  <c:v>გუგუთი</c:v>
                </c:pt>
                <c:pt idx="13">
                  <c:v>ვალე</c:v>
                </c:pt>
                <c:pt idx="14">
                  <c:v>ფოთის პორტი </c:v>
                </c:pt>
                <c:pt idx="15">
                  <c:v>ბათუმის პორტი</c:v>
                </c:pt>
                <c:pt idx="16">
                  <c:v>სადახლოს რკინიგზა </c:v>
                </c:pt>
                <c:pt idx="17">
                  <c:v>ყულევის პორტი</c:v>
                </c:pt>
                <c:pt idx="18">
                  <c:v>სამთაწყარო 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184234</c:v>
                </c:pt>
                <c:pt idx="1">
                  <c:v>134486</c:v>
                </c:pt>
                <c:pt idx="2">
                  <c:v>119141</c:v>
                </c:pt>
                <c:pt idx="3">
                  <c:v>84091</c:v>
                </c:pt>
                <c:pt idx="4">
                  <c:v>46102</c:v>
                </c:pt>
                <c:pt idx="5">
                  <c:v>26475</c:v>
                </c:pt>
                <c:pt idx="6">
                  <c:v>23539</c:v>
                </c:pt>
                <c:pt idx="7">
                  <c:v>22895</c:v>
                </c:pt>
                <c:pt idx="8">
                  <c:v>7083</c:v>
                </c:pt>
                <c:pt idx="9">
                  <c:v>6537</c:v>
                </c:pt>
                <c:pt idx="10">
                  <c:v>4883</c:v>
                </c:pt>
                <c:pt idx="11">
                  <c:v>4297</c:v>
                </c:pt>
                <c:pt idx="12">
                  <c:v>3982</c:v>
                </c:pt>
                <c:pt idx="13">
                  <c:v>3701</c:v>
                </c:pt>
                <c:pt idx="14">
                  <c:v>1747</c:v>
                </c:pt>
                <c:pt idx="15">
                  <c:v>1383</c:v>
                </c:pt>
                <c:pt idx="16">
                  <c:v>992</c:v>
                </c:pt>
                <c:pt idx="17">
                  <c:v>98</c:v>
                </c:pt>
                <c:pt idx="18">
                  <c:v>54</c:v>
                </c:pt>
                <c:pt idx="19">
                  <c:v>38</c:v>
                </c:pt>
                <c:pt idx="2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 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 </c:v>
                </c:pt>
                <c:pt idx="7">
                  <c:v>ნინოწმინდა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გარდაბნის რკინიგზა</c:v>
                </c:pt>
                <c:pt idx="11">
                  <c:v>კარწახი </c:v>
                </c:pt>
                <c:pt idx="12">
                  <c:v>გუგუთი</c:v>
                </c:pt>
                <c:pt idx="13">
                  <c:v>ვალე</c:v>
                </c:pt>
                <c:pt idx="14">
                  <c:v>ფოთის პორტი </c:v>
                </c:pt>
                <c:pt idx="15">
                  <c:v>ბათუმის პორტი</c:v>
                </c:pt>
                <c:pt idx="16">
                  <c:v>სადახლოს რკინიგზა </c:v>
                </c:pt>
                <c:pt idx="17">
                  <c:v>ყულევის პორტი</c:v>
                </c:pt>
                <c:pt idx="18">
                  <c:v>სამთაწყარო </c:v>
                </c:pt>
                <c:pt idx="19">
                  <c:v>კარწახის რკინიგზა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187781</c:v>
                </c:pt>
                <c:pt idx="1">
                  <c:v>141513</c:v>
                </c:pt>
                <c:pt idx="2">
                  <c:v>137134</c:v>
                </c:pt>
                <c:pt idx="3">
                  <c:v>93445</c:v>
                </c:pt>
                <c:pt idx="4">
                  <c:v>62231</c:v>
                </c:pt>
                <c:pt idx="5">
                  <c:v>31106</c:v>
                </c:pt>
                <c:pt idx="6">
                  <c:v>24540</c:v>
                </c:pt>
                <c:pt idx="7">
                  <c:v>26523</c:v>
                </c:pt>
                <c:pt idx="8">
                  <c:v>8208</c:v>
                </c:pt>
                <c:pt idx="9">
                  <c:v>7634</c:v>
                </c:pt>
                <c:pt idx="10">
                  <c:v>5406</c:v>
                </c:pt>
                <c:pt idx="11">
                  <c:v>4437</c:v>
                </c:pt>
                <c:pt idx="12">
                  <c:v>4493</c:v>
                </c:pt>
                <c:pt idx="13">
                  <c:v>4327</c:v>
                </c:pt>
                <c:pt idx="14">
                  <c:v>1441</c:v>
                </c:pt>
                <c:pt idx="15">
                  <c:v>1175</c:v>
                </c:pt>
                <c:pt idx="16">
                  <c:v>1107</c:v>
                </c:pt>
                <c:pt idx="17">
                  <c:v>146</c:v>
                </c:pt>
                <c:pt idx="18">
                  <c:v>49</c:v>
                </c:pt>
                <c:pt idx="19">
                  <c:v>39</c:v>
                </c:pt>
                <c:pt idx="2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457216"/>
        <c:axId val="165983872"/>
        <c:axId val="0"/>
      </c:bar3DChart>
      <c:catAx>
        <c:axId val="344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165983872"/>
        <c:crosses val="autoZero"/>
        <c:auto val="1"/>
        <c:lblAlgn val="ctr"/>
        <c:lblOffset val="100"/>
        <c:noMultiLvlLbl val="0"/>
      </c:catAx>
      <c:valAx>
        <c:axId val="165983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344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წითელი ხიდი </c:v>
                </c:pt>
                <c:pt idx="1">
                  <c:v>სარფი 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 </c:v>
                </c:pt>
                <c:pt idx="6">
                  <c:v>ვალე </c:v>
                </c:pt>
                <c:pt idx="7">
                  <c:v>კარწახი </c:v>
                </c:pt>
                <c:pt idx="8">
                  <c:v>გუგუთი 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2675</c:v>
                </c:pt>
                <c:pt idx="1">
                  <c:v>2551</c:v>
                </c:pt>
                <c:pt idx="2">
                  <c:v>1428</c:v>
                </c:pt>
                <c:pt idx="3">
                  <c:v>1349</c:v>
                </c:pt>
                <c:pt idx="4">
                  <c:v>558</c:v>
                </c:pt>
                <c:pt idx="5">
                  <c:v>454</c:v>
                </c:pt>
                <c:pt idx="6">
                  <c:v>70</c:v>
                </c:pt>
                <c:pt idx="7">
                  <c:v>58</c:v>
                </c:pt>
                <c:pt idx="8">
                  <c:v>48</c:v>
                </c:pt>
                <c:pt idx="9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წითელი ხიდი </c:v>
                </c:pt>
                <c:pt idx="1">
                  <c:v>სარფი 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 </c:v>
                </c:pt>
                <c:pt idx="6">
                  <c:v>ვალე </c:v>
                </c:pt>
                <c:pt idx="7">
                  <c:v>კარწახი </c:v>
                </c:pt>
                <c:pt idx="8">
                  <c:v>გუგუთი </c:v>
                </c:pt>
                <c:pt idx="9">
                  <c:v>ვახტანგისი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2791</c:v>
                </c:pt>
                <c:pt idx="1">
                  <c:v>2406</c:v>
                </c:pt>
                <c:pt idx="2">
                  <c:v>1578</c:v>
                </c:pt>
                <c:pt idx="3">
                  <c:v>1599</c:v>
                </c:pt>
                <c:pt idx="4">
                  <c:v>528</c:v>
                </c:pt>
                <c:pt idx="5">
                  <c:v>510</c:v>
                </c:pt>
                <c:pt idx="6">
                  <c:v>80</c:v>
                </c:pt>
                <c:pt idx="7">
                  <c:v>90</c:v>
                </c:pt>
                <c:pt idx="8">
                  <c:v>72</c:v>
                </c:pt>
                <c:pt idx="9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89888"/>
        <c:axId val="309772864"/>
      </c:barChart>
      <c:catAx>
        <c:axId val="22678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9772864"/>
        <c:crosses val="autoZero"/>
        <c:auto val="1"/>
        <c:lblAlgn val="ctr"/>
        <c:lblOffset val="100"/>
        <c:noMultiLvlLbl val="0"/>
      </c:catAx>
      <c:valAx>
        <c:axId val="309772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26789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311334513803364"/>
          <c:y val="0.12080529674414169"/>
          <c:w val="0.7490559353312366"/>
          <c:h val="0.7350089630047579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123665219302552"/>
                  <c:y val="0.119180716654386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844506210811308"/>
                  <c:y val="-0.205942489183656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22498261986952559"/>
                  <c:y val="-0.143168532871351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0418640415946166"/>
                  <c:y val="0.12312012469872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-3.2192925065939178E-3"/>
                  <c:y val="5.87897641002851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36268</c:v>
                </c:pt>
                <c:pt idx="1">
                  <c:v>79646</c:v>
                </c:pt>
                <c:pt idx="2">
                  <c:v>79106</c:v>
                </c:pt>
                <c:pt idx="3">
                  <c:v>36420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73725652714457E-2"/>
          <c:y val="3.3898305084745811E-2"/>
          <c:w val="0.84947046092922551"/>
          <c:h val="0.600427029954589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Sheet1!$C$3:$F$3</c:f>
              <c:numCache>
                <c:formatCode>General</c:formatCode>
                <c:ptCount val="4"/>
                <c:pt idx="0">
                  <c:v>62</c:v>
                </c:pt>
                <c:pt idx="1">
                  <c:v>62</c:v>
                </c:pt>
                <c:pt idx="2">
                  <c:v>46</c:v>
                </c:pt>
                <c:pt idx="3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20-43E2-AC03-4C30F10FD226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1.0370094802263523E-2"/>
                  <c:y val="-1.058966065557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14208564979749E-2"/>
                  <c:y val="-2.647415163893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18132723168931E-2"/>
                  <c:y val="-3.176898196672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70094802263523E-2"/>
                  <c:y val="-3.706381229451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Sheet1!$C$1:$F$2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2019</c:v>
                  </c:pt>
                  <c:pt idx="2">
                    <c:v>2018</c:v>
                  </c:pt>
                </c:lvl>
              </c:multiLvlStrCache>
            </c:multiLvlStrRef>
          </c:cat>
          <c:val>
            <c:numRef>
              <c:f>Sheet1!$C$4:$F$4</c:f>
              <c:numCache>
                <c:formatCode>General</c:formatCode>
                <c:ptCount val="4"/>
                <c:pt idx="0">
                  <c:v>244</c:v>
                </c:pt>
                <c:pt idx="1">
                  <c:v>201</c:v>
                </c:pt>
                <c:pt idx="2">
                  <c:v>265</c:v>
                </c:pt>
                <c:pt idx="3">
                  <c:v>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20-43E2-AC03-4C30F10FD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2139648"/>
        <c:axId val="165608768"/>
        <c:axId val="0"/>
      </c:bar3DChart>
      <c:catAx>
        <c:axId val="322139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5608768"/>
        <c:crosses val="autoZero"/>
        <c:auto val="1"/>
        <c:lblAlgn val="ctr"/>
        <c:lblOffset val="100"/>
        <c:noMultiLvlLbl val="0"/>
      </c:catAx>
      <c:valAx>
        <c:axId val="165608768"/>
        <c:scaling>
          <c:orientation val="minMax"/>
          <c:max val="3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2213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8582216696576"/>
          <c:y val="0.82573553305837932"/>
          <c:w val="0.57714762628356908"/>
          <c:h val="0.120163937841104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254</c:v>
                </c:pt>
                <c:pt idx="1">
                  <c:v>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240</c:v>
                </c:pt>
                <c:pt idx="1">
                  <c:v>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140160"/>
        <c:axId val="309776320"/>
      </c:barChart>
      <c:catAx>
        <c:axId val="322140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9776320"/>
        <c:crosses val="autoZero"/>
        <c:auto val="1"/>
        <c:lblAlgn val="ctr"/>
        <c:lblOffset val="100"/>
        <c:noMultiLvlLbl val="0"/>
      </c:catAx>
      <c:valAx>
        <c:axId val="309776320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22140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864539056512085"/>
          <c:y val="2.6960784313725478E-2"/>
          <c:w val="0.72710310547464752"/>
          <c:h val="0.807627037665135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უარი ეთქვა საქართველოში შემოსვლაზე</c:v>
                </c:pt>
                <c:pt idx="1">
                  <c:v>სავიზო რეჟიმის დარღვევა</c:v>
                </c:pt>
                <c:pt idx="2">
                  <c:v>დეპორტაცია</c:v>
                </c:pt>
                <c:pt idx="3">
                  <c:v>ძებნაზე არსებული დოკუმენტი</c:v>
                </c:pt>
                <c:pt idx="4">
                  <c:v>ყალბი (გაყალბებული ) დოკუმენტის ამოღება</c:v>
                </c:pt>
                <c:pt idx="5">
                  <c:v>საზღვრის უკანონო გადაკვეთა</c:v>
                </c:pt>
                <c:pt idx="6">
                  <c:v>ძებნაზე არსებული ავტომანქანა</c:v>
                </c:pt>
                <c:pt idx="7">
                  <c:v>სასაზღვრო რეჟიმის დარღვევა</c:v>
                </c:pt>
                <c:pt idx="8">
                  <c:v>ძებნილი პირის დაკავება</c:v>
                </c:pt>
                <c:pt idx="9">
                  <c:v>გაძევება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1587</c:v>
                </c:pt>
                <c:pt idx="1">
                  <c:v>528</c:v>
                </c:pt>
                <c:pt idx="2">
                  <c:v>347</c:v>
                </c:pt>
                <c:pt idx="3">
                  <c:v>181</c:v>
                </c:pt>
                <c:pt idx="4">
                  <c:v>18</c:v>
                </c:pt>
                <c:pt idx="5">
                  <c:v>14</c:v>
                </c:pt>
                <c:pt idx="6">
                  <c:v>27</c:v>
                </c:pt>
                <c:pt idx="7">
                  <c:v>164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53-4EC4-879F-B5F15364BC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5.2804449876727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4738415545590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6C-469B-988A-149E015183F1}"/>
                </c:ext>
              </c:extLst>
            </c:dLbl>
            <c:dLbl>
              <c:idx val="6"/>
              <c:layout>
                <c:manualLayout>
                  <c:x val="1.1958146487294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6C-469B-988A-149E015183F1}"/>
                </c:ext>
              </c:extLst>
            </c:dLbl>
            <c:dLbl>
              <c:idx val="7"/>
              <c:layout>
                <c:manualLayout>
                  <c:x val="9.4993957979022641E-3"/>
                  <c:y val="-3.50081469916908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6C-469B-988A-149E015183F1}"/>
                </c:ext>
              </c:extLst>
            </c:dLbl>
            <c:dLbl>
              <c:idx val="8"/>
              <c:layout>
                <c:manualLayout>
                  <c:x val="1.3452914798206279E-2"/>
                  <c:y val="3.3914500952885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6C-469B-988A-149E015183F1}"/>
                </c:ext>
              </c:extLst>
            </c:dLbl>
            <c:dLbl>
              <c:idx val="9"/>
              <c:layout>
                <c:manualLayout>
                  <c:x val="8.9686098654708519E-3"/>
                  <c:y val="3.3914500952885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6C-469B-988A-149E015183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უარი ეთქვა საქართველოში შემოსვლაზე</c:v>
                </c:pt>
                <c:pt idx="1">
                  <c:v>სავიზო რეჟიმის დარღვევა</c:v>
                </c:pt>
                <c:pt idx="2">
                  <c:v>დეპორტაცია</c:v>
                </c:pt>
                <c:pt idx="3">
                  <c:v>ძებნაზე არსებული დოკუმენტი</c:v>
                </c:pt>
                <c:pt idx="4">
                  <c:v>ყალბი (გაყალბებული ) დოკუმენტის ამოღება</c:v>
                </c:pt>
                <c:pt idx="5">
                  <c:v>საზღვრის უკანონო გადაკვეთა</c:v>
                </c:pt>
                <c:pt idx="6">
                  <c:v>ძებნაზე არსებული ავტომანქანა</c:v>
                </c:pt>
                <c:pt idx="7">
                  <c:v>სასაზღვრო რეჟიმის დარღვევა</c:v>
                </c:pt>
                <c:pt idx="8">
                  <c:v>ძებნილი პირის დაკავება</c:v>
                </c:pt>
                <c:pt idx="9">
                  <c:v>გაძევება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1047</c:v>
                </c:pt>
                <c:pt idx="1">
                  <c:v>374</c:v>
                </c:pt>
                <c:pt idx="2">
                  <c:v>470</c:v>
                </c:pt>
                <c:pt idx="3">
                  <c:v>19</c:v>
                </c:pt>
                <c:pt idx="4">
                  <c:v>17</c:v>
                </c:pt>
                <c:pt idx="5">
                  <c:v>13</c:v>
                </c:pt>
                <c:pt idx="6">
                  <c:v>11</c:v>
                </c:pt>
                <c:pt idx="7">
                  <c:v>38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F6C-469B-988A-149E01518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4682368"/>
        <c:axId val="348110848"/>
        <c:axId val="0"/>
      </c:bar3DChart>
      <c:catAx>
        <c:axId val="3546823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348110848"/>
        <c:crosses val="autoZero"/>
        <c:auto val="1"/>
        <c:lblAlgn val="ctr"/>
        <c:lblOffset val="100"/>
        <c:noMultiLvlLbl val="0"/>
      </c:catAx>
      <c:valAx>
        <c:axId val="348110848"/>
        <c:scaling>
          <c:orientation val="minMax"/>
          <c:max val="300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546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68490910893395"/>
          <c:y val="9.9067251074666851E-2"/>
          <c:w val="0.18275617960113766"/>
          <c:h val="0.11237709340563351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626544398527492E-2"/>
          <c:y val="9.3071763513232E-2"/>
          <c:w val="0.68021317377896517"/>
          <c:h val="0.8952274926051594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17500" sx="83000" sy="83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softEdge">
              <a:bevelT/>
              <a:bevelB w="165100" prst="coolSlant"/>
            </a:sp3d>
          </c:spPr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powder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92-4D4A-A9A7-C3CB760257EA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92-4D4A-A9A7-C3CB760257EA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92-4D4A-A9A7-C3CB760257EA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92-4D4A-A9A7-C3CB760257EA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A92-4D4A-A9A7-C3CB760257EA}"/>
              </c:ext>
            </c:extLst>
          </c:dPt>
          <c:dPt>
            <c:idx val="5"/>
            <c:bubble3D val="0"/>
            <c:spPr>
              <a:solidFill>
                <a:srgbClr val="FF3300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A92-4D4A-A9A7-C3CB760257EA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A92-4D4A-A9A7-C3CB760257EA}"/>
              </c:ext>
            </c:extLst>
          </c:dPt>
          <c:dPt>
            <c:idx val="7"/>
            <c:bubble3D val="0"/>
            <c:spPr>
              <a:solidFill>
                <a:srgbClr val="00FFFF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A92-4D4A-A9A7-C3CB760257EA}"/>
              </c:ext>
            </c:extLst>
          </c:dPt>
          <c:dPt>
            <c:idx val="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A92-4D4A-A9A7-C3CB760257EA}"/>
              </c:ext>
            </c:extLst>
          </c:dPt>
          <c:dPt>
            <c:idx val="9"/>
            <c:bubble3D val="0"/>
            <c:spPr>
              <a:solidFill>
                <a:srgbClr val="9933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A92-4D4A-A9A7-C3CB760257EA}"/>
              </c:ext>
            </c:extLst>
          </c:dPt>
          <c:dPt>
            <c:idx val="10"/>
            <c:bubble3D val="0"/>
            <c:spPr>
              <a:solidFill>
                <a:srgbClr val="FF7171"/>
              </a:solidFill>
              <a:ln>
                <a:noFill/>
              </a:ln>
              <a:effectLst>
                <a:outerShdw blurRad="317500" sx="83000" sy="83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softEdge">
                <a:bevelT/>
                <a:bevelB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A92-4D4A-A9A7-C3CB760257EA}"/>
              </c:ext>
            </c:extLst>
          </c:dPt>
          <c:dLbls>
            <c:dLbl>
              <c:idx val="2"/>
              <c:layout>
                <c:manualLayout>
                  <c:x val="4.4124541585024234E-2"/>
                  <c:y val="3.4291229418272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92-4D4A-A9A7-C3CB760257EA}"/>
                </c:ext>
              </c:extLst>
            </c:dLbl>
            <c:dLbl>
              <c:idx val="3"/>
              <c:layout>
                <c:manualLayout>
                  <c:x val="3.6591102896228897E-2"/>
                  <c:y val="3.9810395826486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518097624297376E-2"/>
                  <c:y val="7.37863897902596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876847191520373E-2"/>
                  <c:y val="8.81826051132023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040621143824424E-2"/>
                  <c:y val="5.93346263696077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საზღვრის უკანონო კვეთა</c:v>
                </c:pt>
                <c:pt idx="1">
                  <c:v>სასაზღვრო რეჟიმის დარღვევა</c:v>
                </c:pt>
                <c:pt idx="2">
                  <c:v>ნაოსნობის წესების დარღვევა</c:v>
                </c:pt>
                <c:pt idx="3">
                  <c:v>სს კოდექსის სხვა დანაშაული</c:v>
                </c:pt>
                <c:pt idx="4">
                  <c:v>ადმ. სამართალდარღვევის სხვა შემთხვევა</c:v>
                </c:pt>
                <c:pt idx="5">
                  <c:v>სამაშველო ოპერაციები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EA92-4D4A-A9A7-C3CB76025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380861336570993"/>
          <c:y val="1.8902554749593806E-2"/>
          <c:w val="0.35085889033121775"/>
          <c:h val="0.94000000000000061"/>
        </c:manualLayout>
      </c:layout>
      <c:overlay val="0"/>
      <c:txPr>
        <a:bodyPr/>
        <a:lstStyle/>
        <a:p>
          <a:pPr>
            <a:defRPr sz="1000" b="0">
              <a:solidFill>
                <a:schemeClr val="tx1"/>
              </a:solidFill>
              <a:effectLst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  <c:perspective val="3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1.6774351967710287E-2"/>
                  <c:y val="-2.3396373095725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8-4EC4-811E-66451A71A333}"/>
                </c:ext>
              </c:extLst>
            </c:dLbl>
            <c:dLbl>
              <c:idx val="1"/>
              <c:layout>
                <c:manualLayout>
                  <c:x val="7.2464428228238087E-3"/>
                  <c:y val="-3.294532733334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8-4EC4-811E-66451A71A333}"/>
                </c:ext>
              </c:extLst>
            </c:dLbl>
            <c:dLbl>
              <c:idx val="2"/>
              <c:layout>
                <c:manualLayout>
                  <c:x val="-1.3873708194475018E-3"/>
                  <c:y val="-5.332057587944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8-4EC4-811E-66451A71A333}"/>
                </c:ext>
              </c:extLst>
            </c:dLbl>
            <c:dLbl>
              <c:idx val="3"/>
              <c:layout>
                <c:manualLayout>
                  <c:x val="-1.5478620498743765E-2"/>
                  <c:y val="-2.5921750960546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8-4EC4-811E-66451A71A333}"/>
                </c:ext>
              </c:extLst>
            </c:dLbl>
            <c:dLbl>
              <c:idx val="4"/>
              <c:layout>
                <c:manualLayout>
                  <c:x val="-8.5715700790499881E-4"/>
                  <c:y val="-1.8229173005537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A8-4EC4-811E-66451A71A333}"/>
                </c:ext>
              </c:extLst>
            </c:dLbl>
            <c:dLbl>
              <c:idx val="5"/>
              <c:layout>
                <c:manualLayout>
                  <c:x val="-9.2645469737091448E-3"/>
                  <c:y val="-1.0453356051846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8-4EC4-811E-66451A71A333}"/>
                </c:ext>
              </c:extLst>
            </c:dLbl>
            <c:dLbl>
              <c:idx val="6"/>
              <c:layout>
                <c:manualLayout>
                  <c:x val="-6.9424929053668568E-3"/>
                  <c:y val="-7.7283514878597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8-4EC4-811E-66451A71A333}"/>
                </c:ext>
              </c:extLst>
            </c:dLbl>
            <c:dLbl>
              <c:idx val="7"/>
              <c:layout>
                <c:manualLayout>
                  <c:x val="1.44927536231884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8-4EC4-811E-66451A71A333}"/>
                </c:ext>
              </c:extLst>
            </c:dLbl>
            <c:dLbl>
              <c:idx val="8"/>
              <c:layout>
                <c:manualLayout>
                  <c:x val="1.15942028985507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A8-4EC4-811E-66451A71A3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ბანგლადეში</c:v>
                </c:pt>
                <c:pt idx="1">
                  <c:v>თურქეთი</c:v>
                </c:pt>
                <c:pt idx="2">
                  <c:v>ინდოეთი</c:v>
                </c:pt>
                <c:pt idx="3">
                  <c:v>ჰაიტი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A8-4EC4-811E-66451A71A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cylinder"/>
        <c:axId val="356386816"/>
        <c:axId val="348034112"/>
        <c:axId val="0"/>
      </c:bar3DChart>
      <c:catAx>
        <c:axId val="35638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034112"/>
        <c:crosses val="autoZero"/>
        <c:auto val="1"/>
        <c:lblAlgn val="ctr"/>
        <c:lblOffset val="100"/>
        <c:noMultiLvlLbl val="0"/>
      </c:catAx>
      <c:valAx>
        <c:axId val="348034112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38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925261</c:v>
                </c:pt>
                <c:pt idx="1">
                  <c:v>493267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836140471"/>
          <c:y val="1.825162565682658E-2"/>
          <c:w val="0.86710101026530051"/>
          <c:h val="0.9234239819475711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226964</c:v>
                </c:pt>
                <c:pt idx="1">
                  <c:v>280023</c:v>
                </c:pt>
                <c:pt idx="2">
                  <c:v>320005</c:v>
                </c:pt>
                <c:pt idx="3">
                  <c:v>309753</c:v>
                </c:pt>
                <c:pt idx="4">
                  <c:v>323781</c:v>
                </c:pt>
                <c:pt idx="5">
                  <c:v>387762</c:v>
                </c:pt>
                <c:pt idx="6">
                  <c:v>444241</c:v>
                </c:pt>
                <c:pt idx="7">
                  <c:v>433367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344806912"/>
        <c:axId val="165942336"/>
        <c:axId val="344461312"/>
      </c:bar3DChart>
      <c:catAx>
        <c:axId val="3448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65942336"/>
        <c:crosses val="autoZero"/>
        <c:auto val="1"/>
        <c:lblAlgn val="ctr"/>
        <c:lblOffset val="100"/>
        <c:noMultiLvlLbl val="0"/>
      </c:catAx>
      <c:valAx>
        <c:axId val="165942336"/>
        <c:scaling>
          <c:orientation val="minMax"/>
          <c:max val="6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344806912"/>
        <c:crosses val="autoZero"/>
        <c:crossBetween val="between"/>
      </c:valAx>
      <c:serAx>
        <c:axId val="344461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65942336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116509</c:v>
                </c:pt>
                <c:pt idx="1">
                  <c:v>93711</c:v>
                </c:pt>
                <c:pt idx="2">
                  <c:v>71142</c:v>
                </c:pt>
                <c:pt idx="3">
                  <c:v>94966</c:v>
                </c:pt>
                <c:pt idx="4">
                  <c:v>12056</c:v>
                </c:pt>
                <c:pt idx="5">
                  <c:v>10497</c:v>
                </c:pt>
                <c:pt idx="6">
                  <c:v>15570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119945</c:v>
                </c:pt>
                <c:pt idx="1">
                  <c:v>84802</c:v>
                </c:pt>
                <c:pt idx="2">
                  <c:v>83310</c:v>
                </c:pt>
                <c:pt idx="3">
                  <c:v>72557</c:v>
                </c:pt>
                <c:pt idx="4">
                  <c:v>15523</c:v>
                </c:pt>
                <c:pt idx="5">
                  <c:v>11256</c:v>
                </c:pt>
                <c:pt idx="6">
                  <c:v>8385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5090048"/>
        <c:axId val="165982720"/>
      </c:barChart>
      <c:catAx>
        <c:axId val="34509004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82720"/>
        <c:crosses val="autoZero"/>
        <c:auto val="1"/>
        <c:lblAlgn val="ctr"/>
        <c:lblOffset val="100"/>
        <c:noMultiLvlLbl val="0"/>
      </c:catAx>
      <c:valAx>
        <c:axId val="16598272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50900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ინდოეთი</c:v>
                </c:pt>
                <c:pt idx="2">
                  <c:v>ყაზახეთი</c:v>
                </c:pt>
                <c:pt idx="3">
                  <c:v>ფილიპინები</c:v>
                </c:pt>
                <c:pt idx="4">
                  <c:v>ა.შ.შ.</c:v>
                </c:pt>
                <c:pt idx="5">
                  <c:v>გერმანია</c:v>
                </c:pt>
                <c:pt idx="6">
                  <c:v>პოლონეთი</c:v>
                </c:pt>
                <c:pt idx="7">
                  <c:v>ჩინეთი</c:v>
                </c:pt>
                <c:pt idx="8">
                  <c:v>ბელორუსია</c:v>
                </c:pt>
                <c:pt idx="9">
                  <c:v>საუდის არაბეთი</c:v>
                </c:pt>
                <c:pt idx="10">
                  <c:v>უზბეკეთი</c:v>
                </c:pt>
                <c:pt idx="11">
                  <c:v>დიდი ბრიტანეთი</c:v>
                </c:pt>
                <c:pt idx="12">
                  <c:v>საბერძნეთი</c:v>
                </c:pt>
                <c:pt idx="13">
                  <c:v>ლიტვა</c:v>
                </c:pt>
                <c:pt idx="14">
                  <c:v>კუვეიტი</c:v>
                </c:pt>
                <c:pt idx="15">
                  <c:v>არაბ გაერ საე</c:v>
                </c:pt>
                <c:pt idx="16">
                  <c:v>ლატვია</c:v>
                </c:pt>
                <c:pt idx="17">
                  <c:v>საფრანგეთი</c:v>
                </c:pt>
                <c:pt idx="18">
                  <c:v>თურქმენეთი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6716</c:v>
                </c:pt>
                <c:pt idx="1">
                  <c:v>3438</c:v>
                </c:pt>
                <c:pt idx="2">
                  <c:v>3282</c:v>
                </c:pt>
                <c:pt idx="3">
                  <c:v>3024</c:v>
                </c:pt>
                <c:pt idx="4">
                  <c:v>2302</c:v>
                </c:pt>
                <c:pt idx="5">
                  <c:v>2160</c:v>
                </c:pt>
                <c:pt idx="6">
                  <c:v>2040</c:v>
                </c:pt>
                <c:pt idx="7">
                  <c:v>1949</c:v>
                </c:pt>
                <c:pt idx="8">
                  <c:v>1818</c:v>
                </c:pt>
                <c:pt idx="9">
                  <c:v>1468</c:v>
                </c:pt>
                <c:pt idx="10">
                  <c:v>1455</c:v>
                </c:pt>
                <c:pt idx="11">
                  <c:v>1429</c:v>
                </c:pt>
                <c:pt idx="12">
                  <c:v>1210</c:v>
                </c:pt>
                <c:pt idx="13">
                  <c:v>1162</c:v>
                </c:pt>
                <c:pt idx="14">
                  <c:v>1144</c:v>
                </c:pt>
                <c:pt idx="15">
                  <c:v>1126</c:v>
                </c:pt>
                <c:pt idx="16">
                  <c:v>929</c:v>
                </c:pt>
                <c:pt idx="17">
                  <c:v>888</c:v>
                </c:pt>
                <c:pt idx="18">
                  <c:v>865</c:v>
                </c:pt>
                <c:pt idx="19">
                  <c:v>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664512"/>
        <c:axId val="320713792"/>
      </c:barChart>
      <c:catAx>
        <c:axId val="3456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320713792"/>
        <c:crosses val="autoZero"/>
        <c:auto val="1"/>
        <c:lblAlgn val="ctr"/>
        <c:lblOffset val="100"/>
        <c:noMultiLvlLbl val="0"/>
      </c:catAx>
      <c:valAx>
        <c:axId val="320713792"/>
        <c:scaling>
          <c:orientation val="minMax"/>
          <c:max val="90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600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34566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  <c:perspective val="3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262241</c:v>
                </c:pt>
                <c:pt idx="1">
                  <c:v>242406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269936</c:v>
                </c:pt>
                <c:pt idx="1">
                  <c:v>250861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5895936"/>
        <c:axId val="320714368"/>
        <c:axId val="0"/>
      </c:bar3DChart>
      <c:catAx>
        <c:axId val="345895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14368"/>
        <c:crosses val="autoZero"/>
        <c:auto val="1"/>
        <c:lblAlgn val="ctr"/>
        <c:lblOffset val="100"/>
        <c:noMultiLvlLbl val="0"/>
      </c:catAx>
      <c:valAx>
        <c:axId val="3207143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34589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47912544892855"/>
          <c:y val="2.7596296338619514E-2"/>
          <c:w val="0.7888969131509469"/>
          <c:h val="0.844231556597449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1.3888888888889098E-3"/>
                  <c:y val="1.470588235294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F9-4971-A838-C9AE78F22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თურქეთი</c:v>
                </c:pt>
                <c:pt idx="1">
                  <c:v>ისრაელი</c:v>
                </c:pt>
                <c:pt idx="2">
                  <c:v>გერმანია</c:v>
                </c:pt>
                <c:pt idx="3">
                  <c:v>საფრანგეთი</c:v>
                </c:pt>
                <c:pt idx="4">
                  <c:v>იტალია</c:v>
                </c:pt>
                <c:pt idx="5">
                  <c:v>ბელგია</c:v>
                </c:pt>
                <c:pt idx="6">
                  <c:v>შვეიცარია</c:v>
                </c:pt>
                <c:pt idx="7">
                  <c:v>ავსტრია</c:v>
                </c:pt>
                <c:pt idx="8">
                  <c:v>რუსეთი</c:v>
                </c:pt>
                <c:pt idx="9">
                  <c:v>საბერძნეთი</c:v>
                </c:pt>
                <c:pt idx="10">
                  <c:v>შვედეთი</c:v>
                </c:pt>
                <c:pt idx="11">
                  <c:v>ესპანეთი</c:v>
                </c:pt>
                <c:pt idx="12">
                  <c:v>ირლანდია</c:v>
                </c:pt>
                <c:pt idx="13">
                  <c:v>ნიდერლანდები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107</c:v>
                </c:pt>
                <c:pt idx="1">
                  <c:v>82</c:v>
                </c:pt>
                <c:pt idx="2">
                  <c:v>65</c:v>
                </c:pt>
                <c:pt idx="3">
                  <c:v>26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6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F9-4971-A838-C9AE78F22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345089536"/>
        <c:axId val="165969216"/>
      </c:barChart>
      <c:catAx>
        <c:axId val="345089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9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69216"/>
        <c:crosses val="autoZero"/>
        <c:auto val="1"/>
        <c:lblAlgn val="ctr"/>
        <c:lblOffset val="100"/>
        <c:noMultiLvlLbl val="0"/>
      </c:catAx>
      <c:valAx>
        <c:axId val="165969216"/>
        <c:scaling>
          <c:orientation val="minMax"/>
          <c:max val="2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08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 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 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24271</c:v>
                </c:pt>
                <c:pt idx="1">
                  <c:v>21218</c:v>
                </c:pt>
                <c:pt idx="2">
                  <c:v>10277</c:v>
                </c:pt>
                <c:pt idx="3">
                  <c:v>8074</c:v>
                </c:pt>
                <c:pt idx="4">
                  <c:v>6479</c:v>
                </c:pt>
                <c:pt idx="5">
                  <c:v>4823</c:v>
                </c:pt>
                <c:pt idx="6">
                  <c:v>997</c:v>
                </c:pt>
                <c:pt idx="7">
                  <c:v>650</c:v>
                </c:pt>
                <c:pt idx="8">
                  <c:v>362</c:v>
                </c:pt>
                <c:pt idx="9">
                  <c:v>252</c:v>
                </c:pt>
                <c:pt idx="1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 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 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ახკერპი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28510</c:v>
                </c:pt>
                <c:pt idx="1">
                  <c:v>23505</c:v>
                </c:pt>
                <c:pt idx="2">
                  <c:v>14889</c:v>
                </c:pt>
                <c:pt idx="3">
                  <c:v>7158</c:v>
                </c:pt>
                <c:pt idx="4">
                  <c:v>6660</c:v>
                </c:pt>
                <c:pt idx="5">
                  <c:v>5320</c:v>
                </c:pt>
                <c:pt idx="6">
                  <c:v>1107</c:v>
                </c:pt>
                <c:pt idx="7">
                  <c:v>993</c:v>
                </c:pt>
                <c:pt idx="8">
                  <c:v>448</c:v>
                </c:pt>
                <c:pt idx="9">
                  <c:v>257</c:v>
                </c:pt>
                <c:pt idx="1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13952"/>
        <c:axId val="165992640"/>
      </c:barChart>
      <c:catAx>
        <c:axId val="31481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5992640"/>
        <c:crosses val="autoZero"/>
        <c:auto val="1"/>
        <c:lblAlgn val="ctr"/>
        <c:lblOffset val="100"/>
        <c:noMultiLvlLbl val="0"/>
      </c:catAx>
      <c:valAx>
        <c:axId val="165992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3148139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 </c:v>
                </c:pt>
                <c:pt idx="1">
                  <c:v>წითელი ხიდი </c:v>
                </c:pt>
                <c:pt idx="2">
                  <c:v>ყაზბეგი</c:v>
                </c:pt>
                <c:pt idx="3">
                  <c:v>სადახლო </c:v>
                </c:pt>
                <c:pt idx="4">
                  <c:v>ცოდნა 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 </c:v>
                </c:pt>
                <c:pt idx="9">
                  <c:v>ვახტანგისი </c:v>
                </c:pt>
                <c:pt idx="10">
                  <c:v>ახკერპი 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6757</c:v>
                </c:pt>
                <c:pt idx="1">
                  <c:v>5113</c:v>
                </c:pt>
                <c:pt idx="2">
                  <c:v>4125</c:v>
                </c:pt>
                <c:pt idx="3">
                  <c:v>3995</c:v>
                </c:pt>
                <c:pt idx="4">
                  <c:v>1079</c:v>
                </c:pt>
                <c:pt idx="5">
                  <c:v>824</c:v>
                </c:pt>
                <c:pt idx="6">
                  <c:v>434</c:v>
                </c:pt>
                <c:pt idx="7">
                  <c:v>318</c:v>
                </c:pt>
                <c:pt idx="8">
                  <c:v>143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D8-451A-83E4-625E26A4FA5C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CC00"/>
            </a:solidFill>
            <a:ln w="9525" cap="flat" cmpd="sng" algn="ctr">
              <a:solidFill>
                <a:srgbClr val="CCCC0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სარფი </c:v>
                </c:pt>
                <c:pt idx="1">
                  <c:v>წითელი ხიდი </c:v>
                </c:pt>
                <c:pt idx="2">
                  <c:v>ყაზბეგი</c:v>
                </c:pt>
                <c:pt idx="3">
                  <c:v>სადახლო </c:v>
                </c:pt>
                <c:pt idx="4">
                  <c:v>ცოდნა 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ვალე </c:v>
                </c:pt>
                <c:pt idx="9">
                  <c:v>ვახტანგისი </c:v>
                </c:pt>
                <c:pt idx="10">
                  <c:v>ახკერპი </c:v>
                </c:pt>
              </c:strCache>
            </c:strRef>
          </c:cat>
          <c:val>
            <c:numRef>
              <c:f>Sheet1!$D$5:$D$15</c:f>
              <c:numCache>
                <c:formatCode>General</c:formatCode>
                <c:ptCount val="11"/>
                <c:pt idx="0">
                  <c:v>6517</c:v>
                </c:pt>
                <c:pt idx="1">
                  <c:v>4856</c:v>
                </c:pt>
                <c:pt idx="2">
                  <c:v>4123</c:v>
                </c:pt>
                <c:pt idx="3">
                  <c:v>3847</c:v>
                </c:pt>
                <c:pt idx="4">
                  <c:v>2089</c:v>
                </c:pt>
                <c:pt idx="5">
                  <c:v>901</c:v>
                </c:pt>
                <c:pt idx="6">
                  <c:v>449</c:v>
                </c:pt>
                <c:pt idx="7">
                  <c:v>465</c:v>
                </c:pt>
                <c:pt idx="8">
                  <c:v>262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D8-451A-83E4-625E26A4F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556416"/>
        <c:axId val="165990336"/>
      </c:barChart>
      <c:catAx>
        <c:axId val="322556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5990336"/>
        <c:crosses val="autoZero"/>
        <c:auto val="1"/>
        <c:lblAlgn val="ctr"/>
        <c:lblOffset val="100"/>
        <c:noMultiLvlLbl val="0"/>
      </c:catAx>
      <c:valAx>
        <c:axId val="165990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3225564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09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74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8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chart" Target="../charts/chart14.xml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jpe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6.jp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19" Type="http://schemas.openxmlformats.org/officeDocument/2006/relationships/image" Target="../media/image24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1.xml"/><Relationship Id="rId4" Type="http://schemas.openxmlformats.org/officeDocument/2006/relationships/chart" Target="../charts/chart8.xml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2019,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370324" y="36979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400" b="1" dirty="0"/>
              <a:t> სარკინიგზო  ტრანსპორტის მოძრაობის დინამიკა</a:t>
            </a:r>
            <a:r>
              <a:rPr lang="en-US" sz="1400" b="1" dirty="0"/>
              <a:t> </a:t>
            </a:r>
            <a:endParaRPr lang="ka-GE" sz="1400" b="1" dirty="0" smtClean="0"/>
          </a:p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600" b="1" dirty="0"/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6" name="Chart 65"/>
          <p:cNvGraphicFramePr/>
          <p:nvPr>
            <p:extLst>
              <p:ext uri="{D42A27DB-BD31-4B8C-83A1-F6EECF244321}">
                <p14:modId xmlns:p14="http://schemas.microsoft.com/office/powerpoint/2010/main" val="385463271"/>
              </p:ext>
            </p:extLst>
          </p:nvPr>
        </p:nvGraphicFramePr>
        <p:xfrm>
          <a:off x="3052833" y="1093452"/>
          <a:ext cx="6123377" cy="239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/>
              <a:t>საზღვაო რეისების </a:t>
            </a:r>
            <a:r>
              <a:rPr lang="ka-GE" sz="1400" b="1" dirty="0" smtClean="0"/>
              <a:t>დინამიკა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ka-GE" sz="1400" b="1" dirty="0" smtClean="0"/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600" b="1" dirty="0"/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36778"/>
              </p:ext>
            </p:extLst>
          </p:nvPr>
        </p:nvGraphicFramePr>
        <p:xfrm>
          <a:off x="2000159" y="4166700"/>
          <a:ext cx="6248233" cy="245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81" y="1811275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6" grpId="0">
        <p:bldAsOne/>
      </p:bldGraphic>
      <p:bldP spid="67" grpId="0"/>
      <p:bldGraphic spid="6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/>
              <a:t>ინციდენტები სასაზღვრო-გამტარი პუნქტების მიხედვით</a:t>
            </a:r>
          </a:p>
          <a:p>
            <a:pPr algn="ctr">
              <a:lnSpc>
                <a:spcPct val="150000"/>
              </a:lnSpc>
            </a:pPr>
            <a:r>
              <a:rPr lang="ka-GE" sz="12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2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150930"/>
              </p:ext>
            </p:extLst>
          </p:nvPr>
        </p:nvGraphicFramePr>
        <p:xfrm>
          <a:off x="1187020" y="662366"/>
          <a:ext cx="7215301" cy="332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3" name="Rectangle 62"/>
          <p:cNvSpPr/>
          <p:nvPr/>
        </p:nvSpPr>
        <p:spPr>
          <a:xfrm>
            <a:off x="1216489" y="3818215"/>
            <a:ext cx="7273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/>
              <a:t>ინციდენტები სახმელეთო და საზღვაო მონაკვეთების მიხედვით</a:t>
            </a: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239" y="2131468"/>
            <a:ext cx="538438" cy="41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Booth, icon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165" y="1665743"/>
            <a:ext cx="1253983" cy="125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457" y="4755154"/>
            <a:ext cx="3377168" cy="190883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493682"/>
              </p:ext>
            </p:extLst>
          </p:nvPr>
        </p:nvGraphicFramePr>
        <p:xfrm>
          <a:off x="1248932" y="4430780"/>
          <a:ext cx="7454763" cy="216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73" name="Picture 2" descr="Image result for walking man icon 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5372" y="1721523"/>
            <a:ext cx="202053" cy="3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Image result for walking man icon 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82" y="2551272"/>
            <a:ext cx="181035" cy="30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5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75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2" grpId="0">
        <p:bldAsOne/>
      </p:bldGraphic>
      <p:bldP spid="63" grpId="0"/>
      <p:bldGraphic spid="6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LiteratMT_n" panose="020B7200000000000000" pitchFamily="34" charset="0"/>
                </a:rPr>
                <a:t>B</a:t>
              </a:r>
              <a:r>
                <a:rPr lang="en-US" sz="1600" dirty="0" err="1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LiteratMT_n" panose="020B7200000000000000" pitchFamily="34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29915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1346000" y="39450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/>
              <a:t>უარი შემოსვლაზე მოქალაქეობის მიხედვით </a:t>
            </a:r>
          </a:p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600" b="1" dirty="0"/>
          </a:p>
          <a:p>
            <a:pPr algn="ctr">
              <a:lnSpc>
                <a:spcPct val="150000"/>
              </a:lnSpc>
            </a:pPr>
            <a:r>
              <a:rPr lang="ka-GE" sz="1400" b="1" dirty="0" smtClean="0"/>
              <a:t> </a:t>
            </a:r>
            <a:endParaRPr lang="en-US" sz="1400" b="1" dirty="0"/>
          </a:p>
        </p:txBody>
      </p:sp>
      <p:grpSp>
        <p:nvGrpSpPr>
          <p:cNvPr id="58" name="Group 14"/>
          <p:cNvGrpSpPr>
            <a:grpSpLocks/>
          </p:cNvGrpSpPr>
          <p:nvPr/>
        </p:nvGrpSpPr>
        <p:grpSpPr bwMode="auto">
          <a:xfrm>
            <a:off x="1285208" y="788715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6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a-GE" sz="1050" b="1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微软雅黑" charset="-122"/>
                </a:rPr>
                <a:t>11</a:t>
              </a:r>
              <a:r>
                <a:rPr lang="en-US" sz="1050" b="1" dirty="0" smtClean="0"/>
                <a:t>≤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61" name="Group 26"/>
          <p:cNvGrpSpPr>
            <a:grpSpLocks/>
          </p:cNvGrpSpPr>
          <p:nvPr/>
        </p:nvGrpSpPr>
        <p:grpSpPr bwMode="auto">
          <a:xfrm>
            <a:off x="1372391" y="1382584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2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3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7241"/>
              </p:ext>
            </p:extLst>
          </p:nvPr>
        </p:nvGraphicFramePr>
        <p:xfrm>
          <a:off x="1080006" y="1916075"/>
          <a:ext cx="1150096" cy="229244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863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6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818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ირანი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9818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ინდოეთი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818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აზერბაიჯანი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818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თურქეთი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9453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თურქმენეთი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რუსეთი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სომხეთი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151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უზბეკეთი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პაკისტანი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ეგვიპტე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ერაყი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ყირგიზეთი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170316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ყაზახეთი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145" name="Group 14"/>
          <p:cNvGrpSpPr>
            <a:grpSpLocks/>
          </p:cNvGrpSpPr>
          <p:nvPr/>
        </p:nvGrpSpPr>
        <p:grpSpPr bwMode="auto">
          <a:xfrm>
            <a:off x="2926863" y="777093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6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48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a-GE" altLang="zh-CN" sz="1050" b="1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charset="-122"/>
                  <a:ea typeface="微软雅黑" charset="-122"/>
                </a:rPr>
                <a:t> 9≥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148" name="Group 26"/>
          <p:cNvGrpSpPr>
            <a:grpSpLocks/>
          </p:cNvGrpSpPr>
          <p:nvPr/>
        </p:nvGrpSpPr>
        <p:grpSpPr bwMode="auto">
          <a:xfrm>
            <a:off x="3007271" y="1398474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9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50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aphicFrame>
        <p:nvGraphicFramePr>
          <p:cNvPr id="152" name="Table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47844"/>
              </p:ext>
            </p:extLst>
          </p:nvPr>
        </p:nvGraphicFramePr>
        <p:xfrm>
          <a:off x="6482674" y="1886542"/>
          <a:ext cx="1427863" cy="313041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0394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ბენინი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ბრაზილია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განა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გერმანია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კუბა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ლაოსი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ლიბანი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მავრიკია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მაკედონია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მოლდოვა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ომანი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პერუ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სამხეთ აფრიკის რესპ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საუდის არაბეთი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ტაივანი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ტოგო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უგანდა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59" name="Group 14"/>
          <p:cNvGrpSpPr>
            <a:grpSpLocks/>
          </p:cNvGrpSpPr>
          <p:nvPr/>
        </p:nvGrpSpPr>
        <p:grpSpPr bwMode="auto">
          <a:xfrm>
            <a:off x="6882997" y="801984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60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6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a-GE" altLang="zh-CN" sz="1050" b="1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charset="-122"/>
                  <a:ea typeface="微软雅黑" charset="-122"/>
                </a:rPr>
                <a:t>1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162" name="Group 26"/>
          <p:cNvGrpSpPr>
            <a:grpSpLocks/>
          </p:cNvGrpSpPr>
          <p:nvPr/>
        </p:nvGrpSpPr>
        <p:grpSpPr bwMode="auto">
          <a:xfrm>
            <a:off x="6974601" y="1350512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3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64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65" name="Rectangle 164"/>
          <p:cNvSpPr/>
          <p:nvPr/>
        </p:nvSpPr>
        <p:spPr>
          <a:xfrm>
            <a:off x="1175354" y="4955016"/>
            <a:ext cx="6780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/>
              <a:t>საქართველოდან გაძევება მოქალაქეობის მიხედვით</a:t>
            </a: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400" b="1" dirty="0"/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16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368338"/>
              </p:ext>
            </p:extLst>
          </p:nvPr>
        </p:nvGraphicFramePr>
        <p:xfrm>
          <a:off x="1042989" y="5106316"/>
          <a:ext cx="7354919" cy="167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81647"/>
              </p:ext>
            </p:extLst>
          </p:nvPr>
        </p:nvGraphicFramePr>
        <p:xfrm>
          <a:off x="2486215" y="1868529"/>
          <a:ext cx="1620118" cy="2083765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179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07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სომალი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იემენის რესპუბლიკა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ბანგლადეში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ფილიპინები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ავღანეთი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სირია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მონღოლეთი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მოქალაქეობის არმქონე პირი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სუდანი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ტაჯიკეთი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ჩინეთი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95376"/>
              </p:ext>
            </p:extLst>
          </p:nvPr>
        </p:nvGraphicFramePr>
        <p:xfrm>
          <a:off x="4489990" y="1931707"/>
          <a:ext cx="1427863" cy="1590553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0394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ინდონეზია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მაროკო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ნიგერია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უკრაინა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შრი-ლანკა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ბურკინა-ფასო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იორდანია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კამერუნი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9992"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კომორის კუნძულები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0" name="Group 14"/>
          <p:cNvGrpSpPr>
            <a:grpSpLocks/>
          </p:cNvGrpSpPr>
          <p:nvPr/>
        </p:nvGrpSpPr>
        <p:grpSpPr bwMode="auto">
          <a:xfrm>
            <a:off x="4892050" y="793321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1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6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a-GE" altLang="zh-CN" sz="1050" b="1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charset="-122"/>
                  <a:ea typeface="微软雅黑" charset="-122"/>
                </a:rPr>
                <a:t>3≥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137" name="Group 26"/>
          <p:cNvGrpSpPr>
            <a:grpSpLocks/>
          </p:cNvGrpSpPr>
          <p:nvPr/>
        </p:nvGrpSpPr>
        <p:grpSpPr bwMode="auto">
          <a:xfrm>
            <a:off x="4973926" y="1408324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8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39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232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5885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43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5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25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25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25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25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65" grpId="0"/>
      <p:bldGraphic spid="16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139778" y="7891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98020"/>
              <a:ext cx="25183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755406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751002" y="262331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/>
              <a:t>სავიზო რეჟიმის დარღვევები მოქალაქეობის მიხედვით </a:t>
            </a:r>
          </a:p>
          <a:p>
            <a:pPr algn="ctr">
              <a:lnSpc>
                <a:spcPct val="150000"/>
              </a:lnSpc>
            </a:pP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600" b="1" dirty="0"/>
          </a:p>
          <a:p>
            <a:pPr algn="ctr">
              <a:lnSpc>
                <a:spcPct val="150000"/>
              </a:lnSpc>
            </a:pPr>
            <a:r>
              <a:rPr lang="ka-GE" sz="1400" b="1" dirty="0" smtClean="0"/>
              <a:t> </a:t>
            </a:r>
            <a:endParaRPr lang="en-US" sz="1400" b="1" dirty="0"/>
          </a:p>
        </p:txBody>
      </p:sp>
      <p:grpSp>
        <p:nvGrpSpPr>
          <p:cNvPr id="66" name="Group 14"/>
          <p:cNvGrpSpPr>
            <a:grpSpLocks/>
          </p:cNvGrpSpPr>
          <p:nvPr/>
        </p:nvGrpSpPr>
        <p:grpSpPr bwMode="auto">
          <a:xfrm>
            <a:off x="1338956" y="1278558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7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733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ka-GE" sz="1050" b="1" dirty="0" smtClean="0"/>
                <a:t>8</a:t>
              </a:r>
              <a:r>
                <a:rPr lang="en-US" sz="1050" b="1" dirty="0" smtClean="0"/>
                <a:t>≤</a:t>
              </a:r>
              <a:endParaRPr lang="en-US" sz="105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69" name="Group 26"/>
          <p:cNvGrpSpPr>
            <a:grpSpLocks/>
          </p:cNvGrpSpPr>
          <p:nvPr/>
        </p:nvGrpSpPr>
        <p:grpSpPr bwMode="auto">
          <a:xfrm>
            <a:off x="1421119" y="1900462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0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1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81930"/>
              </p:ext>
            </p:extLst>
          </p:nvPr>
        </p:nvGraphicFramePr>
        <p:xfrm>
          <a:off x="864403" y="2423853"/>
          <a:ext cx="1550255" cy="2228637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99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1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2142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ირანი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142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ჩინეთი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142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აზერბაიჯანი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142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რუსეთი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15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ინდოეთი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29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ეგვიპტე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29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სომხეთი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0829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უკრაინა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0829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ნიგერია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9754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უზბეკეთი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04475"/>
              </p:ext>
            </p:extLst>
          </p:nvPr>
        </p:nvGraphicFramePr>
        <p:xfrm>
          <a:off x="3139498" y="2372686"/>
          <a:ext cx="1773526" cy="2092405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291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4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თურქეთი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ერაყი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სირია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მოქალაქეობის არმქონე პირი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ფილიპინები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აშშ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პაკისტანი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საბერძნეთი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18450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ყაზახეთი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99257"/>
              </p:ext>
            </p:extLst>
          </p:nvPr>
        </p:nvGraphicFramePr>
        <p:xfrm>
          <a:off x="5777213" y="2383896"/>
          <a:ext cx="1480689" cy="2831023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0778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ბანგლადეში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ბელორუსია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ბულგარეთი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განა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ერითრია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ისრაელი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კამბოჯა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კანადა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მოლდოვა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მონღოლეთი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ნეპალი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საქართველო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777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შრი-ლანკა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76" name="Group 14"/>
          <p:cNvGrpSpPr>
            <a:grpSpLocks/>
          </p:cNvGrpSpPr>
          <p:nvPr/>
        </p:nvGrpSpPr>
        <p:grpSpPr bwMode="auto">
          <a:xfrm>
            <a:off x="3833613" y="1298389"/>
            <a:ext cx="599271" cy="587271"/>
            <a:chOff x="-3132" y="0"/>
            <a:chExt cx="1039770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7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-3132" y="284096"/>
              <a:ext cx="1015483" cy="46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ka-GE" sz="1100" b="1" dirty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微软雅黑" charset="-122"/>
                </a:rPr>
                <a:t>2</a:t>
              </a:r>
              <a:r>
                <a:rPr lang="en-US" sz="1050" b="1" dirty="0" smtClean="0"/>
                <a:t>≤</a:t>
              </a:r>
              <a:endParaRPr lang="en-US" sz="1050" dirty="0"/>
            </a:p>
          </p:txBody>
        </p:sp>
      </p:grpSp>
      <p:grpSp>
        <p:nvGrpSpPr>
          <p:cNvPr id="94" name="Group 26"/>
          <p:cNvGrpSpPr>
            <a:grpSpLocks/>
          </p:cNvGrpSpPr>
          <p:nvPr/>
        </p:nvGrpSpPr>
        <p:grpSpPr bwMode="auto">
          <a:xfrm>
            <a:off x="3932888" y="1906826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9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30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141" name="Group 26"/>
          <p:cNvGrpSpPr>
            <a:grpSpLocks/>
          </p:cNvGrpSpPr>
          <p:nvPr/>
        </p:nvGrpSpPr>
        <p:grpSpPr bwMode="auto">
          <a:xfrm>
            <a:off x="6241918" y="1895138"/>
            <a:ext cx="444012" cy="422811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2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3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grpSp>
        <p:nvGrpSpPr>
          <p:cNvPr id="144" name="Group 14"/>
          <p:cNvGrpSpPr>
            <a:grpSpLocks/>
          </p:cNvGrpSpPr>
          <p:nvPr/>
        </p:nvGrpSpPr>
        <p:grpSpPr bwMode="auto">
          <a:xfrm>
            <a:off x="6155731" y="1284727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5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48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ka-GE" altLang="zh-CN" sz="1050" b="1" dirty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charset="-122"/>
                  <a:ea typeface="微软雅黑" charset="-122"/>
                </a:rPr>
                <a:t>1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231 L 0.65977 0.0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9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/>
              <a:t>საქართველოს სახელმწიფო საზღვრის კვეთის სტატისტიკა</a:t>
            </a:r>
            <a:br>
              <a:rPr lang="ka-GE" sz="3600" b="1" dirty="0" smtClean="0"/>
            </a:br>
            <a:r>
              <a:rPr lang="ka-GE" sz="3600" b="1" dirty="0" smtClean="0"/>
              <a:t>სასაზღვრო </a:t>
            </a:r>
            <a:r>
              <a:rPr lang="en-US" sz="3600" b="1" dirty="0" smtClean="0"/>
              <a:t>- </a:t>
            </a:r>
            <a:r>
              <a:rPr lang="ka-GE" sz="3600" b="1" dirty="0" smtClean="0"/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4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00254"/>
              </p:ext>
            </p:extLst>
          </p:nvPr>
        </p:nvGraphicFramePr>
        <p:xfrm>
          <a:off x="3493963" y="2558791"/>
          <a:ext cx="8295874" cy="379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710475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1 418  528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75395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20"/>
            <a:ext cx="9144000" cy="884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/>
              <a:t>საქართველოს  სახელმწიფო  საზღვარზე  გადაადგილებული  </a:t>
            </a:r>
            <a:br>
              <a:rPr lang="ka-GE" sz="1400" b="1" dirty="0" smtClean="0"/>
            </a:br>
            <a:r>
              <a:rPr lang="ka-GE" sz="1400" b="1" dirty="0" smtClean="0"/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6" name="Round Same Side Corner Rectangle 65"/>
          <p:cNvSpPr/>
          <p:nvPr/>
        </p:nvSpPr>
        <p:spPr>
          <a:xfrm>
            <a:off x="3495977" y="1574879"/>
            <a:ext cx="1361299" cy="140423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03873" y="1973622"/>
            <a:ext cx="1361298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</a:rPr>
              <a:t>იანვარი, 2019 წელი</a:t>
            </a:r>
            <a:endParaRPr lang="en-US" sz="1400" b="1" dirty="0">
              <a:solidFill>
                <a:srgbClr val="FF7C8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94955" y="1652079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+ 8,2%</a:t>
            </a:r>
            <a:endParaRPr lang="en-US" sz="2000" b="1" dirty="0"/>
          </a:p>
        </p:txBody>
      </p:sp>
      <p:sp>
        <p:nvSpPr>
          <p:cNvPr id="70" name="Rectangle 69"/>
          <p:cNvSpPr/>
          <p:nvPr/>
        </p:nvSpPr>
        <p:spPr>
          <a:xfrm>
            <a:off x="3564436" y="2425110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4938430" y="1606568"/>
            <a:ext cx="1361299" cy="1372540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4938431" y="1965272"/>
            <a:ext cx="1361298" cy="1240523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- 16,8%</a:t>
            </a:r>
            <a:endParaRPr lang="en-US" sz="2000" b="1" dirty="0"/>
          </a:p>
        </p:txBody>
      </p:sp>
      <p:sp>
        <p:nvSpPr>
          <p:cNvPr id="74" name="Rectangle 73"/>
          <p:cNvSpPr/>
          <p:nvPr/>
        </p:nvSpPr>
        <p:spPr>
          <a:xfrm>
            <a:off x="4912313" y="2256112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75" name="Round Same Side Corner Rectangle 74"/>
          <p:cNvSpPr/>
          <p:nvPr/>
        </p:nvSpPr>
        <p:spPr>
          <a:xfrm>
            <a:off x="6367143" y="1608854"/>
            <a:ext cx="1361299" cy="1370254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6367144" y="2002852"/>
            <a:ext cx="1361298" cy="1202943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182973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- 7,2%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6433959" y="2566611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7921097" y="1605766"/>
            <a:ext cx="2216696" cy="1619498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7951759" y="1778822"/>
            <a:ext cx="2308898" cy="1361911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100" b="1" dirty="0" smtClean="0"/>
              <a:t>შემოსვლების საერთო რაოდენობა - </a:t>
            </a:r>
            <a:r>
              <a:rPr lang="ka-GE" sz="1100" b="1" dirty="0" smtClean="0">
                <a:solidFill>
                  <a:srgbClr val="FF7C80"/>
                </a:solidFill>
              </a:rPr>
              <a:t>433 367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100" b="1" dirty="0" smtClean="0"/>
              <a:t>24 საათი და მეტი - </a:t>
            </a:r>
            <a:r>
              <a:rPr lang="en-US" sz="1100" b="1" dirty="0" smtClean="0">
                <a:solidFill>
                  <a:srgbClr val="FF7C80"/>
                </a:solidFill>
              </a:rPr>
              <a:t>2</a:t>
            </a:r>
            <a:r>
              <a:rPr lang="ka-GE" sz="1100" b="1" dirty="0" smtClean="0">
                <a:solidFill>
                  <a:srgbClr val="FF7C80"/>
                </a:solidFill>
              </a:rPr>
              <a:t>04 954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100" b="1" dirty="0" smtClean="0"/>
              <a:t>ტრანზიტი - </a:t>
            </a:r>
            <a:r>
              <a:rPr lang="en-US" sz="1100" b="1" dirty="0" smtClean="0">
                <a:solidFill>
                  <a:srgbClr val="FF7C80"/>
                </a:solidFill>
              </a:rPr>
              <a:t>6</a:t>
            </a:r>
            <a:r>
              <a:rPr lang="ka-GE" sz="1100" b="1" dirty="0" smtClean="0">
                <a:solidFill>
                  <a:srgbClr val="FF7C80"/>
                </a:solidFill>
              </a:rPr>
              <a:t>9 864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100" b="1" dirty="0" smtClean="0"/>
              <a:t>სხვა - </a:t>
            </a:r>
            <a:r>
              <a:rPr lang="ka-GE" sz="1100" b="1" dirty="0" smtClean="0">
                <a:solidFill>
                  <a:srgbClr val="FF7C80"/>
                </a:solidFill>
              </a:rPr>
              <a:t>158 549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82221902"/>
              </p:ext>
            </p:extLst>
          </p:nvPr>
        </p:nvGraphicFramePr>
        <p:xfrm>
          <a:off x="3190109" y="3077702"/>
          <a:ext cx="7410885" cy="372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7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2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75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5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45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95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45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95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45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5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6" grpId="0" animBg="1"/>
      <p:bldP spid="67" grpId="0" animBg="1"/>
      <p:bldP spid="68" grpId="0"/>
      <p:bldP spid="69" grpId="0"/>
      <p:bldP spid="70" grpId="0"/>
      <p:bldP spid="71" grpId="0" animBg="1"/>
      <p:bldP spid="72" grpId="0" animBg="1"/>
      <p:bldP spid="73" grpId="0"/>
      <p:bldP spid="74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</a:t>
            </a:r>
            <a:r>
              <a:rPr lang="ka-GE" sz="1300" b="1" dirty="0" smtClean="0">
                <a:latin typeface="Sylfaen" panose="010A0502050306030303" pitchFamily="18" charset="0"/>
              </a:rPr>
              <a:t>პირველი ექვსეული კვეთების რაოდენობის მიხედვით</a:t>
            </a: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endParaRPr lang="en-US" sz="1300" b="1" dirty="0"/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2684479304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35653" y="1390269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35443" y="1572767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966672" y="1645753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+17%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35210" y="1642068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-24%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698601" y="2061605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+29%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23844" y="2163583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-46%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879889"/>
              </p:ext>
            </p:extLst>
          </p:nvPr>
        </p:nvGraphicFramePr>
        <p:xfrm>
          <a:off x="3211246" y="3896106"/>
          <a:ext cx="7731244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571033" y="3693828"/>
            <a:ext cx="6678889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" panose="010A0502050306030303" pitchFamily="18" charset="0"/>
              </a:rPr>
              <a:t>ქვეყნების ოცეული (პირველი ე</a:t>
            </a:r>
            <a:r>
              <a:rPr lang="ka-GE" sz="1200" b="1" dirty="0">
                <a:latin typeface="Sylfaen" panose="010A0502050306030303" pitchFamily="18" charset="0"/>
              </a:rPr>
              <a:t>ქ</a:t>
            </a:r>
            <a:r>
              <a:rPr lang="ka-GE" sz="1200" b="1" dirty="0" smtClean="0">
                <a:latin typeface="Sylfaen" panose="010A0502050306030303" pitchFamily="18" charset="0"/>
              </a:rPr>
              <a:t>ვსეულის შემდეგ) </a:t>
            </a:r>
            <a:r>
              <a:rPr lang="ka-GE" sz="1200" b="1" dirty="0" smtClean="0"/>
              <a:t> </a:t>
            </a:r>
            <a:r>
              <a:rPr lang="ka-GE" sz="1200" b="1" dirty="0"/>
              <a:t>კვეთების რაოდენობის </a:t>
            </a:r>
            <a:r>
              <a:rPr lang="ka-GE" sz="1200" b="1" dirty="0" smtClean="0"/>
              <a:t>მიხედვით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505519" y="2165777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300" b="1" dirty="0"/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717174"/>
              </p:ext>
            </p:extLst>
          </p:nvPr>
        </p:nvGraphicFramePr>
        <p:xfrm>
          <a:off x="2765075" y="848192"/>
          <a:ext cx="6531078" cy="238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278767"/>
              </p:ext>
            </p:extLst>
          </p:nvPr>
        </p:nvGraphicFramePr>
        <p:xfrm>
          <a:off x="2379886" y="3199113"/>
          <a:ext cx="7280947" cy="3587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266948"/>
              </p:ext>
            </p:extLst>
          </p:nvPr>
        </p:nvGraphicFramePr>
        <p:xfrm>
          <a:off x="7933267" y="3347778"/>
          <a:ext cx="1975542" cy="2011908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1215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39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0639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ნორვეგია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18293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ჩეხეთი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99996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დანია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4009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დიდი ბრიტანეთი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4825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კვიპროსი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5098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მალტა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5098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პოლონეთი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5098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პორტუგალია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4843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უკრაინა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009">
                <a:tc>
                  <a:txBody>
                    <a:bodyPr/>
                    <a:lstStyle/>
                    <a:p>
                      <a:pPr algn="l" fontAlgn="b"/>
                      <a:r>
                        <a:rPr lang="ka-G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უნგრეთი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07" y="1384719"/>
            <a:ext cx="1687738" cy="88754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82988" y="1254528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55746" y="1607167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7" name="Group 14"/>
          <p:cNvGrpSpPr>
            <a:grpSpLocks/>
          </p:cNvGrpSpPr>
          <p:nvPr/>
        </p:nvGrpSpPr>
        <p:grpSpPr bwMode="auto">
          <a:xfrm>
            <a:off x="6943466" y="3429737"/>
            <a:ext cx="597466" cy="587271"/>
            <a:chOff x="0" y="0"/>
            <a:chExt cx="1036638" cy="103663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8" name="同心圆 8"/>
            <p:cNvSpPr>
              <a:spLocks noChangeAspect="1"/>
            </p:cNvSpPr>
            <p:nvPr/>
          </p:nvSpPr>
          <p:spPr bwMode="auto">
            <a:xfrm>
              <a:off x="0" y="0"/>
              <a:ext cx="1036638" cy="1036637"/>
            </a:xfrm>
            <a:custGeom>
              <a:avLst/>
              <a:gdLst>
                <a:gd name="T0" fmla="*/ 0 w 1036638"/>
                <a:gd name="T1" fmla="*/ 518319 h 1036637"/>
                <a:gd name="T2" fmla="*/ 518319 w 1036638"/>
                <a:gd name="T3" fmla="*/ 0 h 1036637"/>
                <a:gd name="T4" fmla="*/ 1036638 w 1036638"/>
                <a:gd name="T5" fmla="*/ 518319 h 1036637"/>
                <a:gd name="T6" fmla="*/ 518319 w 1036638"/>
                <a:gd name="T7" fmla="*/ 1036638 h 1036637"/>
                <a:gd name="T8" fmla="*/ 0 w 1036638"/>
                <a:gd name="T9" fmla="*/ 518319 h 1036637"/>
                <a:gd name="T10" fmla="*/ 259159 w 1036638"/>
                <a:gd name="T11" fmla="*/ 518319 h 1036637"/>
                <a:gd name="T12" fmla="*/ 518319 w 1036638"/>
                <a:gd name="T13" fmla="*/ 777478 h 1036637"/>
                <a:gd name="T14" fmla="*/ 777479 w 1036638"/>
                <a:gd name="T15" fmla="*/ 518319 h 1036637"/>
                <a:gd name="T16" fmla="*/ 518319 w 1036638"/>
                <a:gd name="T17" fmla="*/ 259160 h 1036637"/>
                <a:gd name="T18" fmla="*/ 259159 w 1036638"/>
                <a:gd name="T19" fmla="*/ 518319 h 10366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36638" h="1036637">
                  <a:moveTo>
                    <a:pt x="0" y="518319"/>
                  </a:moveTo>
                  <a:cubicBezTo>
                    <a:pt x="0" y="232059"/>
                    <a:pt x="232059" y="0"/>
                    <a:pt x="518319" y="0"/>
                  </a:cubicBezTo>
                  <a:cubicBezTo>
                    <a:pt x="804579" y="0"/>
                    <a:pt x="1036638" y="232059"/>
                    <a:pt x="1036638" y="518319"/>
                  </a:cubicBezTo>
                  <a:cubicBezTo>
                    <a:pt x="1036638" y="804579"/>
                    <a:pt x="804579" y="1036638"/>
                    <a:pt x="518319" y="1036638"/>
                  </a:cubicBezTo>
                  <a:cubicBezTo>
                    <a:pt x="232059" y="1036638"/>
                    <a:pt x="0" y="804579"/>
                    <a:pt x="0" y="518319"/>
                  </a:cubicBezTo>
                  <a:close/>
                  <a:moveTo>
                    <a:pt x="259159" y="518319"/>
                  </a:moveTo>
                  <a:cubicBezTo>
                    <a:pt x="259159" y="661449"/>
                    <a:pt x="375189" y="777478"/>
                    <a:pt x="518319" y="777478"/>
                  </a:cubicBezTo>
                  <a:cubicBezTo>
                    <a:pt x="661449" y="777478"/>
                    <a:pt x="777479" y="661449"/>
                    <a:pt x="777479" y="518319"/>
                  </a:cubicBezTo>
                  <a:cubicBezTo>
                    <a:pt x="777479" y="375189"/>
                    <a:pt x="661449" y="259160"/>
                    <a:pt x="518319" y="259160"/>
                  </a:cubicBezTo>
                  <a:cubicBezTo>
                    <a:pt x="375189" y="259160"/>
                    <a:pt x="259159" y="375189"/>
                    <a:pt x="259159" y="518319"/>
                  </a:cubicBezTo>
                  <a:close/>
                </a:path>
              </a:pathLst>
            </a:custGeom>
            <a:grpFill/>
            <a:ln w="25400" cmpd="sng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3"/>
            <p:cNvSpPr>
              <a:spLocks noChangeArrowheads="1"/>
            </p:cNvSpPr>
            <p:nvPr/>
          </p:nvSpPr>
          <p:spPr bwMode="auto">
            <a:xfrm>
              <a:off x="0" y="286340"/>
              <a:ext cx="1015482" cy="46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a-GE" altLang="zh-CN" sz="1050" b="1" dirty="0" smtClean="0">
                  <a:solidFill>
                    <a:srgbClr val="40404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charset="-122"/>
                  <a:ea typeface="微软雅黑" charset="-122"/>
                </a:rPr>
                <a:t>2≤</a:t>
              </a:r>
              <a:endParaRPr lang="zh-CN" altLang="en-US" sz="105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endParaRPr>
            </a:p>
          </p:txBody>
        </p:sp>
      </p:grpSp>
      <p:grpSp>
        <p:nvGrpSpPr>
          <p:cNvPr id="140" name="Group 26"/>
          <p:cNvGrpSpPr>
            <a:grpSpLocks/>
          </p:cNvGrpSpPr>
          <p:nvPr/>
        </p:nvGrpSpPr>
        <p:grpSpPr bwMode="auto">
          <a:xfrm rot="16200000">
            <a:off x="7596110" y="3537130"/>
            <a:ext cx="262128" cy="372485"/>
            <a:chOff x="0" y="0"/>
            <a:chExt cx="576000" cy="38507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1" name="燕尾形 26"/>
            <p:cNvSpPr>
              <a:spLocks noChangeArrowheads="1"/>
            </p:cNvSpPr>
            <p:nvPr/>
          </p:nvSpPr>
          <p:spPr bwMode="auto">
            <a:xfrm rot="5400000">
              <a:off x="180250" y="-180250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2" name="燕尾形 27"/>
            <p:cNvSpPr>
              <a:spLocks noChangeArrowheads="1"/>
            </p:cNvSpPr>
            <p:nvPr/>
          </p:nvSpPr>
          <p:spPr bwMode="auto">
            <a:xfrm rot="5400000">
              <a:off x="180250" y="-10678"/>
              <a:ext cx="215498" cy="576000"/>
            </a:xfrm>
            <a:prstGeom prst="chevron">
              <a:avLst>
                <a:gd name="adj" fmla="val 63227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SimSun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pic>
        <p:nvPicPr>
          <p:cNvPr id="1028" name="Picture 4" descr="Image result for deported icon 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435" y="4481731"/>
            <a:ext cx="1972746" cy="112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itle 1"/>
          <p:cNvSpPr txBox="1">
            <a:spLocks/>
          </p:cNvSpPr>
          <p:nvPr/>
        </p:nvSpPr>
        <p:spPr>
          <a:xfrm>
            <a:off x="2423417" y="2898222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დეპორტაცია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25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2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25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  <p:bldGraphic spid="72" grpId="0">
        <p:bldAsOne/>
      </p:bldGraphic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4190" y="-17774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486229" y="-24178"/>
            <a:ext cx="12401431" cy="6870809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5" name="组合 143">
            <a:extLst>
              <a:ext uri="{FF2B5EF4-FFF2-40B4-BE49-F238E27FC236}">
                <a16:creationId xmlns="" xmlns:a16="http://schemas.microsoft.com/office/drawing/2014/main" id="{B50F8C88-193F-47CC-9C13-AA78436F2648}"/>
              </a:ext>
            </a:extLst>
          </p:cNvPr>
          <p:cNvGrpSpPr/>
          <p:nvPr/>
        </p:nvGrpSpPr>
        <p:grpSpPr>
          <a:xfrm>
            <a:off x="4892870" y="1064906"/>
            <a:ext cx="4538136" cy="2815586"/>
            <a:chOff x="896938" y="1085850"/>
            <a:chExt cx="7488237" cy="5114925"/>
          </a:xfrm>
        </p:grpSpPr>
        <p:sp>
          <p:nvSpPr>
            <p:cNvPr id="70" name="Freeform 4">
              <a:extLst>
                <a:ext uri="{FF2B5EF4-FFF2-40B4-BE49-F238E27FC236}">
                  <a16:creationId xmlns="" xmlns:a16="http://schemas.microsoft.com/office/drawing/2014/main" id="{7B1CC6A0-3CAB-4937-ACB5-F48F388C6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238" y="4298950"/>
              <a:ext cx="358775" cy="249238"/>
            </a:xfrm>
            <a:custGeom>
              <a:avLst/>
              <a:gdLst/>
              <a:ahLst/>
              <a:cxnLst>
                <a:cxn ang="0">
                  <a:pos x="983" y="171"/>
                </a:cxn>
                <a:cxn ang="0">
                  <a:pos x="892" y="90"/>
                </a:cxn>
                <a:cxn ang="0">
                  <a:pos x="791" y="36"/>
                </a:cxn>
                <a:cxn ang="0">
                  <a:pos x="691" y="0"/>
                </a:cxn>
                <a:cxn ang="0">
                  <a:pos x="579" y="0"/>
                </a:cxn>
                <a:cxn ang="0">
                  <a:pos x="467" y="30"/>
                </a:cxn>
                <a:cxn ang="0">
                  <a:pos x="344" y="36"/>
                </a:cxn>
                <a:cxn ang="0">
                  <a:pos x="192" y="56"/>
                </a:cxn>
                <a:cxn ang="0">
                  <a:pos x="119" y="126"/>
                </a:cxn>
                <a:cxn ang="0">
                  <a:pos x="0" y="164"/>
                </a:cxn>
                <a:cxn ang="0">
                  <a:pos x="136" y="236"/>
                </a:cxn>
                <a:cxn ang="0">
                  <a:pos x="194" y="321"/>
                </a:cxn>
                <a:cxn ang="0">
                  <a:pos x="301" y="345"/>
                </a:cxn>
                <a:cxn ang="0">
                  <a:pos x="372" y="437"/>
                </a:cxn>
                <a:cxn ang="0">
                  <a:pos x="472" y="522"/>
                </a:cxn>
                <a:cxn ang="0">
                  <a:pos x="581" y="564"/>
                </a:cxn>
                <a:cxn ang="0">
                  <a:pos x="706" y="546"/>
                </a:cxn>
                <a:cxn ang="0">
                  <a:pos x="732" y="695"/>
                </a:cxn>
                <a:cxn ang="0">
                  <a:pos x="838" y="765"/>
                </a:cxn>
                <a:cxn ang="0">
                  <a:pos x="942" y="785"/>
                </a:cxn>
                <a:cxn ang="0">
                  <a:pos x="970" y="773"/>
                </a:cxn>
                <a:cxn ang="0">
                  <a:pos x="987" y="758"/>
                </a:cxn>
                <a:cxn ang="0">
                  <a:pos x="990" y="744"/>
                </a:cxn>
                <a:cxn ang="0">
                  <a:pos x="1000" y="731"/>
                </a:cxn>
                <a:cxn ang="0">
                  <a:pos x="996" y="714"/>
                </a:cxn>
                <a:cxn ang="0">
                  <a:pos x="985" y="696"/>
                </a:cxn>
                <a:cxn ang="0">
                  <a:pos x="982" y="680"/>
                </a:cxn>
                <a:cxn ang="0">
                  <a:pos x="982" y="663"/>
                </a:cxn>
                <a:cxn ang="0">
                  <a:pos x="991" y="654"/>
                </a:cxn>
                <a:cxn ang="0">
                  <a:pos x="996" y="639"/>
                </a:cxn>
                <a:cxn ang="0">
                  <a:pos x="1012" y="620"/>
                </a:cxn>
                <a:cxn ang="0">
                  <a:pos x="1032" y="620"/>
                </a:cxn>
                <a:cxn ang="0">
                  <a:pos x="1045" y="590"/>
                </a:cxn>
                <a:cxn ang="0">
                  <a:pos x="1065" y="473"/>
                </a:cxn>
                <a:cxn ang="0">
                  <a:pos x="1113" y="417"/>
                </a:cxn>
                <a:cxn ang="0">
                  <a:pos x="1029" y="353"/>
                </a:cxn>
                <a:cxn ang="0">
                  <a:pos x="975" y="272"/>
                </a:cxn>
                <a:cxn ang="0">
                  <a:pos x="983" y="171"/>
                </a:cxn>
              </a:cxnLst>
              <a:rect l="0" t="0" r="r" b="b"/>
              <a:pathLst>
                <a:path w="1113" h="785">
                  <a:moveTo>
                    <a:pt x="983" y="171"/>
                  </a:moveTo>
                  <a:lnTo>
                    <a:pt x="892" y="90"/>
                  </a:lnTo>
                  <a:lnTo>
                    <a:pt x="791" y="36"/>
                  </a:lnTo>
                  <a:lnTo>
                    <a:pt x="691" y="0"/>
                  </a:lnTo>
                  <a:lnTo>
                    <a:pt x="579" y="0"/>
                  </a:lnTo>
                  <a:lnTo>
                    <a:pt x="467" y="30"/>
                  </a:lnTo>
                  <a:lnTo>
                    <a:pt x="344" y="36"/>
                  </a:lnTo>
                  <a:lnTo>
                    <a:pt x="192" y="56"/>
                  </a:lnTo>
                  <a:lnTo>
                    <a:pt x="119" y="126"/>
                  </a:lnTo>
                  <a:lnTo>
                    <a:pt x="0" y="164"/>
                  </a:lnTo>
                  <a:lnTo>
                    <a:pt x="136" y="236"/>
                  </a:lnTo>
                  <a:lnTo>
                    <a:pt x="194" y="321"/>
                  </a:lnTo>
                  <a:lnTo>
                    <a:pt x="301" y="345"/>
                  </a:lnTo>
                  <a:lnTo>
                    <a:pt x="372" y="437"/>
                  </a:lnTo>
                  <a:lnTo>
                    <a:pt x="472" y="522"/>
                  </a:lnTo>
                  <a:lnTo>
                    <a:pt x="581" y="564"/>
                  </a:lnTo>
                  <a:lnTo>
                    <a:pt x="706" y="546"/>
                  </a:lnTo>
                  <a:lnTo>
                    <a:pt x="732" y="695"/>
                  </a:lnTo>
                  <a:lnTo>
                    <a:pt x="838" y="765"/>
                  </a:lnTo>
                  <a:lnTo>
                    <a:pt x="942" y="785"/>
                  </a:lnTo>
                  <a:lnTo>
                    <a:pt x="970" y="773"/>
                  </a:lnTo>
                  <a:lnTo>
                    <a:pt x="987" y="758"/>
                  </a:lnTo>
                  <a:lnTo>
                    <a:pt x="990" y="744"/>
                  </a:lnTo>
                  <a:lnTo>
                    <a:pt x="1000" y="731"/>
                  </a:lnTo>
                  <a:lnTo>
                    <a:pt x="996" y="714"/>
                  </a:lnTo>
                  <a:lnTo>
                    <a:pt x="985" y="696"/>
                  </a:lnTo>
                  <a:lnTo>
                    <a:pt x="982" y="680"/>
                  </a:lnTo>
                  <a:lnTo>
                    <a:pt x="982" y="663"/>
                  </a:lnTo>
                  <a:lnTo>
                    <a:pt x="991" y="654"/>
                  </a:lnTo>
                  <a:lnTo>
                    <a:pt x="996" y="639"/>
                  </a:lnTo>
                  <a:lnTo>
                    <a:pt x="1012" y="620"/>
                  </a:lnTo>
                  <a:lnTo>
                    <a:pt x="1032" y="620"/>
                  </a:lnTo>
                  <a:lnTo>
                    <a:pt x="1045" y="590"/>
                  </a:lnTo>
                  <a:lnTo>
                    <a:pt x="1065" y="473"/>
                  </a:lnTo>
                  <a:lnTo>
                    <a:pt x="1113" y="417"/>
                  </a:lnTo>
                  <a:lnTo>
                    <a:pt x="1029" y="353"/>
                  </a:lnTo>
                  <a:lnTo>
                    <a:pt x="975" y="272"/>
                  </a:lnTo>
                  <a:lnTo>
                    <a:pt x="983" y="1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5">
              <a:extLst>
                <a:ext uri="{FF2B5EF4-FFF2-40B4-BE49-F238E27FC236}">
                  <a16:creationId xmlns="" xmlns:a16="http://schemas.microsoft.com/office/drawing/2014/main" id="{06A96741-1C71-4742-ACAA-3E84D803B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800" y="1085850"/>
              <a:ext cx="3381375" cy="4421188"/>
            </a:xfrm>
            <a:custGeom>
              <a:avLst/>
              <a:gdLst/>
              <a:ahLst/>
              <a:cxnLst>
                <a:cxn ang="0">
                  <a:pos x="1937" y="3022"/>
                </a:cxn>
                <a:cxn ang="0">
                  <a:pos x="3024" y="2878"/>
                </a:cxn>
                <a:cxn ang="0">
                  <a:pos x="2977" y="2196"/>
                </a:cxn>
                <a:cxn ang="0">
                  <a:pos x="1465" y="1370"/>
                </a:cxn>
                <a:cxn ang="0">
                  <a:pos x="591" y="1155"/>
                </a:cxn>
                <a:cxn ang="0">
                  <a:pos x="47" y="2028"/>
                </a:cxn>
                <a:cxn ang="0">
                  <a:pos x="224" y="2830"/>
                </a:cxn>
                <a:cxn ang="0">
                  <a:pos x="508" y="3787"/>
                </a:cxn>
                <a:cxn ang="0">
                  <a:pos x="591" y="4469"/>
                </a:cxn>
                <a:cxn ang="0">
                  <a:pos x="454" y="5759"/>
                </a:cxn>
                <a:cxn ang="0">
                  <a:pos x="721" y="6193"/>
                </a:cxn>
                <a:cxn ang="0">
                  <a:pos x="213" y="6827"/>
                </a:cxn>
                <a:cxn ang="0">
                  <a:pos x="284" y="7557"/>
                </a:cxn>
                <a:cxn ang="0">
                  <a:pos x="780" y="8239"/>
                </a:cxn>
                <a:cxn ang="0">
                  <a:pos x="1264" y="8753"/>
                </a:cxn>
                <a:cxn ang="0">
                  <a:pos x="1488" y="9316"/>
                </a:cxn>
                <a:cxn ang="0">
                  <a:pos x="1949" y="9663"/>
                </a:cxn>
                <a:cxn ang="0">
                  <a:pos x="2611" y="10357"/>
                </a:cxn>
                <a:cxn ang="0">
                  <a:pos x="3402" y="10596"/>
                </a:cxn>
                <a:cxn ang="0">
                  <a:pos x="3891" y="11419"/>
                </a:cxn>
                <a:cxn ang="0">
                  <a:pos x="3821" y="11706"/>
                </a:cxn>
                <a:cxn ang="0">
                  <a:pos x="3372" y="12675"/>
                </a:cxn>
                <a:cxn ang="0">
                  <a:pos x="4423" y="13142"/>
                </a:cxn>
                <a:cxn ang="0">
                  <a:pos x="5793" y="13573"/>
                </a:cxn>
                <a:cxn ang="0">
                  <a:pos x="6549" y="13621"/>
                </a:cxn>
                <a:cxn ang="0">
                  <a:pos x="6030" y="12747"/>
                </a:cxn>
                <a:cxn ang="0">
                  <a:pos x="6408" y="12137"/>
                </a:cxn>
                <a:cxn ang="0">
                  <a:pos x="6030" y="11443"/>
                </a:cxn>
                <a:cxn ang="0">
                  <a:pos x="5781" y="10581"/>
                </a:cxn>
                <a:cxn ang="0">
                  <a:pos x="6348" y="10162"/>
                </a:cxn>
                <a:cxn ang="0">
                  <a:pos x="7175" y="9732"/>
                </a:cxn>
                <a:cxn ang="0">
                  <a:pos x="7920" y="10103"/>
                </a:cxn>
                <a:cxn ang="0">
                  <a:pos x="8711" y="9911"/>
                </a:cxn>
                <a:cxn ang="0">
                  <a:pos x="9621" y="10079"/>
                </a:cxn>
                <a:cxn ang="0">
                  <a:pos x="9361" y="9433"/>
                </a:cxn>
                <a:cxn ang="0">
                  <a:pos x="9349" y="8727"/>
                </a:cxn>
                <a:cxn ang="0">
                  <a:pos x="10483" y="8368"/>
                </a:cxn>
                <a:cxn ang="0">
                  <a:pos x="9011" y="485"/>
                </a:cxn>
                <a:cxn ang="0">
                  <a:pos x="9720" y="903"/>
                </a:cxn>
                <a:cxn ang="0">
                  <a:pos x="9035" y="939"/>
                </a:cxn>
                <a:cxn ang="0">
                  <a:pos x="7407" y="700"/>
                </a:cxn>
                <a:cxn ang="0">
                  <a:pos x="7466" y="1334"/>
                </a:cxn>
                <a:cxn ang="0">
                  <a:pos x="7075" y="1146"/>
                </a:cxn>
                <a:cxn ang="0">
                  <a:pos x="6391" y="1454"/>
                </a:cxn>
                <a:cxn ang="0">
                  <a:pos x="5942" y="1598"/>
                </a:cxn>
                <a:cxn ang="0">
                  <a:pos x="5775" y="1550"/>
                </a:cxn>
                <a:cxn ang="0">
                  <a:pos x="5113" y="1897"/>
                </a:cxn>
                <a:cxn ang="0">
                  <a:pos x="4465" y="2615"/>
                </a:cxn>
                <a:cxn ang="0">
                  <a:pos x="4205" y="2064"/>
                </a:cxn>
                <a:cxn ang="0">
                  <a:pos x="3619" y="1624"/>
                </a:cxn>
                <a:cxn ang="0">
                  <a:pos x="3875" y="2495"/>
                </a:cxn>
                <a:cxn ang="0">
                  <a:pos x="3697" y="2890"/>
                </a:cxn>
                <a:cxn ang="0">
                  <a:pos x="2918" y="3524"/>
                </a:cxn>
                <a:cxn ang="0">
                  <a:pos x="2729" y="3835"/>
                </a:cxn>
                <a:cxn ang="0">
                  <a:pos x="2304" y="3979"/>
                </a:cxn>
                <a:cxn ang="0">
                  <a:pos x="2319" y="4288"/>
                </a:cxn>
                <a:cxn ang="0">
                  <a:pos x="1571" y="3548"/>
                </a:cxn>
                <a:cxn ang="0">
                  <a:pos x="910" y="2698"/>
                </a:cxn>
              </a:cxnLst>
              <a:rect l="0" t="0" r="r" b="b"/>
              <a:pathLst>
                <a:path w="10483" h="13892">
                  <a:moveTo>
                    <a:pt x="910" y="2698"/>
                  </a:moveTo>
                  <a:lnTo>
                    <a:pt x="945" y="2603"/>
                  </a:lnTo>
                  <a:lnTo>
                    <a:pt x="1087" y="2651"/>
                  </a:lnTo>
                  <a:lnTo>
                    <a:pt x="1252" y="2770"/>
                  </a:lnTo>
                  <a:lnTo>
                    <a:pt x="1441" y="2842"/>
                  </a:lnTo>
                  <a:lnTo>
                    <a:pt x="1654" y="2902"/>
                  </a:lnTo>
                  <a:lnTo>
                    <a:pt x="1937" y="3022"/>
                  </a:lnTo>
                  <a:lnTo>
                    <a:pt x="2185" y="3057"/>
                  </a:lnTo>
                  <a:lnTo>
                    <a:pt x="2292" y="3117"/>
                  </a:lnTo>
                  <a:lnTo>
                    <a:pt x="2516" y="3117"/>
                  </a:lnTo>
                  <a:lnTo>
                    <a:pt x="2682" y="3105"/>
                  </a:lnTo>
                  <a:lnTo>
                    <a:pt x="2762" y="3030"/>
                  </a:lnTo>
                  <a:lnTo>
                    <a:pt x="2882" y="2974"/>
                  </a:lnTo>
                  <a:lnTo>
                    <a:pt x="3024" y="2878"/>
                  </a:lnTo>
                  <a:lnTo>
                    <a:pt x="3119" y="2770"/>
                  </a:lnTo>
                  <a:lnTo>
                    <a:pt x="3189" y="2627"/>
                  </a:lnTo>
                  <a:lnTo>
                    <a:pt x="3166" y="2555"/>
                  </a:lnTo>
                  <a:lnTo>
                    <a:pt x="3095" y="2459"/>
                  </a:lnTo>
                  <a:lnTo>
                    <a:pt x="3036" y="2351"/>
                  </a:lnTo>
                  <a:lnTo>
                    <a:pt x="3087" y="2223"/>
                  </a:lnTo>
                  <a:lnTo>
                    <a:pt x="2977" y="2196"/>
                  </a:lnTo>
                  <a:lnTo>
                    <a:pt x="2835" y="2100"/>
                  </a:lnTo>
                  <a:lnTo>
                    <a:pt x="2658" y="2004"/>
                  </a:lnTo>
                  <a:lnTo>
                    <a:pt x="2504" y="1957"/>
                  </a:lnTo>
                  <a:lnTo>
                    <a:pt x="2363" y="1837"/>
                  </a:lnTo>
                  <a:lnTo>
                    <a:pt x="2150" y="1669"/>
                  </a:lnTo>
                  <a:lnTo>
                    <a:pt x="1817" y="1475"/>
                  </a:lnTo>
                  <a:lnTo>
                    <a:pt x="1465" y="1370"/>
                  </a:lnTo>
                  <a:lnTo>
                    <a:pt x="1240" y="1370"/>
                  </a:lnTo>
                  <a:lnTo>
                    <a:pt x="1158" y="1466"/>
                  </a:lnTo>
                  <a:lnTo>
                    <a:pt x="1028" y="1346"/>
                  </a:lnTo>
                  <a:lnTo>
                    <a:pt x="931" y="1445"/>
                  </a:lnTo>
                  <a:lnTo>
                    <a:pt x="933" y="1310"/>
                  </a:lnTo>
                  <a:lnTo>
                    <a:pt x="721" y="1262"/>
                  </a:lnTo>
                  <a:lnTo>
                    <a:pt x="591" y="1155"/>
                  </a:lnTo>
                  <a:lnTo>
                    <a:pt x="425" y="1107"/>
                  </a:lnTo>
                  <a:lnTo>
                    <a:pt x="295" y="1155"/>
                  </a:lnTo>
                  <a:lnTo>
                    <a:pt x="193" y="1206"/>
                  </a:lnTo>
                  <a:lnTo>
                    <a:pt x="59" y="1478"/>
                  </a:lnTo>
                  <a:lnTo>
                    <a:pt x="0" y="1669"/>
                  </a:lnTo>
                  <a:lnTo>
                    <a:pt x="16" y="1864"/>
                  </a:lnTo>
                  <a:lnTo>
                    <a:pt x="47" y="2028"/>
                  </a:lnTo>
                  <a:lnTo>
                    <a:pt x="201" y="2124"/>
                  </a:lnTo>
                  <a:lnTo>
                    <a:pt x="295" y="2136"/>
                  </a:lnTo>
                  <a:lnTo>
                    <a:pt x="343" y="2292"/>
                  </a:lnTo>
                  <a:lnTo>
                    <a:pt x="413" y="2447"/>
                  </a:lnTo>
                  <a:lnTo>
                    <a:pt x="307" y="2579"/>
                  </a:lnTo>
                  <a:lnTo>
                    <a:pt x="224" y="2710"/>
                  </a:lnTo>
                  <a:lnTo>
                    <a:pt x="224" y="2830"/>
                  </a:lnTo>
                  <a:lnTo>
                    <a:pt x="307" y="2926"/>
                  </a:lnTo>
                  <a:lnTo>
                    <a:pt x="390" y="3081"/>
                  </a:lnTo>
                  <a:lnTo>
                    <a:pt x="473" y="3201"/>
                  </a:lnTo>
                  <a:lnTo>
                    <a:pt x="543" y="3357"/>
                  </a:lnTo>
                  <a:lnTo>
                    <a:pt x="508" y="3476"/>
                  </a:lnTo>
                  <a:lnTo>
                    <a:pt x="461" y="3608"/>
                  </a:lnTo>
                  <a:lnTo>
                    <a:pt x="508" y="3787"/>
                  </a:lnTo>
                  <a:lnTo>
                    <a:pt x="449" y="3859"/>
                  </a:lnTo>
                  <a:lnTo>
                    <a:pt x="532" y="3943"/>
                  </a:lnTo>
                  <a:lnTo>
                    <a:pt x="579" y="4075"/>
                  </a:lnTo>
                  <a:lnTo>
                    <a:pt x="638" y="4170"/>
                  </a:lnTo>
                  <a:lnTo>
                    <a:pt x="721" y="4290"/>
                  </a:lnTo>
                  <a:lnTo>
                    <a:pt x="662" y="4398"/>
                  </a:lnTo>
                  <a:lnTo>
                    <a:pt x="591" y="4469"/>
                  </a:lnTo>
                  <a:lnTo>
                    <a:pt x="768" y="4613"/>
                  </a:lnTo>
                  <a:lnTo>
                    <a:pt x="921" y="4673"/>
                  </a:lnTo>
                  <a:lnTo>
                    <a:pt x="992" y="4793"/>
                  </a:lnTo>
                  <a:lnTo>
                    <a:pt x="1075" y="4900"/>
                  </a:lnTo>
                  <a:lnTo>
                    <a:pt x="898" y="5175"/>
                  </a:lnTo>
                  <a:lnTo>
                    <a:pt x="673" y="5475"/>
                  </a:lnTo>
                  <a:lnTo>
                    <a:pt x="454" y="5759"/>
                  </a:lnTo>
                  <a:lnTo>
                    <a:pt x="224" y="5953"/>
                  </a:lnTo>
                  <a:lnTo>
                    <a:pt x="272" y="5989"/>
                  </a:lnTo>
                  <a:lnTo>
                    <a:pt x="402" y="5929"/>
                  </a:lnTo>
                  <a:lnTo>
                    <a:pt x="425" y="6037"/>
                  </a:lnTo>
                  <a:lnTo>
                    <a:pt x="449" y="6133"/>
                  </a:lnTo>
                  <a:lnTo>
                    <a:pt x="543" y="6193"/>
                  </a:lnTo>
                  <a:lnTo>
                    <a:pt x="721" y="6193"/>
                  </a:lnTo>
                  <a:lnTo>
                    <a:pt x="784" y="6322"/>
                  </a:lnTo>
                  <a:lnTo>
                    <a:pt x="673" y="6300"/>
                  </a:lnTo>
                  <a:lnTo>
                    <a:pt x="543" y="6348"/>
                  </a:lnTo>
                  <a:lnTo>
                    <a:pt x="378" y="6432"/>
                  </a:lnTo>
                  <a:lnTo>
                    <a:pt x="252" y="6532"/>
                  </a:lnTo>
                  <a:lnTo>
                    <a:pt x="154" y="6623"/>
                  </a:lnTo>
                  <a:lnTo>
                    <a:pt x="213" y="6827"/>
                  </a:lnTo>
                  <a:lnTo>
                    <a:pt x="165" y="6923"/>
                  </a:lnTo>
                  <a:lnTo>
                    <a:pt x="189" y="7054"/>
                  </a:lnTo>
                  <a:lnTo>
                    <a:pt x="260" y="7162"/>
                  </a:lnTo>
                  <a:lnTo>
                    <a:pt x="236" y="7305"/>
                  </a:lnTo>
                  <a:lnTo>
                    <a:pt x="134" y="7399"/>
                  </a:lnTo>
                  <a:lnTo>
                    <a:pt x="201" y="7449"/>
                  </a:lnTo>
                  <a:lnTo>
                    <a:pt x="284" y="7557"/>
                  </a:lnTo>
                  <a:lnTo>
                    <a:pt x="331" y="7676"/>
                  </a:lnTo>
                  <a:lnTo>
                    <a:pt x="378" y="7808"/>
                  </a:lnTo>
                  <a:lnTo>
                    <a:pt x="402" y="7940"/>
                  </a:lnTo>
                  <a:lnTo>
                    <a:pt x="425" y="8071"/>
                  </a:lnTo>
                  <a:lnTo>
                    <a:pt x="591" y="8095"/>
                  </a:lnTo>
                  <a:lnTo>
                    <a:pt x="721" y="8131"/>
                  </a:lnTo>
                  <a:lnTo>
                    <a:pt x="780" y="8239"/>
                  </a:lnTo>
                  <a:lnTo>
                    <a:pt x="898" y="8191"/>
                  </a:lnTo>
                  <a:lnTo>
                    <a:pt x="1028" y="8191"/>
                  </a:lnTo>
                  <a:lnTo>
                    <a:pt x="1181" y="8287"/>
                  </a:lnTo>
                  <a:lnTo>
                    <a:pt x="1134" y="8502"/>
                  </a:lnTo>
                  <a:lnTo>
                    <a:pt x="1193" y="8610"/>
                  </a:lnTo>
                  <a:lnTo>
                    <a:pt x="1146" y="8729"/>
                  </a:lnTo>
                  <a:lnTo>
                    <a:pt x="1264" y="8753"/>
                  </a:lnTo>
                  <a:lnTo>
                    <a:pt x="1374" y="8925"/>
                  </a:lnTo>
                  <a:lnTo>
                    <a:pt x="1465" y="8969"/>
                  </a:lnTo>
                  <a:lnTo>
                    <a:pt x="1666" y="9160"/>
                  </a:lnTo>
                  <a:lnTo>
                    <a:pt x="1772" y="9244"/>
                  </a:lnTo>
                  <a:lnTo>
                    <a:pt x="1677" y="9292"/>
                  </a:lnTo>
                  <a:lnTo>
                    <a:pt x="1607" y="9376"/>
                  </a:lnTo>
                  <a:lnTo>
                    <a:pt x="1488" y="9316"/>
                  </a:lnTo>
                  <a:lnTo>
                    <a:pt x="1345" y="9344"/>
                  </a:lnTo>
                  <a:lnTo>
                    <a:pt x="1347" y="9519"/>
                  </a:lnTo>
                  <a:lnTo>
                    <a:pt x="1477" y="9555"/>
                  </a:lnTo>
                  <a:lnTo>
                    <a:pt x="1522" y="9703"/>
                  </a:lnTo>
                  <a:lnTo>
                    <a:pt x="1571" y="9783"/>
                  </a:lnTo>
                  <a:lnTo>
                    <a:pt x="1725" y="9711"/>
                  </a:lnTo>
                  <a:lnTo>
                    <a:pt x="1949" y="9663"/>
                  </a:lnTo>
                  <a:lnTo>
                    <a:pt x="2055" y="9687"/>
                  </a:lnTo>
                  <a:lnTo>
                    <a:pt x="2174" y="9806"/>
                  </a:lnTo>
                  <a:lnTo>
                    <a:pt x="2233" y="9938"/>
                  </a:lnTo>
                  <a:lnTo>
                    <a:pt x="2256" y="10082"/>
                  </a:lnTo>
                  <a:lnTo>
                    <a:pt x="2433" y="10094"/>
                  </a:lnTo>
                  <a:lnTo>
                    <a:pt x="2528" y="10225"/>
                  </a:lnTo>
                  <a:lnTo>
                    <a:pt x="2611" y="10357"/>
                  </a:lnTo>
                  <a:lnTo>
                    <a:pt x="2658" y="10453"/>
                  </a:lnTo>
                  <a:lnTo>
                    <a:pt x="2847" y="10417"/>
                  </a:lnTo>
                  <a:lnTo>
                    <a:pt x="2965" y="10465"/>
                  </a:lnTo>
                  <a:lnTo>
                    <a:pt x="3087" y="10422"/>
                  </a:lnTo>
                  <a:lnTo>
                    <a:pt x="3189" y="10489"/>
                  </a:lnTo>
                  <a:lnTo>
                    <a:pt x="3260" y="10584"/>
                  </a:lnTo>
                  <a:lnTo>
                    <a:pt x="3402" y="10596"/>
                  </a:lnTo>
                  <a:lnTo>
                    <a:pt x="3556" y="10644"/>
                  </a:lnTo>
                  <a:lnTo>
                    <a:pt x="3766" y="10721"/>
                  </a:lnTo>
                  <a:lnTo>
                    <a:pt x="3927" y="10821"/>
                  </a:lnTo>
                  <a:lnTo>
                    <a:pt x="3939" y="10976"/>
                  </a:lnTo>
                  <a:lnTo>
                    <a:pt x="3927" y="11120"/>
                  </a:lnTo>
                  <a:lnTo>
                    <a:pt x="3880" y="11287"/>
                  </a:lnTo>
                  <a:lnTo>
                    <a:pt x="3891" y="11419"/>
                  </a:lnTo>
                  <a:lnTo>
                    <a:pt x="3702" y="11479"/>
                  </a:lnTo>
                  <a:lnTo>
                    <a:pt x="3584" y="11479"/>
                  </a:lnTo>
                  <a:lnTo>
                    <a:pt x="3490" y="11575"/>
                  </a:lnTo>
                  <a:lnTo>
                    <a:pt x="3478" y="11694"/>
                  </a:lnTo>
                  <a:lnTo>
                    <a:pt x="3584" y="11694"/>
                  </a:lnTo>
                  <a:lnTo>
                    <a:pt x="3714" y="11610"/>
                  </a:lnTo>
                  <a:lnTo>
                    <a:pt x="3821" y="11706"/>
                  </a:lnTo>
                  <a:lnTo>
                    <a:pt x="3750" y="11838"/>
                  </a:lnTo>
                  <a:lnTo>
                    <a:pt x="3608" y="11898"/>
                  </a:lnTo>
                  <a:lnTo>
                    <a:pt x="3501" y="12037"/>
                  </a:lnTo>
                  <a:lnTo>
                    <a:pt x="3584" y="12113"/>
                  </a:lnTo>
                  <a:lnTo>
                    <a:pt x="3442" y="12352"/>
                  </a:lnTo>
                  <a:lnTo>
                    <a:pt x="3301" y="12520"/>
                  </a:lnTo>
                  <a:lnTo>
                    <a:pt x="3372" y="12675"/>
                  </a:lnTo>
                  <a:lnTo>
                    <a:pt x="3513" y="12687"/>
                  </a:lnTo>
                  <a:lnTo>
                    <a:pt x="3679" y="12735"/>
                  </a:lnTo>
                  <a:lnTo>
                    <a:pt x="3856" y="12891"/>
                  </a:lnTo>
                  <a:lnTo>
                    <a:pt x="3986" y="12999"/>
                  </a:lnTo>
                  <a:lnTo>
                    <a:pt x="4057" y="13082"/>
                  </a:lnTo>
                  <a:lnTo>
                    <a:pt x="4222" y="13082"/>
                  </a:lnTo>
                  <a:lnTo>
                    <a:pt x="4423" y="13142"/>
                  </a:lnTo>
                  <a:lnTo>
                    <a:pt x="4600" y="13202"/>
                  </a:lnTo>
                  <a:lnTo>
                    <a:pt x="4907" y="13202"/>
                  </a:lnTo>
                  <a:lnTo>
                    <a:pt x="5084" y="13310"/>
                  </a:lnTo>
                  <a:lnTo>
                    <a:pt x="5415" y="13346"/>
                  </a:lnTo>
                  <a:lnTo>
                    <a:pt x="5522" y="13405"/>
                  </a:lnTo>
                  <a:lnTo>
                    <a:pt x="5722" y="13441"/>
                  </a:lnTo>
                  <a:lnTo>
                    <a:pt x="5793" y="13573"/>
                  </a:lnTo>
                  <a:lnTo>
                    <a:pt x="5982" y="13657"/>
                  </a:lnTo>
                  <a:lnTo>
                    <a:pt x="6136" y="13693"/>
                  </a:lnTo>
                  <a:lnTo>
                    <a:pt x="6183" y="13812"/>
                  </a:lnTo>
                  <a:lnTo>
                    <a:pt x="6307" y="13892"/>
                  </a:lnTo>
                  <a:lnTo>
                    <a:pt x="6467" y="13812"/>
                  </a:lnTo>
                  <a:lnTo>
                    <a:pt x="6502" y="13740"/>
                  </a:lnTo>
                  <a:lnTo>
                    <a:pt x="6549" y="13621"/>
                  </a:lnTo>
                  <a:lnTo>
                    <a:pt x="6467" y="13477"/>
                  </a:lnTo>
                  <a:lnTo>
                    <a:pt x="6325" y="13358"/>
                  </a:lnTo>
                  <a:lnTo>
                    <a:pt x="6219" y="13214"/>
                  </a:lnTo>
                  <a:lnTo>
                    <a:pt x="6207" y="13094"/>
                  </a:lnTo>
                  <a:lnTo>
                    <a:pt x="6195" y="12927"/>
                  </a:lnTo>
                  <a:lnTo>
                    <a:pt x="6148" y="12831"/>
                  </a:lnTo>
                  <a:lnTo>
                    <a:pt x="6030" y="12747"/>
                  </a:lnTo>
                  <a:lnTo>
                    <a:pt x="5894" y="12725"/>
                  </a:lnTo>
                  <a:lnTo>
                    <a:pt x="5959" y="12604"/>
                  </a:lnTo>
                  <a:lnTo>
                    <a:pt x="6065" y="12556"/>
                  </a:lnTo>
                  <a:lnTo>
                    <a:pt x="6148" y="12328"/>
                  </a:lnTo>
                  <a:lnTo>
                    <a:pt x="6100" y="12157"/>
                  </a:lnTo>
                  <a:lnTo>
                    <a:pt x="6254" y="12197"/>
                  </a:lnTo>
                  <a:lnTo>
                    <a:pt x="6408" y="12137"/>
                  </a:lnTo>
                  <a:lnTo>
                    <a:pt x="6537" y="11981"/>
                  </a:lnTo>
                  <a:lnTo>
                    <a:pt x="6431" y="11850"/>
                  </a:lnTo>
                  <a:lnTo>
                    <a:pt x="6431" y="11694"/>
                  </a:lnTo>
                  <a:lnTo>
                    <a:pt x="6348" y="11563"/>
                  </a:lnTo>
                  <a:lnTo>
                    <a:pt x="6266" y="11467"/>
                  </a:lnTo>
                  <a:lnTo>
                    <a:pt x="6136" y="11419"/>
                  </a:lnTo>
                  <a:lnTo>
                    <a:pt x="6030" y="11443"/>
                  </a:lnTo>
                  <a:lnTo>
                    <a:pt x="5935" y="11371"/>
                  </a:lnTo>
                  <a:lnTo>
                    <a:pt x="5841" y="11204"/>
                  </a:lnTo>
                  <a:lnTo>
                    <a:pt x="5722" y="11132"/>
                  </a:lnTo>
                  <a:lnTo>
                    <a:pt x="5758" y="10964"/>
                  </a:lnTo>
                  <a:lnTo>
                    <a:pt x="5841" y="10857"/>
                  </a:lnTo>
                  <a:lnTo>
                    <a:pt x="5781" y="10737"/>
                  </a:lnTo>
                  <a:lnTo>
                    <a:pt x="5781" y="10581"/>
                  </a:lnTo>
                  <a:lnTo>
                    <a:pt x="5805" y="10438"/>
                  </a:lnTo>
                  <a:lnTo>
                    <a:pt x="5935" y="10318"/>
                  </a:lnTo>
                  <a:lnTo>
                    <a:pt x="6041" y="10422"/>
                  </a:lnTo>
                  <a:lnTo>
                    <a:pt x="6189" y="10541"/>
                  </a:lnTo>
                  <a:lnTo>
                    <a:pt x="6278" y="10486"/>
                  </a:lnTo>
                  <a:lnTo>
                    <a:pt x="6219" y="10246"/>
                  </a:lnTo>
                  <a:lnTo>
                    <a:pt x="6348" y="10162"/>
                  </a:lnTo>
                  <a:lnTo>
                    <a:pt x="6408" y="10067"/>
                  </a:lnTo>
                  <a:lnTo>
                    <a:pt x="6573" y="9971"/>
                  </a:lnTo>
                  <a:lnTo>
                    <a:pt x="6786" y="9768"/>
                  </a:lnTo>
                  <a:lnTo>
                    <a:pt x="6892" y="9756"/>
                  </a:lnTo>
                  <a:lnTo>
                    <a:pt x="7010" y="9839"/>
                  </a:lnTo>
                  <a:lnTo>
                    <a:pt x="7081" y="9780"/>
                  </a:lnTo>
                  <a:lnTo>
                    <a:pt x="7175" y="9732"/>
                  </a:lnTo>
                  <a:lnTo>
                    <a:pt x="7234" y="9815"/>
                  </a:lnTo>
                  <a:lnTo>
                    <a:pt x="7376" y="9827"/>
                  </a:lnTo>
                  <a:lnTo>
                    <a:pt x="7494" y="9827"/>
                  </a:lnTo>
                  <a:lnTo>
                    <a:pt x="7636" y="9995"/>
                  </a:lnTo>
                  <a:lnTo>
                    <a:pt x="7790" y="10067"/>
                  </a:lnTo>
                  <a:lnTo>
                    <a:pt x="7849" y="10198"/>
                  </a:lnTo>
                  <a:lnTo>
                    <a:pt x="7920" y="10103"/>
                  </a:lnTo>
                  <a:lnTo>
                    <a:pt x="8050" y="10103"/>
                  </a:lnTo>
                  <a:lnTo>
                    <a:pt x="8156" y="10139"/>
                  </a:lnTo>
                  <a:lnTo>
                    <a:pt x="8239" y="10031"/>
                  </a:lnTo>
                  <a:lnTo>
                    <a:pt x="8368" y="9923"/>
                  </a:lnTo>
                  <a:lnTo>
                    <a:pt x="8534" y="9923"/>
                  </a:lnTo>
                  <a:lnTo>
                    <a:pt x="8640" y="10002"/>
                  </a:lnTo>
                  <a:lnTo>
                    <a:pt x="8711" y="9911"/>
                  </a:lnTo>
                  <a:lnTo>
                    <a:pt x="8865" y="9911"/>
                  </a:lnTo>
                  <a:lnTo>
                    <a:pt x="8983" y="10007"/>
                  </a:lnTo>
                  <a:lnTo>
                    <a:pt x="9054" y="10103"/>
                  </a:lnTo>
                  <a:lnTo>
                    <a:pt x="9243" y="10103"/>
                  </a:lnTo>
                  <a:lnTo>
                    <a:pt x="9337" y="10007"/>
                  </a:lnTo>
                  <a:lnTo>
                    <a:pt x="9455" y="10079"/>
                  </a:lnTo>
                  <a:lnTo>
                    <a:pt x="9621" y="10079"/>
                  </a:lnTo>
                  <a:lnTo>
                    <a:pt x="9715" y="9947"/>
                  </a:lnTo>
                  <a:lnTo>
                    <a:pt x="9727" y="9768"/>
                  </a:lnTo>
                  <a:lnTo>
                    <a:pt x="9621" y="9696"/>
                  </a:lnTo>
                  <a:lnTo>
                    <a:pt x="9455" y="9684"/>
                  </a:lnTo>
                  <a:lnTo>
                    <a:pt x="9349" y="9624"/>
                  </a:lnTo>
                  <a:lnTo>
                    <a:pt x="9290" y="9516"/>
                  </a:lnTo>
                  <a:lnTo>
                    <a:pt x="9361" y="9433"/>
                  </a:lnTo>
                  <a:lnTo>
                    <a:pt x="9479" y="9361"/>
                  </a:lnTo>
                  <a:lnTo>
                    <a:pt x="9378" y="9254"/>
                  </a:lnTo>
                  <a:lnTo>
                    <a:pt x="9420" y="9121"/>
                  </a:lnTo>
                  <a:lnTo>
                    <a:pt x="9644" y="9050"/>
                  </a:lnTo>
                  <a:lnTo>
                    <a:pt x="9526" y="8955"/>
                  </a:lnTo>
                  <a:lnTo>
                    <a:pt x="9420" y="8882"/>
                  </a:lnTo>
                  <a:lnTo>
                    <a:pt x="9349" y="8727"/>
                  </a:lnTo>
                  <a:lnTo>
                    <a:pt x="9384" y="8631"/>
                  </a:lnTo>
                  <a:lnTo>
                    <a:pt x="9585" y="8619"/>
                  </a:lnTo>
                  <a:lnTo>
                    <a:pt x="9786" y="8583"/>
                  </a:lnTo>
                  <a:lnTo>
                    <a:pt x="9951" y="8499"/>
                  </a:lnTo>
                  <a:lnTo>
                    <a:pt x="10152" y="8439"/>
                  </a:lnTo>
                  <a:lnTo>
                    <a:pt x="10353" y="8439"/>
                  </a:lnTo>
                  <a:lnTo>
                    <a:pt x="10483" y="8368"/>
                  </a:lnTo>
                  <a:lnTo>
                    <a:pt x="10481" y="4"/>
                  </a:lnTo>
                  <a:lnTo>
                    <a:pt x="8926" y="0"/>
                  </a:lnTo>
                  <a:lnTo>
                    <a:pt x="9011" y="162"/>
                  </a:lnTo>
                  <a:lnTo>
                    <a:pt x="9070" y="209"/>
                  </a:lnTo>
                  <a:lnTo>
                    <a:pt x="9011" y="293"/>
                  </a:lnTo>
                  <a:lnTo>
                    <a:pt x="8952" y="377"/>
                  </a:lnTo>
                  <a:lnTo>
                    <a:pt x="9011" y="485"/>
                  </a:lnTo>
                  <a:lnTo>
                    <a:pt x="9118" y="461"/>
                  </a:lnTo>
                  <a:lnTo>
                    <a:pt x="9259" y="533"/>
                  </a:lnTo>
                  <a:lnTo>
                    <a:pt x="9330" y="544"/>
                  </a:lnTo>
                  <a:lnTo>
                    <a:pt x="9342" y="676"/>
                  </a:lnTo>
                  <a:lnTo>
                    <a:pt x="9484" y="832"/>
                  </a:lnTo>
                  <a:lnTo>
                    <a:pt x="9615" y="847"/>
                  </a:lnTo>
                  <a:lnTo>
                    <a:pt x="9720" y="903"/>
                  </a:lnTo>
                  <a:lnTo>
                    <a:pt x="9661" y="1059"/>
                  </a:lnTo>
                  <a:lnTo>
                    <a:pt x="9661" y="1191"/>
                  </a:lnTo>
                  <a:lnTo>
                    <a:pt x="9661" y="1322"/>
                  </a:lnTo>
                  <a:lnTo>
                    <a:pt x="9590" y="1334"/>
                  </a:lnTo>
                  <a:lnTo>
                    <a:pt x="9496" y="1227"/>
                  </a:lnTo>
                  <a:lnTo>
                    <a:pt x="9318" y="1107"/>
                  </a:lnTo>
                  <a:lnTo>
                    <a:pt x="9035" y="939"/>
                  </a:lnTo>
                  <a:lnTo>
                    <a:pt x="8692" y="820"/>
                  </a:lnTo>
                  <a:lnTo>
                    <a:pt x="8385" y="664"/>
                  </a:lnTo>
                  <a:lnTo>
                    <a:pt x="8043" y="544"/>
                  </a:lnTo>
                  <a:lnTo>
                    <a:pt x="7854" y="568"/>
                  </a:lnTo>
                  <a:lnTo>
                    <a:pt x="7501" y="544"/>
                  </a:lnTo>
                  <a:lnTo>
                    <a:pt x="7513" y="676"/>
                  </a:lnTo>
                  <a:lnTo>
                    <a:pt x="7407" y="700"/>
                  </a:lnTo>
                  <a:lnTo>
                    <a:pt x="7525" y="856"/>
                  </a:lnTo>
                  <a:lnTo>
                    <a:pt x="7548" y="939"/>
                  </a:lnTo>
                  <a:lnTo>
                    <a:pt x="7690" y="999"/>
                  </a:lnTo>
                  <a:lnTo>
                    <a:pt x="7725" y="1146"/>
                  </a:lnTo>
                  <a:lnTo>
                    <a:pt x="7619" y="1227"/>
                  </a:lnTo>
                  <a:lnTo>
                    <a:pt x="7489" y="1215"/>
                  </a:lnTo>
                  <a:lnTo>
                    <a:pt x="7466" y="1334"/>
                  </a:lnTo>
                  <a:lnTo>
                    <a:pt x="7537" y="1406"/>
                  </a:lnTo>
                  <a:lnTo>
                    <a:pt x="7454" y="1466"/>
                  </a:lnTo>
                  <a:lnTo>
                    <a:pt x="7300" y="1466"/>
                  </a:lnTo>
                  <a:lnTo>
                    <a:pt x="7277" y="1322"/>
                  </a:lnTo>
                  <a:lnTo>
                    <a:pt x="7336" y="1203"/>
                  </a:lnTo>
                  <a:lnTo>
                    <a:pt x="7223" y="1116"/>
                  </a:lnTo>
                  <a:lnTo>
                    <a:pt x="7075" y="1146"/>
                  </a:lnTo>
                  <a:lnTo>
                    <a:pt x="6922" y="1262"/>
                  </a:lnTo>
                  <a:lnTo>
                    <a:pt x="6875" y="1406"/>
                  </a:lnTo>
                  <a:lnTo>
                    <a:pt x="6804" y="1406"/>
                  </a:lnTo>
                  <a:lnTo>
                    <a:pt x="6686" y="1370"/>
                  </a:lnTo>
                  <a:lnTo>
                    <a:pt x="6615" y="1406"/>
                  </a:lnTo>
                  <a:lnTo>
                    <a:pt x="6521" y="1382"/>
                  </a:lnTo>
                  <a:lnTo>
                    <a:pt x="6391" y="1454"/>
                  </a:lnTo>
                  <a:lnTo>
                    <a:pt x="6344" y="1562"/>
                  </a:lnTo>
                  <a:lnTo>
                    <a:pt x="6355" y="1657"/>
                  </a:lnTo>
                  <a:lnTo>
                    <a:pt x="6225" y="1669"/>
                  </a:lnTo>
                  <a:lnTo>
                    <a:pt x="6143" y="1741"/>
                  </a:lnTo>
                  <a:lnTo>
                    <a:pt x="6072" y="1669"/>
                  </a:lnTo>
                  <a:lnTo>
                    <a:pt x="5942" y="1705"/>
                  </a:lnTo>
                  <a:lnTo>
                    <a:pt x="5942" y="1598"/>
                  </a:lnTo>
                  <a:lnTo>
                    <a:pt x="6036" y="1562"/>
                  </a:lnTo>
                  <a:lnTo>
                    <a:pt x="6011" y="1430"/>
                  </a:lnTo>
                  <a:lnTo>
                    <a:pt x="6023" y="1298"/>
                  </a:lnTo>
                  <a:lnTo>
                    <a:pt x="5864" y="1265"/>
                  </a:lnTo>
                  <a:lnTo>
                    <a:pt x="5788" y="1346"/>
                  </a:lnTo>
                  <a:lnTo>
                    <a:pt x="5739" y="1442"/>
                  </a:lnTo>
                  <a:lnTo>
                    <a:pt x="5775" y="1550"/>
                  </a:lnTo>
                  <a:lnTo>
                    <a:pt x="5763" y="1609"/>
                  </a:lnTo>
                  <a:lnTo>
                    <a:pt x="5687" y="1624"/>
                  </a:lnTo>
                  <a:lnTo>
                    <a:pt x="5574" y="1562"/>
                  </a:lnTo>
                  <a:lnTo>
                    <a:pt x="5420" y="1633"/>
                  </a:lnTo>
                  <a:lnTo>
                    <a:pt x="5290" y="1705"/>
                  </a:lnTo>
                  <a:lnTo>
                    <a:pt x="5219" y="1861"/>
                  </a:lnTo>
                  <a:lnTo>
                    <a:pt x="5113" y="1897"/>
                  </a:lnTo>
                  <a:lnTo>
                    <a:pt x="4971" y="1980"/>
                  </a:lnTo>
                  <a:lnTo>
                    <a:pt x="4948" y="2088"/>
                  </a:lnTo>
                  <a:lnTo>
                    <a:pt x="4711" y="2163"/>
                  </a:lnTo>
                  <a:lnTo>
                    <a:pt x="4725" y="2351"/>
                  </a:lnTo>
                  <a:lnTo>
                    <a:pt x="4690" y="2519"/>
                  </a:lnTo>
                  <a:lnTo>
                    <a:pt x="4623" y="2552"/>
                  </a:lnTo>
                  <a:lnTo>
                    <a:pt x="4465" y="2615"/>
                  </a:lnTo>
                  <a:lnTo>
                    <a:pt x="4264" y="2531"/>
                  </a:lnTo>
                  <a:lnTo>
                    <a:pt x="4209" y="2462"/>
                  </a:lnTo>
                  <a:lnTo>
                    <a:pt x="4123" y="2435"/>
                  </a:lnTo>
                  <a:lnTo>
                    <a:pt x="4028" y="2363"/>
                  </a:lnTo>
                  <a:lnTo>
                    <a:pt x="4028" y="2232"/>
                  </a:lnTo>
                  <a:lnTo>
                    <a:pt x="4099" y="2124"/>
                  </a:lnTo>
                  <a:lnTo>
                    <a:pt x="4205" y="2064"/>
                  </a:lnTo>
                  <a:lnTo>
                    <a:pt x="4300" y="2028"/>
                  </a:lnTo>
                  <a:lnTo>
                    <a:pt x="4406" y="1968"/>
                  </a:lnTo>
                  <a:lnTo>
                    <a:pt x="4324" y="1873"/>
                  </a:lnTo>
                  <a:lnTo>
                    <a:pt x="4209" y="1744"/>
                  </a:lnTo>
                  <a:lnTo>
                    <a:pt x="4028" y="1657"/>
                  </a:lnTo>
                  <a:lnTo>
                    <a:pt x="3780" y="1681"/>
                  </a:lnTo>
                  <a:lnTo>
                    <a:pt x="3619" y="1624"/>
                  </a:lnTo>
                  <a:lnTo>
                    <a:pt x="3650" y="1741"/>
                  </a:lnTo>
                  <a:lnTo>
                    <a:pt x="3757" y="1849"/>
                  </a:lnTo>
                  <a:lnTo>
                    <a:pt x="3768" y="1957"/>
                  </a:lnTo>
                  <a:lnTo>
                    <a:pt x="3766" y="2103"/>
                  </a:lnTo>
                  <a:lnTo>
                    <a:pt x="3768" y="2280"/>
                  </a:lnTo>
                  <a:lnTo>
                    <a:pt x="3721" y="2423"/>
                  </a:lnTo>
                  <a:lnTo>
                    <a:pt x="3875" y="2495"/>
                  </a:lnTo>
                  <a:lnTo>
                    <a:pt x="3946" y="2627"/>
                  </a:lnTo>
                  <a:lnTo>
                    <a:pt x="3969" y="2734"/>
                  </a:lnTo>
                  <a:lnTo>
                    <a:pt x="3898" y="2890"/>
                  </a:lnTo>
                  <a:lnTo>
                    <a:pt x="3969" y="3081"/>
                  </a:lnTo>
                  <a:lnTo>
                    <a:pt x="3863" y="3033"/>
                  </a:lnTo>
                  <a:lnTo>
                    <a:pt x="3780" y="3022"/>
                  </a:lnTo>
                  <a:lnTo>
                    <a:pt x="3697" y="2890"/>
                  </a:lnTo>
                  <a:lnTo>
                    <a:pt x="3615" y="2890"/>
                  </a:lnTo>
                  <a:lnTo>
                    <a:pt x="3438" y="2854"/>
                  </a:lnTo>
                  <a:lnTo>
                    <a:pt x="3284" y="3105"/>
                  </a:lnTo>
                  <a:lnTo>
                    <a:pt x="3107" y="3165"/>
                  </a:lnTo>
                  <a:lnTo>
                    <a:pt x="3024" y="3297"/>
                  </a:lnTo>
                  <a:lnTo>
                    <a:pt x="2906" y="3392"/>
                  </a:lnTo>
                  <a:lnTo>
                    <a:pt x="2918" y="3524"/>
                  </a:lnTo>
                  <a:lnTo>
                    <a:pt x="3000" y="3572"/>
                  </a:lnTo>
                  <a:lnTo>
                    <a:pt x="3107" y="3740"/>
                  </a:lnTo>
                  <a:lnTo>
                    <a:pt x="3225" y="3895"/>
                  </a:lnTo>
                  <a:lnTo>
                    <a:pt x="3130" y="3931"/>
                  </a:lnTo>
                  <a:lnTo>
                    <a:pt x="3060" y="3895"/>
                  </a:lnTo>
                  <a:lnTo>
                    <a:pt x="2918" y="3931"/>
                  </a:lnTo>
                  <a:lnTo>
                    <a:pt x="2729" y="3835"/>
                  </a:lnTo>
                  <a:lnTo>
                    <a:pt x="2563" y="3931"/>
                  </a:lnTo>
                  <a:lnTo>
                    <a:pt x="2516" y="3847"/>
                  </a:lnTo>
                  <a:lnTo>
                    <a:pt x="2611" y="3799"/>
                  </a:lnTo>
                  <a:lnTo>
                    <a:pt x="2457" y="3680"/>
                  </a:lnTo>
                  <a:lnTo>
                    <a:pt x="2244" y="3668"/>
                  </a:lnTo>
                  <a:lnTo>
                    <a:pt x="2138" y="3823"/>
                  </a:lnTo>
                  <a:lnTo>
                    <a:pt x="2304" y="3979"/>
                  </a:lnTo>
                  <a:lnTo>
                    <a:pt x="2386" y="4051"/>
                  </a:lnTo>
                  <a:lnTo>
                    <a:pt x="2493" y="3991"/>
                  </a:lnTo>
                  <a:lnTo>
                    <a:pt x="2575" y="4122"/>
                  </a:lnTo>
                  <a:lnTo>
                    <a:pt x="2611" y="4242"/>
                  </a:lnTo>
                  <a:lnTo>
                    <a:pt x="2528" y="4338"/>
                  </a:lnTo>
                  <a:lnTo>
                    <a:pt x="2398" y="4338"/>
                  </a:lnTo>
                  <a:lnTo>
                    <a:pt x="2319" y="4288"/>
                  </a:lnTo>
                  <a:lnTo>
                    <a:pt x="2221" y="4266"/>
                  </a:lnTo>
                  <a:lnTo>
                    <a:pt x="2032" y="4134"/>
                  </a:lnTo>
                  <a:lnTo>
                    <a:pt x="1866" y="4075"/>
                  </a:lnTo>
                  <a:lnTo>
                    <a:pt x="1725" y="4015"/>
                  </a:lnTo>
                  <a:lnTo>
                    <a:pt x="1748" y="3835"/>
                  </a:lnTo>
                  <a:lnTo>
                    <a:pt x="1701" y="3704"/>
                  </a:lnTo>
                  <a:lnTo>
                    <a:pt x="1571" y="3548"/>
                  </a:lnTo>
                  <a:lnTo>
                    <a:pt x="1677" y="3428"/>
                  </a:lnTo>
                  <a:lnTo>
                    <a:pt x="1607" y="3213"/>
                  </a:lnTo>
                  <a:lnTo>
                    <a:pt x="1488" y="3129"/>
                  </a:lnTo>
                  <a:lnTo>
                    <a:pt x="1323" y="3081"/>
                  </a:lnTo>
                  <a:lnTo>
                    <a:pt x="1240" y="2938"/>
                  </a:lnTo>
                  <a:lnTo>
                    <a:pt x="1020" y="2731"/>
                  </a:lnTo>
                  <a:lnTo>
                    <a:pt x="910" y="2698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6">
              <a:extLst>
                <a:ext uri="{FF2B5EF4-FFF2-40B4-BE49-F238E27FC236}">
                  <a16:creationId xmlns="" xmlns:a16="http://schemas.microsoft.com/office/drawing/2014/main" id="{822D96D2-1CC4-420E-9513-B3DA5BA71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5188" y="4160838"/>
              <a:ext cx="1598612" cy="992187"/>
            </a:xfrm>
            <a:custGeom>
              <a:avLst/>
              <a:gdLst/>
              <a:ahLst/>
              <a:cxnLst>
                <a:cxn ang="0">
                  <a:pos x="520" y="340"/>
                </a:cxn>
                <a:cxn ang="0">
                  <a:pos x="496" y="691"/>
                </a:cxn>
                <a:cxn ang="0">
                  <a:pos x="197" y="1018"/>
                </a:cxn>
                <a:cxn ang="0">
                  <a:pos x="94" y="1529"/>
                </a:cxn>
                <a:cxn ang="0">
                  <a:pos x="187" y="1730"/>
                </a:cxn>
                <a:cxn ang="0">
                  <a:pos x="512" y="1824"/>
                </a:cxn>
                <a:cxn ang="0">
                  <a:pos x="937" y="1792"/>
                </a:cxn>
                <a:cxn ang="0">
                  <a:pos x="1307" y="1608"/>
                </a:cxn>
                <a:cxn ang="0">
                  <a:pos x="1685" y="1665"/>
                </a:cxn>
                <a:cxn ang="0">
                  <a:pos x="1960" y="1848"/>
                </a:cxn>
                <a:cxn ang="0">
                  <a:pos x="2189" y="2279"/>
                </a:cxn>
                <a:cxn ang="0">
                  <a:pos x="2134" y="2416"/>
                </a:cxn>
                <a:cxn ang="0">
                  <a:pos x="1913" y="2463"/>
                </a:cxn>
                <a:cxn ang="0">
                  <a:pos x="1803" y="2734"/>
                </a:cxn>
                <a:cxn ang="0">
                  <a:pos x="1921" y="2846"/>
                </a:cxn>
                <a:cxn ang="0">
                  <a:pos x="2118" y="2590"/>
                </a:cxn>
                <a:cxn ang="0">
                  <a:pos x="2417" y="2287"/>
                </a:cxn>
                <a:cxn ang="0">
                  <a:pos x="2763" y="2279"/>
                </a:cxn>
                <a:cxn ang="0">
                  <a:pos x="2976" y="2439"/>
                </a:cxn>
                <a:cxn ang="0">
                  <a:pos x="3283" y="2534"/>
                </a:cxn>
                <a:cxn ang="0">
                  <a:pos x="3063" y="2678"/>
                </a:cxn>
                <a:cxn ang="0">
                  <a:pos x="3267" y="2814"/>
                </a:cxn>
                <a:cxn ang="0">
                  <a:pos x="3330" y="3117"/>
                </a:cxn>
                <a:cxn ang="0">
                  <a:pos x="3685" y="2878"/>
                </a:cxn>
                <a:cxn ang="0">
                  <a:pos x="3850" y="2846"/>
                </a:cxn>
                <a:cxn ang="0">
                  <a:pos x="3590" y="2678"/>
                </a:cxn>
                <a:cxn ang="0">
                  <a:pos x="3551" y="2386"/>
                </a:cxn>
                <a:cxn ang="0">
                  <a:pos x="3889" y="2239"/>
                </a:cxn>
                <a:cxn ang="0">
                  <a:pos x="4220" y="2056"/>
                </a:cxn>
                <a:cxn ang="0">
                  <a:pos x="4510" y="1915"/>
                </a:cxn>
                <a:cxn ang="0">
                  <a:pos x="4909" y="1755"/>
                </a:cxn>
                <a:cxn ang="0">
                  <a:pos x="4956" y="1316"/>
                </a:cxn>
                <a:cxn ang="0">
                  <a:pos x="4598" y="989"/>
                </a:cxn>
                <a:cxn ang="0">
                  <a:pos x="4208" y="826"/>
                </a:cxn>
                <a:cxn ang="0">
                  <a:pos x="3864" y="754"/>
                </a:cxn>
                <a:cxn ang="0">
                  <a:pos x="3542" y="559"/>
                </a:cxn>
                <a:cxn ang="0">
                  <a:pos x="3252" y="277"/>
                </a:cxn>
                <a:cxn ang="0">
                  <a:pos x="2962" y="0"/>
                </a:cxn>
                <a:cxn ang="0">
                  <a:pos x="2464" y="93"/>
                </a:cxn>
                <a:cxn ang="0">
                  <a:pos x="2275" y="348"/>
                </a:cxn>
                <a:cxn ang="0">
                  <a:pos x="2126" y="364"/>
                </a:cxn>
                <a:cxn ang="0">
                  <a:pos x="1866" y="324"/>
                </a:cxn>
                <a:cxn ang="0">
                  <a:pos x="1685" y="332"/>
                </a:cxn>
                <a:cxn ang="0">
                  <a:pos x="1338" y="300"/>
                </a:cxn>
                <a:cxn ang="0">
                  <a:pos x="811" y="181"/>
                </a:cxn>
              </a:cxnLst>
              <a:rect l="0" t="0" r="r" b="b"/>
              <a:pathLst>
                <a:path w="4956" h="3117">
                  <a:moveTo>
                    <a:pt x="685" y="204"/>
                  </a:moveTo>
                  <a:lnTo>
                    <a:pt x="559" y="244"/>
                  </a:lnTo>
                  <a:lnTo>
                    <a:pt x="520" y="340"/>
                  </a:lnTo>
                  <a:lnTo>
                    <a:pt x="370" y="364"/>
                  </a:lnTo>
                  <a:lnTo>
                    <a:pt x="386" y="564"/>
                  </a:lnTo>
                  <a:lnTo>
                    <a:pt x="496" y="691"/>
                  </a:lnTo>
                  <a:lnTo>
                    <a:pt x="488" y="835"/>
                  </a:lnTo>
                  <a:lnTo>
                    <a:pt x="346" y="899"/>
                  </a:lnTo>
                  <a:lnTo>
                    <a:pt x="197" y="1018"/>
                  </a:lnTo>
                  <a:lnTo>
                    <a:pt x="126" y="1210"/>
                  </a:lnTo>
                  <a:lnTo>
                    <a:pt x="126" y="1339"/>
                  </a:lnTo>
                  <a:lnTo>
                    <a:pt x="94" y="1529"/>
                  </a:lnTo>
                  <a:lnTo>
                    <a:pt x="0" y="1617"/>
                  </a:lnTo>
                  <a:lnTo>
                    <a:pt x="102" y="1641"/>
                  </a:lnTo>
                  <a:lnTo>
                    <a:pt x="187" y="1730"/>
                  </a:lnTo>
                  <a:lnTo>
                    <a:pt x="244" y="1649"/>
                  </a:lnTo>
                  <a:lnTo>
                    <a:pt x="346" y="1760"/>
                  </a:lnTo>
                  <a:lnTo>
                    <a:pt x="512" y="1824"/>
                  </a:lnTo>
                  <a:lnTo>
                    <a:pt x="716" y="1824"/>
                  </a:lnTo>
                  <a:lnTo>
                    <a:pt x="811" y="1920"/>
                  </a:lnTo>
                  <a:lnTo>
                    <a:pt x="937" y="1792"/>
                  </a:lnTo>
                  <a:lnTo>
                    <a:pt x="1071" y="1824"/>
                  </a:lnTo>
                  <a:lnTo>
                    <a:pt x="1189" y="1681"/>
                  </a:lnTo>
                  <a:lnTo>
                    <a:pt x="1307" y="1608"/>
                  </a:lnTo>
                  <a:lnTo>
                    <a:pt x="1472" y="1585"/>
                  </a:lnTo>
                  <a:lnTo>
                    <a:pt x="1598" y="1577"/>
                  </a:lnTo>
                  <a:lnTo>
                    <a:pt x="1685" y="1665"/>
                  </a:lnTo>
                  <a:lnTo>
                    <a:pt x="1779" y="1638"/>
                  </a:lnTo>
                  <a:lnTo>
                    <a:pt x="1866" y="1784"/>
                  </a:lnTo>
                  <a:lnTo>
                    <a:pt x="1960" y="1848"/>
                  </a:lnTo>
                  <a:lnTo>
                    <a:pt x="2023" y="1992"/>
                  </a:lnTo>
                  <a:lnTo>
                    <a:pt x="2134" y="2146"/>
                  </a:lnTo>
                  <a:lnTo>
                    <a:pt x="2189" y="2279"/>
                  </a:lnTo>
                  <a:lnTo>
                    <a:pt x="2267" y="2367"/>
                  </a:lnTo>
                  <a:lnTo>
                    <a:pt x="2204" y="2415"/>
                  </a:lnTo>
                  <a:lnTo>
                    <a:pt x="2134" y="2416"/>
                  </a:lnTo>
                  <a:lnTo>
                    <a:pt x="2031" y="2359"/>
                  </a:lnTo>
                  <a:lnTo>
                    <a:pt x="1937" y="2375"/>
                  </a:lnTo>
                  <a:lnTo>
                    <a:pt x="1913" y="2463"/>
                  </a:lnTo>
                  <a:lnTo>
                    <a:pt x="1897" y="2535"/>
                  </a:lnTo>
                  <a:lnTo>
                    <a:pt x="1866" y="2654"/>
                  </a:lnTo>
                  <a:lnTo>
                    <a:pt x="1803" y="2734"/>
                  </a:lnTo>
                  <a:lnTo>
                    <a:pt x="1716" y="2718"/>
                  </a:lnTo>
                  <a:lnTo>
                    <a:pt x="1819" y="2814"/>
                  </a:lnTo>
                  <a:lnTo>
                    <a:pt x="1921" y="2846"/>
                  </a:lnTo>
                  <a:lnTo>
                    <a:pt x="2047" y="2766"/>
                  </a:lnTo>
                  <a:lnTo>
                    <a:pt x="2047" y="2662"/>
                  </a:lnTo>
                  <a:lnTo>
                    <a:pt x="2118" y="2590"/>
                  </a:lnTo>
                  <a:lnTo>
                    <a:pt x="2252" y="2582"/>
                  </a:lnTo>
                  <a:lnTo>
                    <a:pt x="2307" y="2439"/>
                  </a:lnTo>
                  <a:lnTo>
                    <a:pt x="2417" y="2287"/>
                  </a:lnTo>
                  <a:lnTo>
                    <a:pt x="2551" y="2207"/>
                  </a:lnTo>
                  <a:lnTo>
                    <a:pt x="2685" y="2231"/>
                  </a:lnTo>
                  <a:lnTo>
                    <a:pt x="2763" y="2279"/>
                  </a:lnTo>
                  <a:lnTo>
                    <a:pt x="2803" y="2407"/>
                  </a:lnTo>
                  <a:lnTo>
                    <a:pt x="2874" y="2463"/>
                  </a:lnTo>
                  <a:lnTo>
                    <a:pt x="2976" y="2439"/>
                  </a:lnTo>
                  <a:lnTo>
                    <a:pt x="3110" y="2415"/>
                  </a:lnTo>
                  <a:lnTo>
                    <a:pt x="3226" y="2446"/>
                  </a:lnTo>
                  <a:lnTo>
                    <a:pt x="3283" y="2534"/>
                  </a:lnTo>
                  <a:lnTo>
                    <a:pt x="3259" y="2630"/>
                  </a:lnTo>
                  <a:lnTo>
                    <a:pt x="3157" y="2670"/>
                  </a:lnTo>
                  <a:lnTo>
                    <a:pt x="3063" y="2678"/>
                  </a:lnTo>
                  <a:lnTo>
                    <a:pt x="3078" y="2758"/>
                  </a:lnTo>
                  <a:lnTo>
                    <a:pt x="3173" y="2782"/>
                  </a:lnTo>
                  <a:lnTo>
                    <a:pt x="3267" y="2814"/>
                  </a:lnTo>
                  <a:lnTo>
                    <a:pt x="3299" y="2918"/>
                  </a:lnTo>
                  <a:lnTo>
                    <a:pt x="3285" y="3044"/>
                  </a:lnTo>
                  <a:lnTo>
                    <a:pt x="3330" y="3117"/>
                  </a:lnTo>
                  <a:lnTo>
                    <a:pt x="3440" y="3061"/>
                  </a:lnTo>
                  <a:lnTo>
                    <a:pt x="3511" y="2965"/>
                  </a:lnTo>
                  <a:lnTo>
                    <a:pt x="3685" y="2878"/>
                  </a:lnTo>
                  <a:lnTo>
                    <a:pt x="3905" y="2894"/>
                  </a:lnTo>
                  <a:lnTo>
                    <a:pt x="3929" y="2822"/>
                  </a:lnTo>
                  <a:lnTo>
                    <a:pt x="3850" y="2846"/>
                  </a:lnTo>
                  <a:lnTo>
                    <a:pt x="3763" y="2806"/>
                  </a:lnTo>
                  <a:lnTo>
                    <a:pt x="3685" y="2798"/>
                  </a:lnTo>
                  <a:lnTo>
                    <a:pt x="3590" y="2678"/>
                  </a:lnTo>
                  <a:lnTo>
                    <a:pt x="3527" y="2582"/>
                  </a:lnTo>
                  <a:lnTo>
                    <a:pt x="3527" y="2487"/>
                  </a:lnTo>
                  <a:lnTo>
                    <a:pt x="3551" y="2386"/>
                  </a:lnTo>
                  <a:lnTo>
                    <a:pt x="3669" y="2303"/>
                  </a:lnTo>
                  <a:lnTo>
                    <a:pt x="3779" y="2263"/>
                  </a:lnTo>
                  <a:lnTo>
                    <a:pt x="3889" y="2239"/>
                  </a:lnTo>
                  <a:lnTo>
                    <a:pt x="4015" y="2143"/>
                  </a:lnTo>
                  <a:lnTo>
                    <a:pt x="4149" y="2143"/>
                  </a:lnTo>
                  <a:lnTo>
                    <a:pt x="4220" y="2056"/>
                  </a:lnTo>
                  <a:lnTo>
                    <a:pt x="4362" y="2024"/>
                  </a:lnTo>
                  <a:lnTo>
                    <a:pt x="4495" y="2034"/>
                  </a:lnTo>
                  <a:lnTo>
                    <a:pt x="4510" y="1915"/>
                  </a:lnTo>
                  <a:lnTo>
                    <a:pt x="4606" y="1817"/>
                  </a:lnTo>
                  <a:lnTo>
                    <a:pt x="4725" y="1816"/>
                  </a:lnTo>
                  <a:lnTo>
                    <a:pt x="4909" y="1755"/>
                  </a:lnTo>
                  <a:lnTo>
                    <a:pt x="4897" y="1625"/>
                  </a:lnTo>
                  <a:lnTo>
                    <a:pt x="4944" y="1456"/>
                  </a:lnTo>
                  <a:lnTo>
                    <a:pt x="4956" y="1316"/>
                  </a:lnTo>
                  <a:lnTo>
                    <a:pt x="4944" y="1158"/>
                  </a:lnTo>
                  <a:lnTo>
                    <a:pt x="4790" y="1061"/>
                  </a:lnTo>
                  <a:lnTo>
                    <a:pt x="4598" y="989"/>
                  </a:lnTo>
                  <a:lnTo>
                    <a:pt x="4418" y="934"/>
                  </a:lnTo>
                  <a:lnTo>
                    <a:pt x="4279" y="922"/>
                  </a:lnTo>
                  <a:lnTo>
                    <a:pt x="4208" y="826"/>
                  </a:lnTo>
                  <a:lnTo>
                    <a:pt x="4105" y="759"/>
                  </a:lnTo>
                  <a:lnTo>
                    <a:pt x="3985" y="802"/>
                  </a:lnTo>
                  <a:lnTo>
                    <a:pt x="3864" y="754"/>
                  </a:lnTo>
                  <a:lnTo>
                    <a:pt x="3674" y="789"/>
                  </a:lnTo>
                  <a:lnTo>
                    <a:pt x="3633" y="702"/>
                  </a:lnTo>
                  <a:lnTo>
                    <a:pt x="3542" y="559"/>
                  </a:lnTo>
                  <a:lnTo>
                    <a:pt x="3452" y="431"/>
                  </a:lnTo>
                  <a:lnTo>
                    <a:pt x="3275" y="419"/>
                  </a:lnTo>
                  <a:lnTo>
                    <a:pt x="3252" y="277"/>
                  </a:lnTo>
                  <a:lnTo>
                    <a:pt x="3192" y="146"/>
                  </a:lnTo>
                  <a:lnTo>
                    <a:pt x="3075" y="24"/>
                  </a:lnTo>
                  <a:lnTo>
                    <a:pt x="2962" y="0"/>
                  </a:lnTo>
                  <a:lnTo>
                    <a:pt x="2745" y="47"/>
                  </a:lnTo>
                  <a:lnTo>
                    <a:pt x="2590" y="119"/>
                  </a:lnTo>
                  <a:lnTo>
                    <a:pt x="2464" y="93"/>
                  </a:lnTo>
                  <a:lnTo>
                    <a:pt x="2330" y="181"/>
                  </a:lnTo>
                  <a:lnTo>
                    <a:pt x="2275" y="260"/>
                  </a:lnTo>
                  <a:lnTo>
                    <a:pt x="2275" y="348"/>
                  </a:lnTo>
                  <a:lnTo>
                    <a:pt x="2299" y="428"/>
                  </a:lnTo>
                  <a:lnTo>
                    <a:pt x="2222" y="441"/>
                  </a:lnTo>
                  <a:lnTo>
                    <a:pt x="2126" y="364"/>
                  </a:lnTo>
                  <a:lnTo>
                    <a:pt x="2000" y="364"/>
                  </a:lnTo>
                  <a:lnTo>
                    <a:pt x="1929" y="428"/>
                  </a:lnTo>
                  <a:lnTo>
                    <a:pt x="1866" y="324"/>
                  </a:lnTo>
                  <a:lnTo>
                    <a:pt x="1795" y="348"/>
                  </a:lnTo>
                  <a:lnTo>
                    <a:pt x="1740" y="404"/>
                  </a:lnTo>
                  <a:lnTo>
                    <a:pt x="1685" y="332"/>
                  </a:lnTo>
                  <a:lnTo>
                    <a:pt x="1590" y="340"/>
                  </a:lnTo>
                  <a:lnTo>
                    <a:pt x="1472" y="356"/>
                  </a:lnTo>
                  <a:lnTo>
                    <a:pt x="1338" y="300"/>
                  </a:lnTo>
                  <a:lnTo>
                    <a:pt x="1212" y="276"/>
                  </a:lnTo>
                  <a:lnTo>
                    <a:pt x="1047" y="189"/>
                  </a:lnTo>
                  <a:lnTo>
                    <a:pt x="811" y="181"/>
                  </a:lnTo>
                  <a:lnTo>
                    <a:pt x="685" y="204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7">
              <a:extLst>
                <a:ext uri="{FF2B5EF4-FFF2-40B4-BE49-F238E27FC236}">
                  <a16:creationId xmlns="" xmlns:a16="http://schemas.microsoft.com/office/drawing/2014/main" id="{9518CCB9-E069-4CB4-9628-8104DBDB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363" y="4662488"/>
              <a:ext cx="347662" cy="368300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95" y="154"/>
                </a:cxn>
                <a:cxn ang="0">
                  <a:pos x="163" y="221"/>
                </a:cxn>
                <a:cxn ang="0">
                  <a:pos x="228" y="221"/>
                </a:cxn>
                <a:cxn ang="0">
                  <a:pos x="234" y="335"/>
                </a:cxn>
                <a:cxn ang="0">
                  <a:pos x="270" y="431"/>
                </a:cxn>
                <a:cxn ang="0">
                  <a:pos x="347" y="473"/>
                </a:cxn>
                <a:cxn ang="0">
                  <a:pos x="371" y="545"/>
                </a:cxn>
                <a:cxn ang="0">
                  <a:pos x="429" y="580"/>
                </a:cxn>
                <a:cxn ang="0">
                  <a:pos x="510" y="642"/>
                </a:cxn>
                <a:cxn ang="0">
                  <a:pos x="501" y="760"/>
                </a:cxn>
                <a:cxn ang="0">
                  <a:pos x="548" y="832"/>
                </a:cxn>
                <a:cxn ang="0">
                  <a:pos x="530" y="886"/>
                </a:cxn>
                <a:cxn ang="0">
                  <a:pos x="560" y="964"/>
                </a:cxn>
                <a:cxn ang="0">
                  <a:pos x="512" y="1047"/>
                </a:cxn>
                <a:cxn ang="0">
                  <a:pos x="530" y="1143"/>
                </a:cxn>
                <a:cxn ang="0">
                  <a:pos x="613" y="1157"/>
                </a:cxn>
                <a:cxn ang="0">
                  <a:pos x="677" y="1077"/>
                </a:cxn>
                <a:cxn ang="0">
                  <a:pos x="707" y="963"/>
                </a:cxn>
                <a:cxn ang="0">
                  <a:pos x="725" y="883"/>
                </a:cxn>
                <a:cxn ang="0">
                  <a:pos x="746" y="799"/>
                </a:cxn>
                <a:cxn ang="0">
                  <a:pos x="837" y="783"/>
                </a:cxn>
                <a:cxn ang="0">
                  <a:pos x="943" y="840"/>
                </a:cxn>
                <a:cxn ang="0">
                  <a:pos x="1013" y="840"/>
                </a:cxn>
                <a:cxn ang="0">
                  <a:pos x="1078" y="790"/>
                </a:cxn>
                <a:cxn ang="0">
                  <a:pos x="1001" y="705"/>
                </a:cxn>
                <a:cxn ang="0">
                  <a:pos x="943" y="570"/>
                </a:cxn>
                <a:cxn ang="0">
                  <a:pos x="835" y="418"/>
                </a:cxn>
                <a:cxn ang="0">
                  <a:pos x="772" y="271"/>
                </a:cxn>
                <a:cxn ang="0">
                  <a:pos x="677" y="206"/>
                </a:cxn>
                <a:cxn ang="0">
                  <a:pos x="589" y="62"/>
                </a:cxn>
                <a:cxn ang="0">
                  <a:pos x="494" y="87"/>
                </a:cxn>
                <a:cxn ang="0">
                  <a:pos x="406" y="0"/>
                </a:cxn>
                <a:cxn ang="0">
                  <a:pos x="274" y="9"/>
                </a:cxn>
                <a:cxn ang="0">
                  <a:pos x="116" y="30"/>
                </a:cxn>
                <a:cxn ang="0">
                  <a:pos x="0" y="102"/>
                </a:cxn>
              </a:cxnLst>
              <a:rect l="0" t="0" r="r" b="b"/>
              <a:pathLst>
                <a:path w="1078" h="1157">
                  <a:moveTo>
                    <a:pt x="0" y="102"/>
                  </a:moveTo>
                  <a:lnTo>
                    <a:pt x="95" y="154"/>
                  </a:lnTo>
                  <a:lnTo>
                    <a:pt x="163" y="221"/>
                  </a:lnTo>
                  <a:lnTo>
                    <a:pt x="228" y="221"/>
                  </a:lnTo>
                  <a:lnTo>
                    <a:pt x="234" y="335"/>
                  </a:lnTo>
                  <a:lnTo>
                    <a:pt x="270" y="431"/>
                  </a:lnTo>
                  <a:lnTo>
                    <a:pt x="347" y="473"/>
                  </a:lnTo>
                  <a:lnTo>
                    <a:pt x="371" y="545"/>
                  </a:lnTo>
                  <a:lnTo>
                    <a:pt x="429" y="580"/>
                  </a:lnTo>
                  <a:lnTo>
                    <a:pt x="510" y="642"/>
                  </a:lnTo>
                  <a:lnTo>
                    <a:pt x="501" y="760"/>
                  </a:lnTo>
                  <a:lnTo>
                    <a:pt x="548" y="832"/>
                  </a:lnTo>
                  <a:lnTo>
                    <a:pt x="530" y="886"/>
                  </a:lnTo>
                  <a:lnTo>
                    <a:pt x="560" y="964"/>
                  </a:lnTo>
                  <a:lnTo>
                    <a:pt x="512" y="1047"/>
                  </a:lnTo>
                  <a:lnTo>
                    <a:pt x="530" y="1143"/>
                  </a:lnTo>
                  <a:lnTo>
                    <a:pt x="613" y="1157"/>
                  </a:lnTo>
                  <a:lnTo>
                    <a:pt x="677" y="1077"/>
                  </a:lnTo>
                  <a:lnTo>
                    <a:pt x="707" y="963"/>
                  </a:lnTo>
                  <a:lnTo>
                    <a:pt x="725" y="883"/>
                  </a:lnTo>
                  <a:lnTo>
                    <a:pt x="746" y="799"/>
                  </a:lnTo>
                  <a:lnTo>
                    <a:pt x="837" y="783"/>
                  </a:lnTo>
                  <a:lnTo>
                    <a:pt x="943" y="840"/>
                  </a:lnTo>
                  <a:lnTo>
                    <a:pt x="1013" y="840"/>
                  </a:lnTo>
                  <a:lnTo>
                    <a:pt x="1078" y="790"/>
                  </a:lnTo>
                  <a:lnTo>
                    <a:pt x="1001" y="705"/>
                  </a:lnTo>
                  <a:lnTo>
                    <a:pt x="943" y="570"/>
                  </a:lnTo>
                  <a:lnTo>
                    <a:pt x="835" y="418"/>
                  </a:lnTo>
                  <a:lnTo>
                    <a:pt x="772" y="271"/>
                  </a:lnTo>
                  <a:lnTo>
                    <a:pt x="677" y="206"/>
                  </a:lnTo>
                  <a:lnTo>
                    <a:pt x="589" y="62"/>
                  </a:lnTo>
                  <a:lnTo>
                    <a:pt x="494" y="87"/>
                  </a:lnTo>
                  <a:lnTo>
                    <a:pt x="406" y="0"/>
                  </a:lnTo>
                  <a:lnTo>
                    <a:pt x="274" y="9"/>
                  </a:lnTo>
                  <a:lnTo>
                    <a:pt x="116" y="3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8">
              <a:extLst>
                <a:ext uri="{FF2B5EF4-FFF2-40B4-BE49-F238E27FC236}">
                  <a16:creationId xmlns="" xmlns:a16="http://schemas.microsoft.com/office/drawing/2014/main" id="{7091FEBD-055B-4CC9-8FB1-AEEB2A212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3654425"/>
              <a:ext cx="827087" cy="646113"/>
            </a:xfrm>
            <a:custGeom>
              <a:avLst/>
              <a:gdLst/>
              <a:ahLst/>
              <a:cxnLst>
                <a:cxn ang="0">
                  <a:pos x="1250" y="1949"/>
                </a:cxn>
                <a:cxn ang="0">
                  <a:pos x="1460" y="1925"/>
                </a:cxn>
                <a:cxn ang="0">
                  <a:pos x="1566" y="1940"/>
                </a:cxn>
                <a:cxn ang="0">
                  <a:pos x="1704" y="2021"/>
                </a:cxn>
                <a:cxn ang="0">
                  <a:pos x="1903" y="1957"/>
                </a:cxn>
                <a:cxn ang="0">
                  <a:pos x="2074" y="2020"/>
                </a:cxn>
                <a:cxn ang="0">
                  <a:pos x="2050" y="1852"/>
                </a:cxn>
                <a:cxn ang="0">
                  <a:pos x="2238" y="1683"/>
                </a:cxn>
                <a:cxn ang="0">
                  <a:pos x="2319" y="1638"/>
                </a:cxn>
                <a:cxn ang="0">
                  <a:pos x="2139" y="1448"/>
                </a:cxn>
                <a:cxn ang="0">
                  <a:pos x="2281" y="1246"/>
                </a:cxn>
                <a:cxn ang="0">
                  <a:pos x="2472" y="1222"/>
                </a:cxn>
                <a:cxn ang="0">
                  <a:pos x="2458" y="1087"/>
                </a:cxn>
                <a:cxn ang="0">
                  <a:pos x="2169" y="856"/>
                </a:cxn>
                <a:cxn ang="0">
                  <a:pos x="1940" y="658"/>
                </a:cxn>
                <a:cxn ang="0">
                  <a:pos x="1927" y="428"/>
                </a:cxn>
                <a:cxn ang="0">
                  <a:pos x="1820" y="120"/>
                </a:cxn>
                <a:cxn ang="0">
                  <a:pos x="1571" y="168"/>
                </a:cxn>
                <a:cxn ang="0">
                  <a:pos x="1382" y="23"/>
                </a:cxn>
                <a:cxn ang="0">
                  <a:pos x="1098" y="100"/>
                </a:cxn>
                <a:cxn ang="0">
                  <a:pos x="900" y="146"/>
                </a:cxn>
                <a:cxn ang="0">
                  <a:pos x="792" y="383"/>
                </a:cxn>
                <a:cxn ang="0">
                  <a:pos x="666" y="593"/>
                </a:cxn>
                <a:cxn ang="0">
                  <a:pos x="639" y="848"/>
                </a:cxn>
                <a:cxn ang="0">
                  <a:pos x="432" y="885"/>
                </a:cxn>
                <a:cxn ang="0">
                  <a:pos x="279" y="985"/>
                </a:cxn>
                <a:cxn ang="0">
                  <a:pos x="44" y="976"/>
                </a:cxn>
                <a:cxn ang="0">
                  <a:pos x="81" y="1168"/>
                </a:cxn>
                <a:cxn ang="0">
                  <a:pos x="198" y="1350"/>
                </a:cxn>
                <a:cxn ang="0">
                  <a:pos x="99" y="1487"/>
                </a:cxn>
                <a:cxn ang="0">
                  <a:pos x="0" y="1624"/>
                </a:cxn>
                <a:cxn ang="0">
                  <a:pos x="89" y="1713"/>
                </a:cxn>
                <a:cxn ang="0">
                  <a:pos x="126" y="1870"/>
                </a:cxn>
                <a:cxn ang="0">
                  <a:pos x="293" y="1931"/>
                </a:cxn>
                <a:cxn ang="0">
                  <a:pos x="463" y="1795"/>
                </a:cxn>
                <a:cxn ang="0">
                  <a:pos x="822" y="1781"/>
                </a:cxn>
                <a:cxn ang="0">
                  <a:pos x="1119" y="1895"/>
                </a:cxn>
              </a:cxnLst>
              <a:rect l="0" t="0" r="r" b="b"/>
              <a:pathLst>
                <a:path w="2565" h="2030">
                  <a:moveTo>
                    <a:pt x="1119" y="1895"/>
                  </a:moveTo>
                  <a:lnTo>
                    <a:pt x="1250" y="1949"/>
                  </a:lnTo>
                  <a:lnTo>
                    <a:pt x="1347" y="1934"/>
                  </a:lnTo>
                  <a:lnTo>
                    <a:pt x="1460" y="1925"/>
                  </a:lnTo>
                  <a:lnTo>
                    <a:pt x="1516" y="1997"/>
                  </a:lnTo>
                  <a:lnTo>
                    <a:pt x="1566" y="1940"/>
                  </a:lnTo>
                  <a:lnTo>
                    <a:pt x="1640" y="1916"/>
                  </a:lnTo>
                  <a:lnTo>
                    <a:pt x="1704" y="2021"/>
                  </a:lnTo>
                  <a:lnTo>
                    <a:pt x="1773" y="1956"/>
                  </a:lnTo>
                  <a:lnTo>
                    <a:pt x="1903" y="1957"/>
                  </a:lnTo>
                  <a:lnTo>
                    <a:pt x="1992" y="2030"/>
                  </a:lnTo>
                  <a:lnTo>
                    <a:pt x="2074" y="2020"/>
                  </a:lnTo>
                  <a:lnTo>
                    <a:pt x="2051" y="1940"/>
                  </a:lnTo>
                  <a:lnTo>
                    <a:pt x="2050" y="1852"/>
                  </a:lnTo>
                  <a:lnTo>
                    <a:pt x="2103" y="1775"/>
                  </a:lnTo>
                  <a:lnTo>
                    <a:pt x="2238" y="1683"/>
                  </a:lnTo>
                  <a:lnTo>
                    <a:pt x="2364" y="1712"/>
                  </a:lnTo>
                  <a:lnTo>
                    <a:pt x="2319" y="1638"/>
                  </a:lnTo>
                  <a:lnTo>
                    <a:pt x="2269" y="1485"/>
                  </a:lnTo>
                  <a:lnTo>
                    <a:pt x="2139" y="1448"/>
                  </a:lnTo>
                  <a:lnTo>
                    <a:pt x="2139" y="1274"/>
                  </a:lnTo>
                  <a:lnTo>
                    <a:pt x="2281" y="1246"/>
                  </a:lnTo>
                  <a:lnTo>
                    <a:pt x="2401" y="1305"/>
                  </a:lnTo>
                  <a:lnTo>
                    <a:pt x="2472" y="1222"/>
                  </a:lnTo>
                  <a:lnTo>
                    <a:pt x="2565" y="1174"/>
                  </a:lnTo>
                  <a:lnTo>
                    <a:pt x="2458" y="1087"/>
                  </a:lnTo>
                  <a:lnTo>
                    <a:pt x="2264" y="900"/>
                  </a:lnTo>
                  <a:lnTo>
                    <a:pt x="2169" y="856"/>
                  </a:lnTo>
                  <a:lnTo>
                    <a:pt x="2057" y="682"/>
                  </a:lnTo>
                  <a:lnTo>
                    <a:pt x="1940" y="658"/>
                  </a:lnTo>
                  <a:lnTo>
                    <a:pt x="1988" y="538"/>
                  </a:lnTo>
                  <a:lnTo>
                    <a:pt x="1927" y="428"/>
                  </a:lnTo>
                  <a:lnTo>
                    <a:pt x="1974" y="216"/>
                  </a:lnTo>
                  <a:lnTo>
                    <a:pt x="1820" y="120"/>
                  </a:lnTo>
                  <a:lnTo>
                    <a:pt x="1690" y="120"/>
                  </a:lnTo>
                  <a:lnTo>
                    <a:pt x="1571" y="168"/>
                  </a:lnTo>
                  <a:lnTo>
                    <a:pt x="1516" y="62"/>
                  </a:lnTo>
                  <a:lnTo>
                    <a:pt x="1382" y="23"/>
                  </a:lnTo>
                  <a:lnTo>
                    <a:pt x="1219" y="0"/>
                  </a:lnTo>
                  <a:lnTo>
                    <a:pt x="1098" y="100"/>
                  </a:lnTo>
                  <a:lnTo>
                    <a:pt x="1018" y="128"/>
                  </a:lnTo>
                  <a:lnTo>
                    <a:pt x="900" y="146"/>
                  </a:lnTo>
                  <a:lnTo>
                    <a:pt x="855" y="238"/>
                  </a:lnTo>
                  <a:lnTo>
                    <a:pt x="792" y="383"/>
                  </a:lnTo>
                  <a:lnTo>
                    <a:pt x="720" y="493"/>
                  </a:lnTo>
                  <a:lnTo>
                    <a:pt x="666" y="593"/>
                  </a:lnTo>
                  <a:lnTo>
                    <a:pt x="648" y="739"/>
                  </a:lnTo>
                  <a:lnTo>
                    <a:pt x="639" y="848"/>
                  </a:lnTo>
                  <a:lnTo>
                    <a:pt x="549" y="821"/>
                  </a:lnTo>
                  <a:lnTo>
                    <a:pt x="432" y="885"/>
                  </a:lnTo>
                  <a:lnTo>
                    <a:pt x="342" y="930"/>
                  </a:lnTo>
                  <a:lnTo>
                    <a:pt x="279" y="985"/>
                  </a:lnTo>
                  <a:lnTo>
                    <a:pt x="162" y="949"/>
                  </a:lnTo>
                  <a:lnTo>
                    <a:pt x="44" y="976"/>
                  </a:lnTo>
                  <a:lnTo>
                    <a:pt x="81" y="1068"/>
                  </a:lnTo>
                  <a:lnTo>
                    <a:pt x="81" y="1168"/>
                  </a:lnTo>
                  <a:lnTo>
                    <a:pt x="126" y="1269"/>
                  </a:lnTo>
                  <a:lnTo>
                    <a:pt x="198" y="1350"/>
                  </a:lnTo>
                  <a:lnTo>
                    <a:pt x="207" y="1451"/>
                  </a:lnTo>
                  <a:lnTo>
                    <a:pt x="99" y="1487"/>
                  </a:lnTo>
                  <a:lnTo>
                    <a:pt x="44" y="1551"/>
                  </a:lnTo>
                  <a:lnTo>
                    <a:pt x="0" y="1624"/>
                  </a:lnTo>
                  <a:lnTo>
                    <a:pt x="0" y="1703"/>
                  </a:lnTo>
                  <a:lnTo>
                    <a:pt x="89" y="1713"/>
                  </a:lnTo>
                  <a:lnTo>
                    <a:pt x="144" y="1797"/>
                  </a:lnTo>
                  <a:lnTo>
                    <a:pt x="126" y="1870"/>
                  </a:lnTo>
                  <a:lnTo>
                    <a:pt x="145" y="1957"/>
                  </a:lnTo>
                  <a:lnTo>
                    <a:pt x="293" y="1931"/>
                  </a:lnTo>
                  <a:lnTo>
                    <a:pt x="334" y="1837"/>
                  </a:lnTo>
                  <a:lnTo>
                    <a:pt x="463" y="1795"/>
                  </a:lnTo>
                  <a:lnTo>
                    <a:pt x="587" y="1773"/>
                  </a:lnTo>
                  <a:lnTo>
                    <a:pt x="822" y="1781"/>
                  </a:lnTo>
                  <a:lnTo>
                    <a:pt x="986" y="1868"/>
                  </a:lnTo>
                  <a:lnTo>
                    <a:pt x="1119" y="1895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9">
              <a:extLst>
                <a:ext uri="{FF2B5EF4-FFF2-40B4-BE49-F238E27FC236}">
                  <a16:creationId xmlns="" xmlns:a16="http://schemas.microsoft.com/office/drawing/2014/main" id="{510BFA17-50D7-4969-8DAC-E66B75189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1401763"/>
              <a:ext cx="944562" cy="1708150"/>
            </a:xfrm>
            <a:custGeom>
              <a:avLst/>
              <a:gdLst/>
              <a:ahLst/>
              <a:cxnLst>
                <a:cxn ang="0">
                  <a:pos x="90" y="748"/>
                </a:cxn>
                <a:cxn ang="0">
                  <a:pos x="287" y="912"/>
                </a:cxn>
                <a:cxn ang="0">
                  <a:pos x="531" y="1004"/>
                </a:cxn>
                <a:cxn ang="0">
                  <a:pos x="666" y="1140"/>
                </a:cxn>
                <a:cxn ang="0">
                  <a:pos x="711" y="1405"/>
                </a:cxn>
                <a:cxn ang="0">
                  <a:pos x="756" y="1660"/>
                </a:cxn>
                <a:cxn ang="0">
                  <a:pos x="891" y="1815"/>
                </a:cxn>
                <a:cxn ang="0">
                  <a:pos x="810" y="2043"/>
                </a:cxn>
                <a:cxn ang="0">
                  <a:pos x="930" y="2327"/>
                </a:cxn>
                <a:cxn ang="0">
                  <a:pos x="1134" y="2490"/>
                </a:cxn>
                <a:cxn ang="0">
                  <a:pos x="1260" y="2764"/>
                </a:cxn>
                <a:cxn ang="0">
                  <a:pos x="1107" y="2910"/>
                </a:cxn>
                <a:cxn ang="0">
                  <a:pos x="927" y="3147"/>
                </a:cxn>
                <a:cxn ang="0">
                  <a:pos x="792" y="3375"/>
                </a:cxn>
                <a:cxn ang="0">
                  <a:pos x="522" y="3768"/>
                </a:cxn>
                <a:cxn ang="0">
                  <a:pos x="333" y="3831"/>
                </a:cxn>
                <a:cxn ang="0">
                  <a:pos x="287" y="4041"/>
                </a:cxn>
                <a:cxn ang="0">
                  <a:pos x="369" y="4388"/>
                </a:cxn>
                <a:cxn ang="0">
                  <a:pos x="459" y="4698"/>
                </a:cxn>
                <a:cxn ang="0">
                  <a:pos x="396" y="4908"/>
                </a:cxn>
                <a:cxn ang="0">
                  <a:pos x="495" y="5045"/>
                </a:cxn>
                <a:cxn ang="0">
                  <a:pos x="621" y="5181"/>
                </a:cxn>
                <a:cxn ang="0">
                  <a:pos x="819" y="5263"/>
                </a:cxn>
                <a:cxn ang="0">
                  <a:pos x="1017" y="5327"/>
                </a:cxn>
                <a:cxn ang="0">
                  <a:pos x="1350" y="5227"/>
                </a:cxn>
                <a:cxn ang="0">
                  <a:pos x="1684" y="5091"/>
                </a:cxn>
                <a:cxn ang="0">
                  <a:pos x="2106" y="5063"/>
                </a:cxn>
                <a:cxn ang="0">
                  <a:pos x="2081" y="4959"/>
                </a:cxn>
                <a:cxn ang="0">
                  <a:pos x="2533" y="4474"/>
                </a:cxn>
                <a:cxn ang="0">
                  <a:pos x="2929" y="3906"/>
                </a:cxn>
                <a:cxn ang="0">
                  <a:pos x="2777" y="3678"/>
                </a:cxn>
                <a:cxn ang="0">
                  <a:pos x="2445" y="3475"/>
                </a:cxn>
                <a:cxn ang="0">
                  <a:pos x="2575" y="3298"/>
                </a:cxn>
                <a:cxn ang="0">
                  <a:pos x="2388" y="2950"/>
                </a:cxn>
                <a:cxn ang="0">
                  <a:pos x="2362" y="2793"/>
                </a:cxn>
                <a:cxn ang="0">
                  <a:pos x="2365" y="2478"/>
                </a:cxn>
                <a:cxn ang="0">
                  <a:pos x="2326" y="2206"/>
                </a:cxn>
                <a:cxn ang="0">
                  <a:pos x="2163" y="1931"/>
                </a:cxn>
                <a:cxn ang="0">
                  <a:pos x="2080" y="1715"/>
                </a:cxn>
                <a:cxn ang="0">
                  <a:pos x="2267" y="1452"/>
                </a:cxn>
                <a:cxn ang="0">
                  <a:pos x="2148" y="1139"/>
                </a:cxn>
                <a:cxn ang="0">
                  <a:pos x="1903" y="1033"/>
                </a:cxn>
                <a:cxn ang="0">
                  <a:pos x="1856" y="672"/>
                </a:cxn>
                <a:cxn ang="0">
                  <a:pos x="2048" y="210"/>
                </a:cxn>
                <a:cxn ang="0">
                  <a:pos x="1836" y="174"/>
                </a:cxn>
                <a:cxn ang="0">
                  <a:pos x="1665" y="9"/>
                </a:cxn>
                <a:cxn ang="0">
                  <a:pos x="1485" y="55"/>
                </a:cxn>
                <a:cxn ang="0">
                  <a:pos x="1242" y="174"/>
                </a:cxn>
                <a:cxn ang="0">
                  <a:pos x="1188" y="493"/>
                </a:cxn>
                <a:cxn ang="0">
                  <a:pos x="1116" y="696"/>
                </a:cxn>
                <a:cxn ang="0">
                  <a:pos x="1026" y="857"/>
                </a:cxn>
                <a:cxn ang="0">
                  <a:pos x="864" y="793"/>
                </a:cxn>
                <a:cxn ang="0">
                  <a:pos x="666" y="848"/>
                </a:cxn>
                <a:cxn ang="0">
                  <a:pos x="435" y="771"/>
                </a:cxn>
                <a:cxn ang="0">
                  <a:pos x="315" y="566"/>
                </a:cxn>
                <a:cxn ang="0">
                  <a:pos x="135" y="520"/>
                </a:cxn>
                <a:cxn ang="0">
                  <a:pos x="0" y="630"/>
                </a:cxn>
              </a:cxnLst>
              <a:rect l="0" t="0" r="r" b="b"/>
              <a:pathLst>
                <a:path w="2929" h="5367">
                  <a:moveTo>
                    <a:pt x="0" y="630"/>
                  </a:moveTo>
                  <a:lnTo>
                    <a:pt x="90" y="748"/>
                  </a:lnTo>
                  <a:lnTo>
                    <a:pt x="198" y="830"/>
                  </a:lnTo>
                  <a:lnTo>
                    <a:pt x="287" y="912"/>
                  </a:lnTo>
                  <a:lnTo>
                    <a:pt x="378" y="985"/>
                  </a:lnTo>
                  <a:lnTo>
                    <a:pt x="531" y="1004"/>
                  </a:lnTo>
                  <a:lnTo>
                    <a:pt x="603" y="1077"/>
                  </a:lnTo>
                  <a:lnTo>
                    <a:pt x="666" y="1140"/>
                  </a:lnTo>
                  <a:lnTo>
                    <a:pt x="720" y="1231"/>
                  </a:lnTo>
                  <a:lnTo>
                    <a:pt x="711" y="1405"/>
                  </a:lnTo>
                  <a:lnTo>
                    <a:pt x="792" y="1542"/>
                  </a:lnTo>
                  <a:lnTo>
                    <a:pt x="756" y="1660"/>
                  </a:lnTo>
                  <a:lnTo>
                    <a:pt x="772" y="1764"/>
                  </a:lnTo>
                  <a:lnTo>
                    <a:pt x="891" y="1815"/>
                  </a:lnTo>
                  <a:lnTo>
                    <a:pt x="864" y="1971"/>
                  </a:lnTo>
                  <a:lnTo>
                    <a:pt x="810" y="2043"/>
                  </a:lnTo>
                  <a:lnTo>
                    <a:pt x="846" y="2208"/>
                  </a:lnTo>
                  <a:lnTo>
                    <a:pt x="930" y="2327"/>
                  </a:lnTo>
                  <a:lnTo>
                    <a:pt x="931" y="2408"/>
                  </a:lnTo>
                  <a:lnTo>
                    <a:pt x="1134" y="2490"/>
                  </a:lnTo>
                  <a:lnTo>
                    <a:pt x="1215" y="2600"/>
                  </a:lnTo>
                  <a:lnTo>
                    <a:pt x="1260" y="2764"/>
                  </a:lnTo>
                  <a:lnTo>
                    <a:pt x="1260" y="2856"/>
                  </a:lnTo>
                  <a:lnTo>
                    <a:pt x="1107" y="2910"/>
                  </a:lnTo>
                  <a:lnTo>
                    <a:pt x="1062" y="3047"/>
                  </a:lnTo>
                  <a:lnTo>
                    <a:pt x="927" y="3147"/>
                  </a:lnTo>
                  <a:lnTo>
                    <a:pt x="900" y="3275"/>
                  </a:lnTo>
                  <a:lnTo>
                    <a:pt x="792" y="3375"/>
                  </a:lnTo>
                  <a:lnTo>
                    <a:pt x="630" y="3576"/>
                  </a:lnTo>
                  <a:lnTo>
                    <a:pt x="522" y="3768"/>
                  </a:lnTo>
                  <a:lnTo>
                    <a:pt x="414" y="3759"/>
                  </a:lnTo>
                  <a:lnTo>
                    <a:pt x="333" y="3831"/>
                  </a:lnTo>
                  <a:lnTo>
                    <a:pt x="350" y="3932"/>
                  </a:lnTo>
                  <a:lnTo>
                    <a:pt x="287" y="4041"/>
                  </a:lnTo>
                  <a:lnTo>
                    <a:pt x="350" y="4178"/>
                  </a:lnTo>
                  <a:lnTo>
                    <a:pt x="369" y="4388"/>
                  </a:lnTo>
                  <a:lnTo>
                    <a:pt x="441" y="4571"/>
                  </a:lnTo>
                  <a:lnTo>
                    <a:pt x="459" y="4698"/>
                  </a:lnTo>
                  <a:lnTo>
                    <a:pt x="396" y="4826"/>
                  </a:lnTo>
                  <a:lnTo>
                    <a:pt x="396" y="4908"/>
                  </a:lnTo>
                  <a:lnTo>
                    <a:pt x="405" y="5063"/>
                  </a:lnTo>
                  <a:lnTo>
                    <a:pt x="495" y="5045"/>
                  </a:lnTo>
                  <a:lnTo>
                    <a:pt x="522" y="5181"/>
                  </a:lnTo>
                  <a:lnTo>
                    <a:pt x="621" y="5181"/>
                  </a:lnTo>
                  <a:lnTo>
                    <a:pt x="702" y="5309"/>
                  </a:lnTo>
                  <a:lnTo>
                    <a:pt x="819" y="5263"/>
                  </a:lnTo>
                  <a:lnTo>
                    <a:pt x="851" y="5367"/>
                  </a:lnTo>
                  <a:lnTo>
                    <a:pt x="1017" y="5327"/>
                  </a:lnTo>
                  <a:lnTo>
                    <a:pt x="1206" y="5309"/>
                  </a:lnTo>
                  <a:lnTo>
                    <a:pt x="1350" y="5227"/>
                  </a:lnTo>
                  <a:lnTo>
                    <a:pt x="1548" y="5190"/>
                  </a:lnTo>
                  <a:lnTo>
                    <a:pt x="1684" y="5091"/>
                  </a:lnTo>
                  <a:lnTo>
                    <a:pt x="1881" y="5072"/>
                  </a:lnTo>
                  <a:lnTo>
                    <a:pt x="2106" y="5063"/>
                  </a:lnTo>
                  <a:lnTo>
                    <a:pt x="2125" y="4995"/>
                  </a:lnTo>
                  <a:lnTo>
                    <a:pt x="2081" y="4959"/>
                  </a:lnTo>
                  <a:lnTo>
                    <a:pt x="2309" y="4764"/>
                  </a:lnTo>
                  <a:lnTo>
                    <a:pt x="2533" y="4474"/>
                  </a:lnTo>
                  <a:lnTo>
                    <a:pt x="2752" y="4182"/>
                  </a:lnTo>
                  <a:lnTo>
                    <a:pt x="2929" y="3906"/>
                  </a:lnTo>
                  <a:lnTo>
                    <a:pt x="2845" y="3796"/>
                  </a:lnTo>
                  <a:lnTo>
                    <a:pt x="2777" y="3678"/>
                  </a:lnTo>
                  <a:lnTo>
                    <a:pt x="2624" y="3621"/>
                  </a:lnTo>
                  <a:lnTo>
                    <a:pt x="2445" y="3475"/>
                  </a:lnTo>
                  <a:lnTo>
                    <a:pt x="2517" y="3404"/>
                  </a:lnTo>
                  <a:lnTo>
                    <a:pt x="2575" y="3298"/>
                  </a:lnTo>
                  <a:lnTo>
                    <a:pt x="2439" y="3091"/>
                  </a:lnTo>
                  <a:lnTo>
                    <a:pt x="2388" y="2950"/>
                  </a:lnTo>
                  <a:lnTo>
                    <a:pt x="2303" y="2865"/>
                  </a:lnTo>
                  <a:lnTo>
                    <a:pt x="2362" y="2793"/>
                  </a:lnTo>
                  <a:lnTo>
                    <a:pt x="2317" y="2610"/>
                  </a:lnTo>
                  <a:lnTo>
                    <a:pt x="2365" y="2478"/>
                  </a:lnTo>
                  <a:lnTo>
                    <a:pt x="2399" y="2364"/>
                  </a:lnTo>
                  <a:lnTo>
                    <a:pt x="2326" y="2206"/>
                  </a:lnTo>
                  <a:lnTo>
                    <a:pt x="2240" y="2076"/>
                  </a:lnTo>
                  <a:lnTo>
                    <a:pt x="2163" y="1931"/>
                  </a:lnTo>
                  <a:lnTo>
                    <a:pt x="2077" y="1832"/>
                  </a:lnTo>
                  <a:lnTo>
                    <a:pt x="2080" y="1715"/>
                  </a:lnTo>
                  <a:lnTo>
                    <a:pt x="2161" y="1583"/>
                  </a:lnTo>
                  <a:lnTo>
                    <a:pt x="2267" y="1452"/>
                  </a:lnTo>
                  <a:lnTo>
                    <a:pt x="2201" y="1308"/>
                  </a:lnTo>
                  <a:lnTo>
                    <a:pt x="2148" y="1139"/>
                  </a:lnTo>
                  <a:lnTo>
                    <a:pt x="2058" y="1128"/>
                  </a:lnTo>
                  <a:lnTo>
                    <a:pt x="1903" y="1033"/>
                  </a:lnTo>
                  <a:lnTo>
                    <a:pt x="1871" y="867"/>
                  </a:lnTo>
                  <a:lnTo>
                    <a:pt x="1856" y="672"/>
                  </a:lnTo>
                  <a:lnTo>
                    <a:pt x="1915" y="481"/>
                  </a:lnTo>
                  <a:lnTo>
                    <a:pt x="2048" y="210"/>
                  </a:lnTo>
                  <a:lnTo>
                    <a:pt x="1944" y="183"/>
                  </a:lnTo>
                  <a:lnTo>
                    <a:pt x="1836" y="174"/>
                  </a:lnTo>
                  <a:lnTo>
                    <a:pt x="1755" y="82"/>
                  </a:lnTo>
                  <a:lnTo>
                    <a:pt x="1665" y="9"/>
                  </a:lnTo>
                  <a:lnTo>
                    <a:pt x="1566" y="0"/>
                  </a:lnTo>
                  <a:lnTo>
                    <a:pt x="1485" y="55"/>
                  </a:lnTo>
                  <a:lnTo>
                    <a:pt x="1350" y="64"/>
                  </a:lnTo>
                  <a:lnTo>
                    <a:pt x="1242" y="174"/>
                  </a:lnTo>
                  <a:lnTo>
                    <a:pt x="1188" y="319"/>
                  </a:lnTo>
                  <a:lnTo>
                    <a:pt x="1188" y="493"/>
                  </a:lnTo>
                  <a:lnTo>
                    <a:pt x="1182" y="668"/>
                  </a:lnTo>
                  <a:lnTo>
                    <a:pt x="1116" y="696"/>
                  </a:lnTo>
                  <a:lnTo>
                    <a:pt x="1071" y="803"/>
                  </a:lnTo>
                  <a:lnTo>
                    <a:pt x="1026" y="857"/>
                  </a:lnTo>
                  <a:lnTo>
                    <a:pt x="945" y="812"/>
                  </a:lnTo>
                  <a:lnTo>
                    <a:pt x="864" y="793"/>
                  </a:lnTo>
                  <a:lnTo>
                    <a:pt x="756" y="766"/>
                  </a:lnTo>
                  <a:lnTo>
                    <a:pt x="666" y="848"/>
                  </a:lnTo>
                  <a:lnTo>
                    <a:pt x="522" y="830"/>
                  </a:lnTo>
                  <a:lnTo>
                    <a:pt x="435" y="771"/>
                  </a:lnTo>
                  <a:lnTo>
                    <a:pt x="369" y="684"/>
                  </a:lnTo>
                  <a:lnTo>
                    <a:pt x="315" y="566"/>
                  </a:lnTo>
                  <a:lnTo>
                    <a:pt x="224" y="502"/>
                  </a:lnTo>
                  <a:lnTo>
                    <a:pt x="135" y="520"/>
                  </a:lnTo>
                  <a:lnTo>
                    <a:pt x="108" y="612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10">
              <a:extLst>
                <a:ext uri="{FF2B5EF4-FFF2-40B4-BE49-F238E27FC236}">
                  <a16:creationId xmlns="" xmlns:a16="http://schemas.microsoft.com/office/drawing/2014/main" id="{BEFF073C-AE17-49B9-AA97-50187DF11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763" y="1601788"/>
              <a:ext cx="1017587" cy="2165350"/>
            </a:xfrm>
            <a:custGeom>
              <a:avLst/>
              <a:gdLst/>
              <a:ahLst/>
              <a:cxnLst>
                <a:cxn ang="0">
                  <a:pos x="2317" y="122"/>
                </a:cxn>
                <a:cxn ang="0">
                  <a:pos x="2603" y="353"/>
                </a:cxn>
                <a:cxn ang="0">
                  <a:pos x="2944" y="599"/>
                </a:cxn>
                <a:cxn ang="0">
                  <a:pos x="2981" y="1034"/>
                </a:cxn>
                <a:cxn ang="0">
                  <a:pos x="3090" y="1341"/>
                </a:cxn>
                <a:cxn ang="0">
                  <a:pos x="3154" y="1694"/>
                </a:cxn>
                <a:cxn ang="0">
                  <a:pos x="2849" y="1820"/>
                </a:cxn>
                <a:cxn ang="0">
                  <a:pos x="2668" y="1876"/>
                </a:cxn>
                <a:cxn ang="0">
                  <a:pos x="2550" y="2195"/>
                </a:cxn>
                <a:cxn ang="0">
                  <a:pos x="2534" y="2514"/>
                </a:cxn>
                <a:cxn ang="0">
                  <a:pos x="2306" y="2913"/>
                </a:cxn>
                <a:cxn ang="0">
                  <a:pos x="1889" y="3161"/>
                </a:cxn>
                <a:cxn ang="0">
                  <a:pos x="1711" y="3449"/>
                </a:cxn>
                <a:cxn ang="0">
                  <a:pos x="1582" y="3807"/>
                </a:cxn>
                <a:cxn ang="0">
                  <a:pos x="1550" y="4222"/>
                </a:cxn>
                <a:cxn ang="0">
                  <a:pos x="1692" y="4477"/>
                </a:cxn>
                <a:cxn ang="0">
                  <a:pos x="1952" y="4685"/>
                </a:cxn>
                <a:cxn ang="0">
                  <a:pos x="1912" y="4869"/>
                </a:cxn>
                <a:cxn ang="0">
                  <a:pos x="1818" y="5244"/>
                </a:cxn>
                <a:cxn ang="0">
                  <a:pos x="1535" y="5347"/>
                </a:cxn>
                <a:cxn ang="0">
                  <a:pos x="1417" y="5651"/>
                </a:cxn>
                <a:cxn ang="0">
                  <a:pos x="1440" y="5922"/>
                </a:cxn>
                <a:cxn ang="0">
                  <a:pos x="1354" y="6337"/>
                </a:cxn>
                <a:cxn ang="0">
                  <a:pos x="1015" y="6489"/>
                </a:cxn>
                <a:cxn ang="0">
                  <a:pos x="842" y="6704"/>
                </a:cxn>
                <a:cxn ang="0">
                  <a:pos x="529" y="6801"/>
                </a:cxn>
                <a:cxn ang="0">
                  <a:pos x="378" y="6473"/>
                </a:cxn>
                <a:cxn ang="0">
                  <a:pos x="394" y="6201"/>
                </a:cxn>
                <a:cxn ang="0">
                  <a:pos x="175" y="5694"/>
                </a:cxn>
                <a:cxn ang="0">
                  <a:pos x="63" y="5403"/>
                </a:cxn>
                <a:cxn ang="0">
                  <a:pos x="118" y="5292"/>
                </a:cxn>
                <a:cxn ang="0">
                  <a:pos x="220" y="5012"/>
                </a:cxn>
                <a:cxn ang="0">
                  <a:pos x="299" y="4749"/>
                </a:cxn>
                <a:cxn ang="0">
                  <a:pos x="401" y="4493"/>
                </a:cxn>
                <a:cxn ang="0">
                  <a:pos x="386" y="4238"/>
                </a:cxn>
                <a:cxn ang="0">
                  <a:pos x="291" y="3903"/>
                </a:cxn>
                <a:cxn ang="0">
                  <a:pos x="244" y="3536"/>
                </a:cxn>
                <a:cxn ang="0">
                  <a:pos x="236" y="3161"/>
                </a:cxn>
                <a:cxn ang="0">
                  <a:pos x="456" y="2738"/>
                </a:cxn>
                <a:cxn ang="0">
                  <a:pos x="740" y="2682"/>
                </a:cxn>
                <a:cxn ang="0">
                  <a:pos x="677" y="2460"/>
                </a:cxn>
                <a:cxn ang="0">
                  <a:pos x="842" y="2027"/>
                </a:cxn>
                <a:cxn ang="0">
                  <a:pos x="984" y="1628"/>
                </a:cxn>
                <a:cxn ang="0">
                  <a:pos x="1188" y="1229"/>
                </a:cxn>
                <a:cxn ang="0">
                  <a:pos x="1275" y="806"/>
                </a:cxn>
                <a:cxn ang="0">
                  <a:pos x="1543" y="623"/>
                </a:cxn>
                <a:cxn ang="0">
                  <a:pos x="1661" y="415"/>
                </a:cxn>
                <a:cxn ang="0">
                  <a:pos x="1881" y="335"/>
                </a:cxn>
                <a:cxn ang="0">
                  <a:pos x="2149" y="375"/>
                </a:cxn>
                <a:cxn ang="0">
                  <a:pos x="2180" y="64"/>
                </a:cxn>
              </a:cxnLst>
              <a:rect l="0" t="0" r="r" b="b"/>
              <a:pathLst>
                <a:path w="3154" h="6801">
                  <a:moveTo>
                    <a:pt x="2180" y="64"/>
                  </a:moveTo>
                  <a:lnTo>
                    <a:pt x="2227" y="0"/>
                  </a:lnTo>
                  <a:lnTo>
                    <a:pt x="2317" y="122"/>
                  </a:lnTo>
                  <a:lnTo>
                    <a:pt x="2425" y="201"/>
                  </a:lnTo>
                  <a:lnTo>
                    <a:pt x="2523" y="291"/>
                  </a:lnTo>
                  <a:lnTo>
                    <a:pt x="2603" y="353"/>
                  </a:lnTo>
                  <a:lnTo>
                    <a:pt x="2753" y="372"/>
                  </a:lnTo>
                  <a:lnTo>
                    <a:pt x="2894" y="513"/>
                  </a:lnTo>
                  <a:lnTo>
                    <a:pt x="2944" y="599"/>
                  </a:lnTo>
                  <a:lnTo>
                    <a:pt x="2937" y="776"/>
                  </a:lnTo>
                  <a:lnTo>
                    <a:pt x="3018" y="911"/>
                  </a:lnTo>
                  <a:lnTo>
                    <a:pt x="2981" y="1034"/>
                  </a:lnTo>
                  <a:lnTo>
                    <a:pt x="2999" y="1137"/>
                  </a:lnTo>
                  <a:lnTo>
                    <a:pt x="3117" y="1183"/>
                  </a:lnTo>
                  <a:lnTo>
                    <a:pt x="3090" y="1341"/>
                  </a:lnTo>
                  <a:lnTo>
                    <a:pt x="3036" y="1414"/>
                  </a:lnTo>
                  <a:lnTo>
                    <a:pt x="3071" y="1578"/>
                  </a:lnTo>
                  <a:lnTo>
                    <a:pt x="3154" y="1694"/>
                  </a:lnTo>
                  <a:lnTo>
                    <a:pt x="3154" y="1779"/>
                  </a:lnTo>
                  <a:lnTo>
                    <a:pt x="2983" y="1780"/>
                  </a:lnTo>
                  <a:lnTo>
                    <a:pt x="2849" y="1820"/>
                  </a:lnTo>
                  <a:lnTo>
                    <a:pt x="2786" y="1756"/>
                  </a:lnTo>
                  <a:lnTo>
                    <a:pt x="2723" y="1796"/>
                  </a:lnTo>
                  <a:lnTo>
                    <a:pt x="2668" y="1876"/>
                  </a:lnTo>
                  <a:lnTo>
                    <a:pt x="2644" y="1995"/>
                  </a:lnTo>
                  <a:lnTo>
                    <a:pt x="2542" y="2019"/>
                  </a:lnTo>
                  <a:lnTo>
                    <a:pt x="2550" y="2195"/>
                  </a:lnTo>
                  <a:lnTo>
                    <a:pt x="2478" y="2251"/>
                  </a:lnTo>
                  <a:lnTo>
                    <a:pt x="2495" y="2402"/>
                  </a:lnTo>
                  <a:lnTo>
                    <a:pt x="2534" y="2514"/>
                  </a:lnTo>
                  <a:lnTo>
                    <a:pt x="2471" y="2626"/>
                  </a:lnTo>
                  <a:lnTo>
                    <a:pt x="2377" y="2793"/>
                  </a:lnTo>
                  <a:lnTo>
                    <a:pt x="2306" y="2913"/>
                  </a:lnTo>
                  <a:lnTo>
                    <a:pt x="2156" y="3001"/>
                  </a:lnTo>
                  <a:lnTo>
                    <a:pt x="2031" y="3081"/>
                  </a:lnTo>
                  <a:lnTo>
                    <a:pt x="1889" y="3161"/>
                  </a:lnTo>
                  <a:lnTo>
                    <a:pt x="1873" y="3264"/>
                  </a:lnTo>
                  <a:lnTo>
                    <a:pt x="1755" y="3336"/>
                  </a:lnTo>
                  <a:lnTo>
                    <a:pt x="1711" y="3449"/>
                  </a:lnTo>
                  <a:lnTo>
                    <a:pt x="1598" y="3536"/>
                  </a:lnTo>
                  <a:lnTo>
                    <a:pt x="1590" y="3671"/>
                  </a:lnTo>
                  <a:lnTo>
                    <a:pt x="1582" y="3807"/>
                  </a:lnTo>
                  <a:lnTo>
                    <a:pt x="1535" y="3943"/>
                  </a:lnTo>
                  <a:lnTo>
                    <a:pt x="1535" y="4102"/>
                  </a:lnTo>
                  <a:lnTo>
                    <a:pt x="1550" y="4222"/>
                  </a:lnTo>
                  <a:lnTo>
                    <a:pt x="1590" y="4342"/>
                  </a:lnTo>
                  <a:lnTo>
                    <a:pt x="1606" y="4422"/>
                  </a:lnTo>
                  <a:lnTo>
                    <a:pt x="1692" y="4477"/>
                  </a:lnTo>
                  <a:lnTo>
                    <a:pt x="1810" y="4525"/>
                  </a:lnTo>
                  <a:lnTo>
                    <a:pt x="1873" y="4629"/>
                  </a:lnTo>
                  <a:lnTo>
                    <a:pt x="1952" y="4685"/>
                  </a:lnTo>
                  <a:lnTo>
                    <a:pt x="2015" y="4749"/>
                  </a:lnTo>
                  <a:lnTo>
                    <a:pt x="1999" y="4837"/>
                  </a:lnTo>
                  <a:lnTo>
                    <a:pt x="1912" y="4869"/>
                  </a:lnTo>
                  <a:lnTo>
                    <a:pt x="1865" y="4948"/>
                  </a:lnTo>
                  <a:lnTo>
                    <a:pt x="1810" y="5116"/>
                  </a:lnTo>
                  <a:lnTo>
                    <a:pt x="1818" y="5244"/>
                  </a:lnTo>
                  <a:lnTo>
                    <a:pt x="1716" y="5260"/>
                  </a:lnTo>
                  <a:lnTo>
                    <a:pt x="1645" y="5276"/>
                  </a:lnTo>
                  <a:lnTo>
                    <a:pt x="1535" y="5347"/>
                  </a:lnTo>
                  <a:lnTo>
                    <a:pt x="1472" y="5419"/>
                  </a:lnTo>
                  <a:lnTo>
                    <a:pt x="1444" y="5544"/>
                  </a:lnTo>
                  <a:lnTo>
                    <a:pt x="1417" y="5651"/>
                  </a:lnTo>
                  <a:lnTo>
                    <a:pt x="1393" y="5731"/>
                  </a:lnTo>
                  <a:lnTo>
                    <a:pt x="1456" y="5826"/>
                  </a:lnTo>
                  <a:lnTo>
                    <a:pt x="1440" y="5922"/>
                  </a:lnTo>
                  <a:lnTo>
                    <a:pt x="1401" y="6090"/>
                  </a:lnTo>
                  <a:lnTo>
                    <a:pt x="1369" y="6201"/>
                  </a:lnTo>
                  <a:lnTo>
                    <a:pt x="1354" y="6337"/>
                  </a:lnTo>
                  <a:lnTo>
                    <a:pt x="1291" y="6457"/>
                  </a:lnTo>
                  <a:lnTo>
                    <a:pt x="1149" y="6449"/>
                  </a:lnTo>
                  <a:lnTo>
                    <a:pt x="1015" y="6489"/>
                  </a:lnTo>
                  <a:lnTo>
                    <a:pt x="913" y="6529"/>
                  </a:lnTo>
                  <a:lnTo>
                    <a:pt x="819" y="6616"/>
                  </a:lnTo>
                  <a:lnTo>
                    <a:pt x="842" y="6704"/>
                  </a:lnTo>
                  <a:lnTo>
                    <a:pt x="826" y="6768"/>
                  </a:lnTo>
                  <a:lnTo>
                    <a:pt x="706" y="6801"/>
                  </a:lnTo>
                  <a:lnTo>
                    <a:pt x="529" y="6801"/>
                  </a:lnTo>
                  <a:lnTo>
                    <a:pt x="535" y="6664"/>
                  </a:lnTo>
                  <a:lnTo>
                    <a:pt x="472" y="6553"/>
                  </a:lnTo>
                  <a:lnTo>
                    <a:pt x="378" y="6473"/>
                  </a:lnTo>
                  <a:lnTo>
                    <a:pt x="433" y="6393"/>
                  </a:lnTo>
                  <a:lnTo>
                    <a:pt x="480" y="6297"/>
                  </a:lnTo>
                  <a:lnTo>
                    <a:pt x="394" y="6201"/>
                  </a:lnTo>
                  <a:lnTo>
                    <a:pt x="323" y="6082"/>
                  </a:lnTo>
                  <a:lnTo>
                    <a:pt x="205" y="5874"/>
                  </a:lnTo>
                  <a:lnTo>
                    <a:pt x="175" y="5694"/>
                  </a:lnTo>
                  <a:lnTo>
                    <a:pt x="189" y="5611"/>
                  </a:lnTo>
                  <a:lnTo>
                    <a:pt x="102" y="5515"/>
                  </a:lnTo>
                  <a:lnTo>
                    <a:pt x="63" y="5403"/>
                  </a:lnTo>
                  <a:lnTo>
                    <a:pt x="0" y="5172"/>
                  </a:lnTo>
                  <a:lnTo>
                    <a:pt x="71" y="5156"/>
                  </a:lnTo>
                  <a:lnTo>
                    <a:pt x="118" y="5292"/>
                  </a:lnTo>
                  <a:lnTo>
                    <a:pt x="173" y="5220"/>
                  </a:lnTo>
                  <a:lnTo>
                    <a:pt x="181" y="5100"/>
                  </a:lnTo>
                  <a:lnTo>
                    <a:pt x="220" y="5012"/>
                  </a:lnTo>
                  <a:lnTo>
                    <a:pt x="157" y="4940"/>
                  </a:lnTo>
                  <a:lnTo>
                    <a:pt x="220" y="4837"/>
                  </a:lnTo>
                  <a:lnTo>
                    <a:pt x="299" y="4749"/>
                  </a:lnTo>
                  <a:lnTo>
                    <a:pt x="354" y="4653"/>
                  </a:lnTo>
                  <a:lnTo>
                    <a:pt x="354" y="4573"/>
                  </a:lnTo>
                  <a:lnTo>
                    <a:pt x="401" y="4493"/>
                  </a:lnTo>
                  <a:lnTo>
                    <a:pt x="331" y="4406"/>
                  </a:lnTo>
                  <a:lnTo>
                    <a:pt x="307" y="4254"/>
                  </a:lnTo>
                  <a:lnTo>
                    <a:pt x="386" y="4238"/>
                  </a:lnTo>
                  <a:lnTo>
                    <a:pt x="456" y="4102"/>
                  </a:lnTo>
                  <a:lnTo>
                    <a:pt x="338" y="3975"/>
                  </a:lnTo>
                  <a:lnTo>
                    <a:pt x="291" y="3903"/>
                  </a:lnTo>
                  <a:lnTo>
                    <a:pt x="268" y="3799"/>
                  </a:lnTo>
                  <a:lnTo>
                    <a:pt x="260" y="3663"/>
                  </a:lnTo>
                  <a:lnTo>
                    <a:pt x="244" y="3536"/>
                  </a:lnTo>
                  <a:lnTo>
                    <a:pt x="244" y="3424"/>
                  </a:lnTo>
                  <a:lnTo>
                    <a:pt x="275" y="3288"/>
                  </a:lnTo>
                  <a:lnTo>
                    <a:pt x="236" y="3161"/>
                  </a:lnTo>
                  <a:lnTo>
                    <a:pt x="268" y="2985"/>
                  </a:lnTo>
                  <a:lnTo>
                    <a:pt x="352" y="2849"/>
                  </a:lnTo>
                  <a:lnTo>
                    <a:pt x="456" y="2738"/>
                  </a:lnTo>
                  <a:lnTo>
                    <a:pt x="582" y="2706"/>
                  </a:lnTo>
                  <a:lnTo>
                    <a:pt x="685" y="2722"/>
                  </a:lnTo>
                  <a:lnTo>
                    <a:pt x="740" y="2682"/>
                  </a:lnTo>
                  <a:lnTo>
                    <a:pt x="763" y="2602"/>
                  </a:lnTo>
                  <a:lnTo>
                    <a:pt x="732" y="2514"/>
                  </a:lnTo>
                  <a:lnTo>
                    <a:pt x="677" y="2460"/>
                  </a:lnTo>
                  <a:lnTo>
                    <a:pt x="685" y="2354"/>
                  </a:lnTo>
                  <a:lnTo>
                    <a:pt x="787" y="2195"/>
                  </a:lnTo>
                  <a:lnTo>
                    <a:pt x="842" y="2027"/>
                  </a:lnTo>
                  <a:lnTo>
                    <a:pt x="858" y="1852"/>
                  </a:lnTo>
                  <a:lnTo>
                    <a:pt x="834" y="1668"/>
                  </a:lnTo>
                  <a:lnTo>
                    <a:pt x="984" y="1628"/>
                  </a:lnTo>
                  <a:lnTo>
                    <a:pt x="1047" y="1445"/>
                  </a:lnTo>
                  <a:lnTo>
                    <a:pt x="1149" y="1341"/>
                  </a:lnTo>
                  <a:lnTo>
                    <a:pt x="1188" y="1229"/>
                  </a:lnTo>
                  <a:lnTo>
                    <a:pt x="1275" y="1101"/>
                  </a:lnTo>
                  <a:lnTo>
                    <a:pt x="1196" y="934"/>
                  </a:lnTo>
                  <a:lnTo>
                    <a:pt x="1275" y="806"/>
                  </a:lnTo>
                  <a:lnTo>
                    <a:pt x="1354" y="654"/>
                  </a:lnTo>
                  <a:lnTo>
                    <a:pt x="1474" y="575"/>
                  </a:lnTo>
                  <a:lnTo>
                    <a:pt x="1543" y="623"/>
                  </a:lnTo>
                  <a:lnTo>
                    <a:pt x="1637" y="631"/>
                  </a:lnTo>
                  <a:lnTo>
                    <a:pt x="1653" y="503"/>
                  </a:lnTo>
                  <a:lnTo>
                    <a:pt x="1661" y="415"/>
                  </a:lnTo>
                  <a:lnTo>
                    <a:pt x="1653" y="327"/>
                  </a:lnTo>
                  <a:lnTo>
                    <a:pt x="1771" y="295"/>
                  </a:lnTo>
                  <a:lnTo>
                    <a:pt x="1881" y="335"/>
                  </a:lnTo>
                  <a:lnTo>
                    <a:pt x="1968" y="351"/>
                  </a:lnTo>
                  <a:lnTo>
                    <a:pt x="2054" y="423"/>
                  </a:lnTo>
                  <a:lnTo>
                    <a:pt x="2149" y="375"/>
                  </a:lnTo>
                  <a:lnTo>
                    <a:pt x="2117" y="295"/>
                  </a:lnTo>
                  <a:lnTo>
                    <a:pt x="2156" y="168"/>
                  </a:lnTo>
                  <a:lnTo>
                    <a:pt x="2180" y="64"/>
                  </a:lnTo>
                  <a:close/>
                </a:path>
              </a:pathLst>
            </a:custGeom>
            <a:solidFill>
              <a:srgbClr val="FFFF0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11">
              <a:extLst>
                <a:ext uri="{FF2B5EF4-FFF2-40B4-BE49-F238E27FC236}">
                  <a16:creationId xmlns="" xmlns:a16="http://schemas.microsoft.com/office/drawing/2014/main" id="{1D6656BC-5C27-430B-BDB7-48D0E7000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938" y="1196975"/>
              <a:ext cx="1982787" cy="2209800"/>
            </a:xfrm>
            <a:custGeom>
              <a:avLst/>
              <a:gdLst/>
              <a:ahLst/>
              <a:cxnLst>
                <a:cxn ang="0">
                  <a:pos x="4972" y="1310"/>
                </a:cxn>
                <a:cxn ang="0">
                  <a:pos x="4547" y="1410"/>
                </a:cxn>
                <a:cxn ang="0">
                  <a:pos x="4108" y="1208"/>
                </a:cxn>
                <a:cxn ang="0">
                  <a:pos x="3745" y="1343"/>
                </a:cxn>
                <a:cxn ang="0">
                  <a:pos x="3535" y="1624"/>
                </a:cxn>
                <a:cxn ang="0">
                  <a:pos x="3204" y="1905"/>
                </a:cxn>
                <a:cxn ang="0">
                  <a:pos x="2762" y="2208"/>
                </a:cxn>
                <a:cxn ang="0">
                  <a:pos x="2550" y="2901"/>
                </a:cxn>
                <a:cxn ang="0">
                  <a:pos x="2250" y="3630"/>
                </a:cxn>
                <a:cxn ang="0">
                  <a:pos x="2251" y="3995"/>
                </a:cxn>
                <a:cxn ang="0">
                  <a:pos x="1803" y="4432"/>
                </a:cxn>
                <a:cxn ang="0">
                  <a:pos x="1835" y="5071"/>
                </a:cxn>
                <a:cxn ang="0">
                  <a:pos x="1873" y="5529"/>
                </a:cxn>
                <a:cxn ang="0">
                  <a:pos x="1864" y="6022"/>
                </a:cxn>
                <a:cxn ang="0">
                  <a:pos x="1740" y="6492"/>
                </a:cxn>
                <a:cxn ang="0">
                  <a:pos x="1488" y="6312"/>
                </a:cxn>
                <a:cxn ang="0">
                  <a:pos x="1086" y="6567"/>
                </a:cxn>
                <a:cxn ang="0">
                  <a:pos x="551" y="6942"/>
                </a:cxn>
                <a:cxn ang="0">
                  <a:pos x="87" y="6463"/>
                </a:cxn>
                <a:cxn ang="0">
                  <a:pos x="354" y="6253"/>
                </a:cxn>
                <a:cxn ang="0">
                  <a:pos x="39" y="6160"/>
                </a:cxn>
                <a:cxn ang="0">
                  <a:pos x="276" y="5997"/>
                </a:cxn>
                <a:cxn ang="0">
                  <a:pos x="181" y="5942"/>
                </a:cxn>
                <a:cxn ang="0">
                  <a:pos x="0" y="5583"/>
                </a:cxn>
                <a:cxn ang="0">
                  <a:pos x="488" y="5511"/>
                </a:cxn>
                <a:cxn ang="0">
                  <a:pos x="63" y="5319"/>
                </a:cxn>
                <a:cxn ang="0">
                  <a:pos x="197" y="5112"/>
                </a:cxn>
                <a:cxn ang="0">
                  <a:pos x="464" y="4824"/>
                </a:cxn>
                <a:cxn ang="0">
                  <a:pos x="551" y="4697"/>
                </a:cxn>
                <a:cxn ang="0">
                  <a:pos x="897" y="4657"/>
                </a:cxn>
                <a:cxn ang="0">
                  <a:pos x="1141" y="4282"/>
                </a:cxn>
                <a:cxn ang="0">
                  <a:pos x="1543" y="4210"/>
                </a:cxn>
                <a:cxn ang="0">
                  <a:pos x="1409" y="4218"/>
                </a:cxn>
                <a:cxn ang="0">
                  <a:pos x="1378" y="3907"/>
                </a:cxn>
                <a:cxn ang="0">
                  <a:pos x="1629" y="3715"/>
                </a:cxn>
                <a:cxn ang="0">
                  <a:pos x="1960" y="3412"/>
                </a:cxn>
                <a:cxn ang="0">
                  <a:pos x="1921" y="3085"/>
                </a:cxn>
                <a:cxn ang="0">
                  <a:pos x="2157" y="2558"/>
                </a:cxn>
                <a:cxn ang="0">
                  <a:pos x="2488" y="2107"/>
                </a:cxn>
                <a:cxn ang="0">
                  <a:pos x="2613" y="1827"/>
                </a:cxn>
                <a:cxn ang="0">
                  <a:pos x="3039" y="1580"/>
                </a:cxn>
                <a:cxn ang="0">
                  <a:pos x="3062" y="1317"/>
                </a:cxn>
                <a:cxn ang="0">
                  <a:pos x="3393" y="981"/>
                </a:cxn>
                <a:cxn ang="0">
                  <a:pos x="3698" y="853"/>
                </a:cxn>
                <a:cxn ang="0">
                  <a:pos x="4078" y="710"/>
                </a:cxn>
                <a:cxn ang="0">
                  <a:pos x="4274" y="590"/>
                </a:cxn>
                <a:cxn ang="0">
                  <a:pos x="4377" y="559"/>
                </a:cxn>
                <a:cxn ang="0">
                  <a:pos x="4613" y="271"/>
                </a:cxn>
                <a:cxn ang="0">
                  <a:pos x="4912" y="136"/>
                </a:cxn>
                <a:cxn ang="0">
                  <a:pos x="4702" y="583"/>
                </a:cxn>
                <a:cxn ang="0">
                  <a:pos x="4928" y="343"/>
                </a:cxn>
                <a:cxn ang="0">
                  <a:pos x="5054" y="271"/>
                </a:cxn>
                <a:cxn ang="0">
                  <a:pos x="5258" y="207"/>
                </a:cxn>
                <a:cxn ang="0">
                  <a:pos x="5424" y="0"/>
                </a:cxn>
                <a:cxn ang="0">
                  <a:pos x="5384" y="359"/>
                </a:cxn>
                <a:cxn ang="0">
                  <a:pos x="5589" y="160"/>
                </a:cxn>
                <a:cxn ang="0">
                  <a:pos x="5841" y="287"/>
                </a:cxn>
                <a:cxn ang="0">
                  <a:pos x="6140" y="471"/>
                </a:cxn>
                <a:cxn ang="0">
                  <a:pos x="5605" y="527"/>
                </a:cxn>
                <a:cxn ang="0">
                  <a:pos x="5849" y="790"/>
                </a:cxn>
                <a:cxn ang="0">
                  <a:pos x="5454" y="652"/>
                </a:cxn>
              </a:cxnLst>
              <a:rect l="0" t="0" r="r" b="b"/>
              <a:pathLst>
                <a:path w="6148" h="6942">
                  <a:moveTo>
                    <a:pt x="5143" y="708"/>
                  </a:moveTo>
                  <a:lnTo>
                    <a:pt x="5034" y="817"/>
                  </a:lnTo>
                  <a:lnTo>
                    <a:pt x="4978" y="967"/>
                  </a:lnTo>
                  <a:lnTo>
                    <a:pt x="4979" y="1142"/>
                  </a:lnTo>
                  <a:lnTo>
                    <a:pt x="4972" y="1310"/>
                  </a:lnTo>
                  <a:lnTo>
                    <a:pt x="4904" y="1339"/>
                  </a:lnTo>
                  <a:lnTo>
                    <a:pt x="4864" y="1445"/>
                  </a:lnTo>
                  <a:lnTo>
                    <a:pt x="4819" y="1499"/>
                  </a:lnTo>
                  <a:lnTo>
                    <a:pt x="4736" y="1456"/>
                  </a:lnTo>
                  <a:lnTo>
                    <a:pt x="4547" y="1410"/>
                  </a:lnTo>
                  <a:lnTo>
                    <a:pt x="4457" y="1489"/>
                  </a:lnTo>
                  <a:lnTo>
                    <a:pt x="4315" y="1474"/>
                  </a:lnTo>
                  <a:lnTo>
                    <a:pt x="4226" y="1416"/>
                  </a:lnTo>
                  <a:lnTo>
                    <a:pt x="4160" y="1330"/>
                  </a:lnTo>
                  <a:lnTo>
                    <a:pt x="4108" y="1208"/>
                  </a:lnTo>
                  <a:lnTo>
                    <a:pt x="4014" y="1145"/>
                  </a:lnTo>
                  <a:lnTo>
                    <a:pt x="3923" y="1165"/>
                  </a:lnTo>
                  <a:lnTo>
                    <a:pt x="3899" y="1252"/>
                  </a:lnTo>
                  <a:lnTo>
                    <a:pt x="3791" y="1273"/>
                  </a:lnTo>
                  <a:lnTo>
                    <a:pt x="3745" y="1343"/>
                  </a:lnTo>
                  <a:lnTo>
                    <a:pt x="3723" y="1447"/>
                  </a:lnTo>
                  <a:lnTo>
                    <a:pt x="3683" y="1570"/>
                  </a:lnTo>
                  <a:lnTo>
                    <a:pt x="3715" y="1648"/>
                  </a:lnTo>
                  <a:lnTo>
                    <a:pt x="3620" y="1696"/>
                  </a:lnTo>
                  <a:lnTo>
                    <a:pt x="3535" y="1624"/>
                  </a:lnTo>
                  <a:lnTo>
                    <a:pt x="3450" y="1610"/>
                  </a:lnTo>
                  <a:lnTo>
                    <a:pt x="3337" y="1570"/>
                  </a:lnTo>
                  <a:lnTo>
                    <a:pt x="3219" y="1601"/>
                  </a:lnTo>
                  <a:lnTo>
                    <a:pt x="3228" y="1685"/>
                  </a:lnTo>
                  <a:lnTo>
                    <a:pt x="3204" y="1905"/>
                  </a:lnTo>
                  <a:lnTo>
                    <a:pt x="3112" y="1896"/>
                  </a:lnTo>
                  <a:lnTo>
                    <a:pt x="3040" y="1848"/>
                  </a:lnTo>
                  <a:lnTo>
                    <a:pt x="2919" y="1930"/>
                  </a:lnTo>
                  <a:lnTo>
                    <a:pt x="2845" y="2074"/>
                  </a:lnTo>
                  <a:lnTo>
                    <a:pt x="2762" y="2208"/>
                  </a:lnTo>
                  <a:lnTo>
                    <a:pt x="2841" y="2373"/>
                  </a:lnTo>
                  <a:lnTo>
                    <a:pt x="2755" y="2502"/>
                  </a:lnTo>
                  <a:lnTo>
                    <a:pt x="2717" y="2614"/>
                  </a:lnTo>
                  <a:lnTo>
                    <a:pt x="2613" y="2719"/>
                  </a:lnTo>
                  <a:lnTo>
                    <a:pt x="2550" y="2901"/>
                  </a:lnTo>
                  <a:lnTo>
                    <a:pt x="2401" y="2941"/>
                  </a:lnTo>
                  <a:lnTo>
                    <a:pt x="2425" y="3121"/>
                  </a:lnTo>
                  <a:lnTo>
                    <a:pt x="2411" y="3293"/>
                  </a:lnTo>
                  <a:lnTo>
                    <a:pt x="2351" y="3474"/>
                  </a:lnTo>
                  <a:lnTo>
                    <a:pt x="2250" y="3630"/>
                  </a:lnTo>
                  <a:lnTo>
                    <a:pt x="2244" y="3734"/>
                  </a:lnTo>
                  <a:lnTo>
                    <a:pt x="2302" y="3791"/>
                  </a:lnTo>
                  <a:lnTo>
                    <a:pt x="2330" y="3872"/>
                  </a:lnTo>
                  <a:lnTo>
                    <a:pt x="2306" y="3955"/>
                  </a:lnTo>
                  <a:lnTo>
                    <a:pt x="2251" y="3995"/>
                  </a:lnTo>
                  <a:lnTo>
                    <a:pt x="2153" y="3979"/>
                  </a:lnTo>
                  <a:lnTo>
                    <a:pt x="2021" y="4012"/>
                  </a:lnTo>
                  <a:lnTo>
                    <a:pt x="1921" y="4120"/>
                  </a:lnTo>
                  <a:lnTo>
                    <a:pt x="1834" y="4254"/>
                  </a:lnTo>
                  <a:lnTo>
                    <a:pt x="1803" y="4432"/>
                  </a:lnTo>
                  <a:lnTo>
                    <a:pt x="1841" y="4560"/>
                  </a:lnTo>
                  <a:lnTo>
                    <a:pt x="1811" y="4694"/>
                  </a:lnTo>
                  <a:lnTo>
                    <a:pt x="1811" y="4822"/>
                  </a:lnTo>
                  <a:lnTo>
                    <a:pt x="1826" y="4937"/>
                  </a:lnTo>
                  <a:lnTo>
                    <a:pt x="1835" y="5071"/>
                  </a:lnTo>
                  <a:lnTo>
                    <a:pt x="1858" y="5176"/>
                  </a:lnTo>
                  <a:lnTo>
                    <a:pt x="1912" y="5256"/>
                  </a:lnTo>
                  <a:lnTo>
                    <a:pt x="2023" y="5376"/>
                  </a:lnTo>
                  <a:lnTo>
                    <a:pt x="1953" y="5509"/>
                  </a:lnTo>
                  <a:lnTo>
                    <a:pt x="1873" y="5529"/>
                  </a:lnTo>
                  <a:lnTo>
                    <a:pt x="1899" y="5681"/>
                  </a:lnTo>
                  <a:lnTo>
                    <a:pt x="1967" y="5766"/>
                  </a:lnTo>
                  <a:lnTo>
                    <a:pt x="1923" y="5846"/>
                  </a:lnTo>
                  <a:lnTo>
                    <a:pt x="1920" y="5930"/>
                  </a:lnTo>
                  <a:lnTo>
                    <a:pt x="1864" y="6022"/>
                  </a:lnTo>
                  <a:lnTo>
                    <a:pt x="1787" y="6109"/>
                  </a:lnTo>
                  <a:lnTo>
                    <a:pt x="1725" y="6214"/>
                  </a:lnTo>
                  <a:lnTo>
                    <a:pt x="1787" y="6284"/>
                  </a:lnTo>
                  <a:lnTo>
                    <a:pt x="1749" y="6372"/>
                  </a:lnTo>
                  <a:lnTo>
                    <a:pt x="1740" y="6492"/>
                  </a:lnTo>
                  <a:lnTo>
                    <a:pt x="1685" y="6562"/>
                  </a:lnTo>
                  <a:lnTo>
                    <a:pt x="1637" y="6427"/>
                  </a:lnTo>
                  <a:lnTo>
                    <a:pt x="1566" y="6445"/>
                  </a:lnTo>
                  <a:lnTo>
                    <a:pt x="1488" y="6415"/>
                  </a:lnTo>
                  <a:lnTo>
                    <a:pt x="1488" y="6312"/>
                  </a:lnTo>
                  <a:lnTo>
                    <a:pt x="1409" y="6280"/>
                  </a:lnTo>
                  <a:lnTo>
                    <a:pt x="1393" y="6375"/>
                  </a:lnTo>
                  <a:lnTo>
                    <a:pt x="1315" y="6447"/>
                  </a:lnTo>
                  <a:lnTo>
                    <a:pt x="1188" y="6479"/>
                  </a:lnTo>
                  <a:lnTo>
                    <a:pt x="1086" y="6567"/>
                  </a:lnTo>
                  <a:lnTo>
                    <a:pt x="984" y="6599"/>
                  </a:lnTo>
                  <a:lnTo>
                    <a:pt x="953" y="6750"/>
                  </a:lnTo>
                  <a:lnTo>
                    <a:pt x="803" y="6870"/>
                  </a:lnTo>
                  <a:lnTo>
                    <a:pt x="685" y="6934"/>
                  </a:lnTo>
                  <a:lnTo>
                    <a:pt x="551" y="6942"/>
                  </a:lnTo>
                  <a:lnTo>
                    <a:pt x="386" y="6798"/>
                  </a:lnTo>
                  <a:lnTo>
                    <a:pt x="276" y="6798"/>
                  </a:lnTo>
                  <a:lnTo>
                    <a:pt x="110" y="6663"/>
                  </a:lnTo>
                  <a:lnTo>
                    <a:pt x="94" y="6559"/>
                  </a:lnTo>
                  <a:lnTo>
                    <a:pt x="87" y="6463"/>
                  </a:lnTo>
                  <a:lnTo>
                    <a:pt x="173" y="6447"/>
                  </a:lnTo>
                  <a:lnTo>
                    <a:pt x="252" y="6527"/>
                  </a:lnTo>
                  <a:lnTo>
                    <a:pt x="236" y="6399"/>
                  </a:lnTo>
                  <a:lnTo>
                    <a:pt x="291" y="6333"/>
                  </a:lnTo>
                  <a:lnTo>
                    <a:pt x="354" y="6253"/>
                  </a:lnTo>
                  <a:lnTo>
                    <a:pt x="323" y="6189"/>
                  </a:lnTo>
                  <a:lnTo>
                    <a:pt x="260" y="6245"/>
                  </a:lnTo>
                  <a:lnTo>
                    <a:pt x="189" y="6261"/>
                  </a:lnTo>
                  <a:lnTo>
                    <a:pt x="71" y="6296"/>
                  </a:lnTo>
                  <a:lnTo>
                    <a:pt x="39" y="6160"/>
                  </a:lnTo>
                  <a:lnTo>
                    <a:pt x="102" y="6141"/>
                  </a:lnTo>
                  <a:lnTo>
                    <a:pt x="181" y="6157"/>
                  </a:lnTo>
                  <a:lnTo>
                    <a:pt x="252" y="6125"/>
                  </a:lnTo>
                  <a:lnTo>
                    <a:pt x="181" y="6061"/>
                  </a:lnTo>
                  <a:lnTo>
                    <a:pt x="276" y="5997"/>
                  </a:lnTo>
                  <a:lnTo>
                    <a:pt x="338" y="5910"/>
                  </a:lnTo>
                  <a:lnTo>
                    <a:pt x="472" y="5806"/>
                  </a:lnTo>
                  <a:lnTo>
                    <a:pt x="378" y="5790"/>
                  </a:lnTo>
                  <a:lnTo>
                    <a:pt x="268" y="5854"/>
                  </a:lnTo>
                  <a:lnTo>
                    <a:pt x="181" y="5942"/>
                  </a:lnTo>
                  <a:lnTo>
                    <a:pt x="126" y="5886"/>
                  </a:lnTo>
                  <a:lnTo>
                    <a:pt x="31" y="5862"/>
                  </a:lnTo>
                  <a:lnTo>
                    <a:pt x="63" y="5758"/>
                  </a:lnTo>
                  <a:lnTo>
                    <a:pt x="79" y="5662"/>
                  </a:lnTo>
                  <a:lnTo>
                    <a:pt x="0" y="5583"/>
                  </a:lnTo>
                  <a:lnTo>
                    <a:pt x="8" y="5503"/>
                  </a:lnTo>
                  <a:lnTo>
                    <a:pt x="142" y="5530"/>
                  </a:lnTo>
                  <a:lnTo>
                    <a:pt x="252" y="5514"/>
                  </a:lnTo>
                  <a:lnTo>
                    <a:pt x="378" y="5538"/>
                  </a:lnTo>
                  <a:lnTo>
                    <a:pt x="488" y="5511"/>
                  </a:lnTo>
                  <a:lnTo>
                    <a:pt x="551" y="5511"/>
                  </a:lnTo>
                  <a:lnTo>
                    <a:pt x="646" y="5378"/>
                  </a:lnTo>
                  <a:lnTo>
                    <a:pt x="213" y="5439"/>
                  </a:lnTo>
                  <a:lnTo>
                    <a:pt x="24" y="5394"/>
                  </a:lnTo>
                  <a:lnTo>
                    <a:pt x="63" y="5319"/>
                  </a:lnTo>
                  <a:lnTo>
                    <a:pt x="87" y="5231"/>
                  </a:lnTo>
                  <a:lnTo>
                    <a:pt x="31" y="5064"/>
                  </a:lnTo>
                  <a:lnTo>
                    <a:pt x="79" y="5032"/>
                  </a:lnTo>
                  <a:lnTo>
                    <a:pt x="150" y="5136"/>
                  </a:lnTo>
                  <a:lnTo>
                    <a:pt x="197" y="5112"/>
                  </a:lnTo>
                  <a:lnTo>
                    <a:pt x="142" y="5000"/>
                  </a:lnTo>
                  <a:lnTo>
                    <a:pt x="189" y="4952"/>
                  </a:lnTo>
                  <a:lnTo>
                    <a:pt x="315" y="5000"/>
                  </a:lnTo>
                  <a:lnTo>
                    <a:pt x="394" y="4896"/>
                  </a:lnTo>
                  <a:lnTo>
                    <a:pt x="464" y="4824"/>
                  </a:lnTo>
                  <a:lnTo>
                    <a:pt x="480" y="4737"/>
                  </a:lnTo>
                  <a:lnTo>
                    <a:pt x="590" y="4793"/>
                  </a:lnTo>
                  <a:lnTo>
                    <a:pt x="669" y="4793"/>
                  </a:lnTo>
                  <a:lnTo>
                    <a:pt x="693" y="4721"/>
                  </a:lnTo>
                  <a:lnTo>
                    <a:pt x="551" y="4697"/>
                  </a:lnTo>
                  <a:lnTo>
                    <a:pt x="504" y="4577"/>
                  </a:lnTo>
                  <a:lnTo>
                    <a:pt x="606" y="4625"/>
                  </a:lnTo>
                  <a:lnTo>
                    <a:pt x="787" y="4585"/>
                  </a:lnTo>
                  <a:lnTo>
                    <a:pt x="811" y="4673"/>
                  </a:lnTo>
                  <a:lnTo>
                    <a:pt x="897" y="4657"/>
                  </a:lnTo>
                  <a:lnTo>
                    <a:pt x="890" y="4521"/>
                  </a:lnTo>
                  <a:lnTo>
                    <a:pt x="897" y="4410"/>
                  </a:lnTo>
                  <a:lnTo>
                    <a:pt x="1000" y="4314"/>
                  </a:lnTo>
                  <a:lnTo>
                    <a:pt x="1110" y="4378"/>
                  </a:lnTo>
                  <a:lnTo>
                    <a:pt x="1141" y="4282"/>
                  </a:lnTo>
                  <a:lnTo>
                    <a:pt x="1220" y="4290"/>
                  </a:lnTo>
                  <a:lnTo>
                    <a:pt x="1275" y="4362"/>
                  </a:lnTo>
                  <a:lnTo>
                    <a:pt x="1370" y="4306"/>
                  </a:lnTo>
                  <a:lnTo>
                    <a:pt x="1488" y="4290"/>
                  </a:lnTo>
                  <a:lnTo>
                    <a:pt x="1543" y="4210"/>
                  </a:lnTo>
                  <a:lnTo>
                    <a:pt x="1622" y="4178"/>
                  </a:lnTo>
                  <a:lnTo>
                    <a:pt x="1598" y="4043"/>
                  </a:lnTo>
                  <a:lnTo>
                    <a:pt x="1535" y="4090"/>
                  </a:lnTo>
                  <a:lnTo>
                    <a:pt x="1496" y="4154"/>
                  </a:lnTo>
                  <a:lnTo>
                    <a:pt x="1409" y="4218"/>
                  </a:lnTo>
                  <a:lnTo>
                    <a:pt x="1362" y="4274"/>
                  </a:lnTo>
                  <a:lnTo>
                    <a:pt x="1252" y="4234"/>
                  </a:lnTo>
                  <a:lnTo>
                    <a:pt x="1228" y="4154"/>
                  </a:lnTo>
                  <a:lnTo>
                    <a:pt x="1283" y="4050"/>
                  </a:lnTo>
                  <a:lnTo>
                    <a:pt x="1378" y="3907"/>
                  </a:lnTo>
                  <a:lnTo>
                    <a:pt x="1480" y="3867"/>
                  </a:lnTo>
                  <a:lnTo>
                    <a:pt x="1511" y="3787"/>
                  </a:lnTo>
                  <a:lnTo>
                    <a:pt x="1606" y="3851"/>
                  </a:lnTo>
                  <a:lnTo>
                    <a:pt x="1724" y="3747"/>
                  </a:lnTo>
                  <a:lnTo>
                    <a:pt x="1629" y="3715"/>
                  </a:lnTo>
                  <a:lnTo>
                    <a:pt x="1732" y="3636"/>
                  </a:lnTo>
                  <a:lnTo>
                    <a:pt x="1700" y="3500"/>
                  </a:lnTo>
                  <a:lnTo>
                    <a:pt x="1803" y="3452"/>
                  </a:lnTo>
                  <a:lnTo>
                    <a:pt x="1866" y="3468"/>
                  </a:lnTo>
                  <a:lnTo>
                    <a:pt x="1960" y="3412"/>
                  </a:lnTo>
                  <a:lnTo>
                    <a:pt x="1826" y="3348"/>
                  </a:lnTo>
                  <a:lnTo>
                    <a:pt x="1968" y="3284"/>
                  </a:lnTo>
                  <a:lnTo>
                    <a:pt x="1842" y="3197"/>
                  </a:lnTo>
                  <a:lnTo>
                    <a:pt x="1929" y="3181"/>
                  </a:lnTo>
                  <a:lnTo>
                    <a:pt x="1921" y="3085"/>
                  </a:lnTo>
                  <a:lnTo>
                    <a:pt x="1968" y="2973"/>
                  </a:lnTo>
                  <a:lnTo>
                    <a:pt x="2039" y="2957"/>
                  </a:lnTo>
                  <a:lnTo>
                    <a:pt x="2055" y="2814"/>
                  </a:lnTo>
                  <a:lnTo>
                    <a:pt x="2118" y="2654"/>
                  </a:lnTo>
                  <a:lnTo>
                    <a:pt x="2157" y="2558"/>
                  </a:lnTo>
                  <a:lnTo>
                    <a:pt x="2212" y="2471"/>
                  </a:lnTo>
                  <a:lnTo>
                    <a:pt x="2314" y="2431"/>
                  </a:lnTo>
                  <a:lnTo>
                    <a:pt x="2330" y="2314"/>
                  </a:lnTo>
                  <a:lnTo>
                    <a:pt x="2385" y="2186"/>
                  </a:lnTo>
                  <a:lnTo>
                    <a:pt x="2488" y="2107"/>
                  </a:lnTo>
                  <a:lnTo>
                    <a:pt x="2417" y="2051"/>
                  </a:lnTo>
                  <a:lnTo>
                    <a:pt x="2440" y="1971"/>
                  </a:lnTo>
                  <a:lnTo>
                    <a:pt x="2543" y="1939"/>
                  </a:lnTo>
                  <a:lnTo>
                    <a:pt x="2692" y="1923"/>
                  </a:lnTo>
                  <a:lnTo>
                    <a:pt x="2613" y="1827"/>
                  </a:lnTo>
                  <a:lnTo>
                    <a:pt x="2732" y="1779"/>
                  </a:lnTo>
                  <a:lnTo>
                    <a:pt x="2787" y="1747"/>
                  </a:lnTo>
                  <a:lnTo>
                    <a:pt x="2834" y="1684"/>
                  </a:lnTo>
                  <a:lnTo>
                    <a:pt x="3031" y="1660"/>
                  </a:lnTo>
                  <a:lnTo>
                    <a:pt x="3039" y="1580"/>
                  </a:lnTo>
                  <a:lnTo>
                    <a:pt x="2826" y="1620"/>
                  </a:lnTo>
                  <a:lnTo>
                    <a:pt x="2881" y="1508"/>
                  </a:lnTo>
                  <a:lnTo>
                    <a:pt x="2999" y="1500"/>
                  </a:lnTo>
                  <a:lnTo>
                    <a:pt x="3094" y="1420"/>
                  </a:lnTo>
                  <a:lnTo>
                    <a:pt x="3062" y="1317"/>
                  </a:lnTo>
                  <a:lnTo>
                    <a:pt x="3094" y="1237"/>
                  </a:lnTo>
                  <a:lnTo>
                    <a:pt x="3180" y="1197"/>
                  </a:lnTo>
                  <a:lnTo>
                    <a:pt x="3212" y="1077"/>
                  </a:lnTo>
                  <a:lnTo>
                    <a:pt x="3322" y="1069"/>
                  </a:lnTo>
                  <a:lnTo>
                    <a:pt x="3393" y="981"/>
                  </a:lnTo>
                  <a:lnTo>
                    <a:pt x="3361" y="918"/>
                  </a:lnTo>
                  <a:lnTo>
                    <a:pt x="3472" y="862"/>
                  </a:lnTo>
                  <a:lnTo>
                    <a:pt x="3566" y="838"/>
                  </a:lnTo>
                  <a:lnTo>
                    <a:pt x="3653" y="758"/>
                  </a:lnTo>
                  <a:lnTo>
                    <a:pt x="3698" y="853"/>
                  </a:lnTo>
                  <a:lnTo>
                    <a:pt x="3786" y="830"/>
                  </a:lnTo>
                  <a:lnTo>
                    <a:pt x="3873" y="742"/>
                  </a:lnTo>
                  <a:lnTo>
                    <a:pt x="3952" y="750"/>
                  </a:lnTo>
                  <a:lnTo>
                    <a:pt x="4086" y="838"/>
                  </a:lnTo>
                  <a:lnTo>
                    <a:pt x="4078" y="710"/>
                  </a:lnTo>
                  <a:lnTo>
                    <a:pt x="3881" y="622"/>
                  </a:lnTo>
                  <a:lnTo>
                    <a:pt x="3889" y="527"/>
                  </a:lnTo>
                  <a:lnTo>
                    <a:pt x="4015" y="559"/>
                  </a:lnTo>
                  <a:lnTo>
                    <a:pt x="4164" y="567"/>
                  </a:lnTo>
                  <a:lnTo>
                    <a:pt x="4274" y="590"/>
                  </a:lnTo>
                  <a:lnTo>
                    <a:pt x="4306" y="646"/>
                  </a:lnTo>
                  <a:lnTo>
                    <a:pt x="4314" y="750"/>
                  </a:lnTo>
                  <a:lnTo>
                    <a:pt x="4424" y="710"/>
                  </a:lnTo>
                  <a:lnTo>
                    <a:pt x="4377" y="654"/>
                  </a:lnTo>
                  <a:lnTo>
                    <a:pt x="4377" y="559"/>
                  </a:lnTo>
                  <a:lnTo>
                    <a:pt x="4400" y="479"/>
                  </a:lnTo>
                  <a:lnTo>
                    <a:pt x="4463" y="423"/>
                  </a:lnTo>
                  <a:lnTo>
                    <a:pt x="4583" y="434"/>
                  </a:lnTo>
                  <a:lnTo>
                    <a:pt x="4542" y="303"/>
                  </a:lnTo>
                  <a:lnTo>
                    <a:pt x="4613" y="271"/>
                  </a:lnTo>
                  <a:lnTo>
                    <a:pt x="4644" y="176"/>
                  </a:lnTo>
                  <a:lnTo>
                    <a:pt x="4707" y="160"/>
                  </a:lnTo>
                  <a:lnTo>
                    <a:pt x="4770" y="152"/>
                  </a:lnTo>
                  <a:lnTo>
                    <a:pt x="4841" y="128"/>
                  </a:lnTo>
                  <a:lnTo>
                    <a:pt x="4912" y="136"/>
                  </a:lnTo>
                  <a:lnTo>
                    <a:pt x="4873" y="184"/>
                  </a:lnTo>
                  <a:lnTo>
                    <a:pt x="4826" y="255"/>
                  </a:lnTo>
                  <a:lnTo>
                    <a:pt x="4763" y="367"/>
                  </a:lnTo>
                  <a:lnTo>
                    <a:pt x="4747" y="495"/>
                  </a:lnTo>
                  <a:lnTo>
                    <a:pt x="4702" y="583"/>
                  </a:lnTo>
                  <a:lnTo>
                    <a:pt x="4731" y="630"/>
                  </a:lnTo>
                  <a:lnTo>
                    <a:pt x="4794" y="646"/>
                  </a:lnTo>
                  <a:lnTo>
                    <a:pt x="4857" y="535"/>
                  </a:lnTo>
                  <a:lnTo>
                    <a:pt x="4865" y="423"/>
                  </a:lnTo>
                  <a:lnTo>
                    <a:pt x="4928" y="343"/>
                  </a:lnTo>
                  <a:lnTo>
                    <a:pt x="4944" y="255"/>
                  </a:lnTo>
                  <a:lnTo>
                    <a:pt x="4999" y="176"/>
                  </a:lnTo>
                  <a:lnTo>
                    <a:pt x="5030" y="120"/>
                  </a:lnTo>
                  <a:lnTo>
                    <a:pt x="5109" y="112"/>
                  </a:lnTo>
                  <a:lnTo>
                    <a:pt x="5054" y="271"/>
                  </a:lnTo>
                  <a:lnTo>
                    <a:pt x="5056" y="434"/>
                  </a:lnTo>
                  <a:lnTo>
                    <a:pt x="5117" y="447"/>
                  </a:lnTo>
                  <a:lnTo>
                    <a:pt x="5188" y="367"/>
                  </a:lnTo>
                  <a:lnTo>
                    <a:pt x="5203" y="239"/>
                  </a:lnTo>
                  <a:lnTo>
                    <a:pt x="5258" y="207"/>
                  </a:lnTo>
                  <a:lnTo>
                    <a:pt x="5292" y="135"/>
                  </a:lnTo>
                  <a:lnTo>
                    <a:pt x="5243" y="112"/>
                  </a:lnTo>
                  <a:lnTo>
                    <a:pt x="5203" y="48"/>
                  </a:lnTo>
                  <a:lnTo>
                    <a:pt x="5290" y="0"/>
                  </a:lnTo>
                  <a:lnTo>
                    <a:pt x="5424" y="0"/>
                  </a:lnTo>
                  <a:lnTo>
                    <a:pt x="5526" y="64"/>
                  </a:lnTo>
                  <a:lnTo>
                    <a:pt x="5424" y="160"/>
                  </a:lnTo>
                  <a:lnTo>
                    <a:pt x="5408" y="247"/>
                  </a:lnTo>
                  <a:lnTo>
                    <a:pt x="5392" y="303"/>
                  </a:lnTo>
                  <a:lnTo>
                    <a:pt x="5384" y="359"/>
                  </a:lnTo>
                  <a:lnTo>
                    <a:pt x="5440" y="383"/>
                  </a:lnTo>
                  <a:lnTo>
                    <a:pt x="5502" y="391"/>
                  </a:lnTo>
                  <a:lnTo>
                    <a:pt x="5581" y="343"/>
                  </a:lnTo>
                  <a:lnTo>
                    <a:pt x="5550" y="231"/>
                  </a:lnTo>
                  <a:lnTo>
                    <a:pt x="5589" y="160"/>
                  </a:lnTo>
                  <a:lnTo>
                    <a:pt x="5636" y="96"/>
                  </a:lnTo>
                  <a:lnTo>
                    <a:pt x="5707" y="144"/>
                  </a:lnTo>
                  <a:lnTo>
                    <a:pt x="5699" y="263"/>
                  </a:lnTo>
                  <a:lnTo>
                    <a:pt x="5810" y="215"/>
                  </a:lnTo>
                  <a:lnTo>
                    <a:pt x="5841" y="287"/>
                  </a:lnTo>
                  <a:lnTo>
                    <a:pt x="5912" y="223"/>
                  </a:lnTo>
                  <a:lnTo>
                    <a:pt x="5935" y="327"/>
                  </a:lnTo>
                  <a:lnTo>
                    <a:pt x="6054" y="335"/>
                  </a:lnTo>
                  <a:lnTo>
                    <a:pt x="6148" y="391"/>
                  </a:lnTo>
                  <a:lnTo>
                    <a:pt x="6140" y="471"/>
                  </a:lnTo>
                  <a:lnTo>
                    <a:pt x="6069" y="463"/>
                  </a:lnTo>
                  <a:lnTo>
                    <a:pt x="6014" y="519"/>
                  </a:lnTo>
                  <a:lnTo>
                    <a:pt x="5943" y="598"/>
                  </a:lnTo>
                  <a:lnTo>
                    <a:pt x="5778" y="575"/>
                  </a:lnTo>
                  <a:lnTo>
                    <a:pt x="5605" y="527"/>
                  </a:lnTo>
                  <a:lnTo>
                    <a:pt x="5605" y="598"/>
                  </a:lnTo>
                  <a:lnTo>
                    <a:pt x="5739" y="654"/>
                  </a:lnTo>
                  <a:lnTo>
                    <a:pt x="5810" y="694"/>
                  </a:lnTo>
                  <a:lnTo>
                    <a:pt x="5841" y="734"/>
                  </a:lnTo>
                  <a:lnTo>
                    <a:pt x="5849" y="790"/>
                  </a:lnTo>
                  <a:lnTo>
                    <a:pt x="5840" y="853"/>
                  </a:lnTo>
                  <a:lnTo>
                    <a:pt x="5740" y="825"/>
                  </a:lnTo>
                  <a:lnTo>
                    <a:pt x="5628" y="817"/>
                  </a:lnTo>
                  <a:lnTo>
                    <a:pt x="5549" y="727"/>
                  </a:lnTo>
                  <a:lnTo>
                    <a:pt x="5454" y="652"/>
                  </a:lnTo>
                  <a:lnTo>
                    <a:pt x="5356" y="643"/>
                  </a:lnTo>
                  <a:lnTo>
                    <a:pt x="5279" y="697"/>
                  </a:lnTo>
                  <a:lnTo>
                    <a:pt x="5143" y="708"/>
                  </a:lnTo>
                  <a:close/>
                </a:path>
              </a:pathLst>
            </a:custGeom>
            <a:solidFill>
              <a:srgbClr val="788AE4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12">
              <a:extLst>
                <a:ext uri="{FF2B5EF4-FFF2-40B4-BE49-F238E27FC236}">
                  <a16:creationId xmlns="" xmlns:a16="http://schemas.microsoft.com/office/drawing/2014/main" id="{06508ED1-8CB4-4C07-AE0B-6A5A602D5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463" y="3149600"/>
              <a:ext cx="371475" cy="293688"/>
            </a:xfrm>
            <a:custGeom>
              <a:avLst/>
              <a:gdLst/>
              <a:ahLst/>
              <a:cxnLst>
                <a:cxn ang="0">
                  <a:pos x="1064" y="138"/>
                </a:cxn>
                <a:cxn ang="0">
                  <a:pos x="1016" y="104"/>
                </a:cxn>
                <a:cxn ang="0">
                  <a:pos x="896" y="64"/>
                </a:cxn>
                <a:cxn ang="0">
                  <a:pos x="808" y="8"/>
                </a:cxn>
                <a:cxn ang="0">
                  <a:pos x="704" y="0"/>
                </a:cxn>
                <a:cxn ang="0">
                  <a:pos x="576" y="16"/>
                </a:cxn>
                <a:cxn ang="0">
                  <a:pos x="520" y="72"/>
                </a:cxn>
                <a:cxn ang="0">
                  <a:pos x="390" y="20"/>
                </a:cxn>
                <a:cxn ang="0">
                  <a:pos x="256" y="56"/>
                </a:cxn>
                <a:cxn ang="0">
                  <a:pos x="208" y="128"/>
                </a:cxn>
                <a:cxn ang="0">
                  <a:pos x="104" y="160"/>
                </a:cxn>
                <a:cxn ang="0">
                  <a:pos x="0" y="230"/>
                </a:cxn>
                <a:cxn ang="0">
                  <a:pos x="0" y="368"/>
                </a:cxn>
                <a:cxn ang="0">
                  <a:pos x="72" y="432"/>
                </a:cxn>
                <a:cxn ang="0">
                  <a:pos x="64" y="560"/>
                </a:cxn>
                <a:cxn ang="0">
                  <a:pos x="152" y="608"/>
                </a:cxn>
                <a:cxn ang="0">
                  <a:pos x="224" y="608"/>
                </a:cxn>
                <a:cxn ang="0">
                  <a:pos x="312" y="592"/>
                </a:cxn>
                <a:cxn ang="0">
                  <a:pos x="352" y="640"/>
                </a:cxn>
                <a:cxn ang="0">
                  <a:pos x="336" y="720"/>
                </a:cxn>
                <a:cxn ang="0">
                  <a:pos x="480" y="728"/>
                </a:cxn>
                <a:cxn ang="0">
                  <a:pos x="592" y="760"/>
                </a:cxn>
                <a:cxn ang="0">
                  <a:pos x="704" y="784"/>
                </a:cxn>
                <a:cxn ang="0">
                  <a:pos x="776" y="856"/>
                </a:cxn>
                <a:cxn ang="0">
                  <a:pos x="872" y="920"/>
                </a:cxn>
                <a:cxn ang="0">
                  <a:pos x="1000" y="928"/>
                </a:cxn>
                <a:cxn ang="0">
                  <a:pos x="1041" y="919"/>
                </a:cxn>
                <a:cxn ang="0">
                  <a:pos x="1149" y="819"/>
                </a:cxn>
                <a:cxn ang="0">
                  <a:pos x="1172" y="679"/>
                </a:cxn>
                <a:cxn ang="0">
                  <a:pos x="1100" y="571"/>
                </a:cxn>
                <a:cxn ang="0">
                  <a:pos x="1076" y="438"/>
                </a:cxn>
                <a:cxn ang="0">
                  <a:pos x="1122" y="342"/>
                </a:cxn>
                <a:cxn ang="0">
                  <a:pos x="1064" y="138"/>
                </a:cxn>
              </a:cxnLst>
              <a:rect l="0" t="0" r="r" b="b"/>
              <a:pathLst>
                <a:path w="1172" h="928">
                  <a:moveTo>
                    <a:pt x="1064" y="138"/>
                  </a:moveTo>
                  <a:lnTo>
                    <a:pt x="1016" y="104"/>
                  </a:lnTo>
                  <a:lnTo>
                    <a:pt x="896" y="64"/>
                  </a:lnTo>
                  <a:lnTo>
                    <a:pt x="808" y="8"/>
                  </a:lnTo>
                  <a:lnTo>
                    <a:pt x="704" y="0"/>
                  </a:lnTo>
                  <a:lnTo>
                    <a:pt x="576" y="16"/>
                  </a:lnTo>
                  <a:lnTo>
                    <a:pt x="520" y="72"/>
                  </a:lnTo>
                  <a:lnTo>
                    <a:pt x="390" y="20"/>
                  </a:lnTo>
                  <a:lnTo>
                    <a:pt x="256" y="56"/>
                  </a:lnTo>
                  <a:lnTo>
                    <a:pt x="208" y="128"/>
                  </a:lnTo>
                  <a:lnTo>
                    <a:pt x="104" y="160"/>
                  </a:lnTo>
                  <a:lnTo>
                    <a:pt x="0" y="230"/>
                  </a:lnTo>
                  <a:lnTo>
                    <a:pt x="0" y="368"/>
                  </a:lnTo>
                  <a:lnTo>
                    <a:pt x="72" y="432"/>
                  </a:lnTo>
                  <a:lnTo>
                    <a:pt x="64" y="560"/>
                  </a:lnTo>
                  <a:lnTo>
                    <a:pt x="152" y="608"/>
                  </a:lnTo>
                  <a:lnTo>
                    <a:pt x="224" y="608"/>
                  </a:lnTo>
                  <a:lnTo>
                    <a:pt x="312" y="592"/>
                  </a:lnTo>
                  <a:lnTo>
                    <a:pt x="352" y="640"/>
                  </a:lnTo>
                  <a:lnTo>
                    <a:pt x="336" y="720"/>
                  </a:lnTo>
                  <a:lnTo>
                    <a:pt x="480" y="728"/>
                  </a:lnTo>
                  <a:lnTo>
                    <a:pt x="592" y="760"/>
                  </a:lnTo>
                  <a:lnTo>
                    <a:pt x="704" y="784"/>
                  </a:lnTo>
                  <a:lnTo>
                    <a:pt x="776" y="856"/>
                  </a:lnTo>
                  <a:lnTo>
                    <a:pt x="872" y="920"/>
                  </a:lnTo>
                  <a:lnTo>
                    <a:pt x="1000" y="928"/>
                  </a:lnTo>
                  <a:lnTo>
                    <a:pt x="1041" y="919"/>
                  </a:lnTo>
                  <a:lnTo>
                    <a:pt x="1149" y="819"/>
                  </a:lnTo>
                  <a:lnTo>
                    <a:pt x="1172" y="679"/>
                  </a:lnTo>
                  <a:lnTo>
                    <a:pt x="1100" y="571"/>
                  </a:lnTo>
                  <a:lnTo>
                    <a:pt x="1076" y="438"/>
                  </a:lnTo>
                  <a:lnTo>
                    <a:pt x="1122" y="342"/>
                  </a:lnTo>
                  <a:lnTo>
                    <a:pt x="1064" y="13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3">
              <a:extLst>
                <a:ext uri="{FF2B5EF4-FFF2-40B4-BE49-F238E27FC236}">
                  <a16:creationId xmlns="" xmlns:a16="http://schemas.microsoft.com/office/drawing/2014/main" id="{5FDF4973-CC8F-4B62-8EC9-03B9074B4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488" y="3609975"/>
              <a:ext cx="503237" cy="357188"/>
            </a:xfrm>
            <a:custGeom>
              <a:avLst/>
              <a:gdLst/>
              <a:ahLst/>
              <a:cxnLst>
                <a:cxn ang="0">
                  <a:pos x="1384" y="627"/>
                </a:cxn>
                <a:cxn ang="0">
                  <a:pos x="1453" y="519"/>
                </a:cxn>
                <a:cxn ang="0">
                  <a:pos x="1510" y="388"/>
                </a:cxn>
                <a:cxn ang="0">
                  <a:pos x="1558" y="285"/>
                </a:cxn>
                <a:cxn ang="0">
                  <a:pos x="1465" y="298"/>
                </a:cxn>
                <a:cxn ang="0">
                  <a:pos x="1396" y="239"/>
                </a:cxn>
                <a:cxn ang="0">
                  <a:pos x="1272" y="156"/>
                </a:cxn>
                <a:cxn ang="0">
                  <a:pos x="1190" y="114"/>
                </a:cxn>
                <a:cxn ang="0">
                  <a:pos x="1107" y="108"/>
                </a:cxn>
                <a:cxn ang="0">
                  <a:pos x="1043" y="0"/>
                </a:cxn>
                <a:cxn ang="0">
                  <a:pos x="972" y="54"/>
                </a:cxn>
                <a:cxn ang="0">
                  <a:pos x="889" y="78"/>
                </a:cxn>
                <a:cxn ang="0">
                  <a:pos x="805" y="55"/>
                </a:cxn>
                <a:cxn ang="0">
                  <a:pos x="701" y="18"/>
                </a:cxn>
                <a:cxn ang="0">
                  <a:pos x="630" y="24"/>
                </a:cxn>
                <a:cxn ang="0">
                  <a:pos x="571" y="66"/>
                </a:cxn>
                <a:cxn ang="0">
                  <a:pos x="459" y="24"/>
                </a:cxn>
                <a:cxn ang="0">
                  <a:pos x="348" y="30"/>
                </a:cxn>
                <a:cxn ang="0">
                  <a:pos x="206" y="66"/>
                </a:cxn>
                <a:cxn ang="0">
                  <a:pos x="106" y="96"/>
                </a:cxn>
                <a:cxn ang="0">
                  <a:pos x="29" y="186"/>
                </a:cxn>
                <a:cxn ang="0">
                  <a:pos x="12" y="350"/>
                </a:cxn>
                <a:cxn ang="0">
                  <a:pos x="41" y="452"/>
                </a:cxn>
                <a:cxn ang="0">
                  <a:pos x="0" y="518"/>
                </a:cxn>
                <a:cxn ang="0">
                  <a:pos x="106" y="548"/>
                </a:cxn>
                <a:cxn ang="0">
                  <a:pos x="230" y="583"/>
                </a:cxn>
                <a:cxn ang="0">
                  <a:pos x="324" y="661"/>
                </a:cxn>
                <a:cxn ang="0">
                  <a:pos x="389" y="619"/>
                </a:cxn>
                <a:cxn ang="0">
                  <a:pos x="448" y="631"/>
                </a:cxn>
                <a:cxn ang="0">
                  <a:pos x="512" y="703"/>
                </a:cxn>
                <a:cxn ang="0">
                  <a:pos x="477" y="793"/>
                </a:cxn>
                <a:cxn ang="0">
                  <a:pos x="483" y="907"/>
                </a:cxn>
                <a:cxn ang="0">
                  <a:pos x="548" y="877"/>
                </a:cxn>
                <a:cxn ang="0">
                  <a:pos x="583" y="931"/>
                </a:cxn>
                <a:cxn ang="0">
                  <a:pos x="624" y="966"/>
                </a:cxn>
                <a:cxn ang="0">
                  <a:pos x="701" y="978"/>
                </a:cxn>
                <a:cxn ang="0">
                  <a:pos x="701" y="1113"/>
                </a:cxn>
                <a:cxn ang="0">
                  <a:pos x="823" y="1087"/>
                </a:cxn>
                <a:cxn ang="0">
                  <a:pos x="937" y="1123"/>
                </a:cxn>
                <a:cxn ang="0">
                  <a:pos x="1003" y="1066"/>
                </a:cxn>
                <a:cxn ang="0">
                  <a:pos x="1085" y="1027"/>
                </a:cxn>
                <a:cxn ang="0">
                  <a:pos x="1207" y="960"/>
                </a:cxn>
                <a:cxn ang="0">
                  <a:pos x="1296" y="984"/>
                </a:cxn>
                <a:cxn ang="0">
                  <a:pos x="1323" y="733"/>
                </a:cxn>
                <a:cxn ang="0">
                  <a:pos x="1384" y="627"/>
                </a:cxn>
              </a:cxnLst>
              <a:rect l="0" t="0" r="r" b="b"/>
              <a:pathLst>
                <a:path w="1558" h="1123">
                  <a:moveTo>
                    <a:pt x="1384" y="627"/>
                  </a:moveTo>
                  <a:lnTo>
                    <a:pt x="1453" y="519"/>
                  </a:lnTo>
                  <a:lnTo>
                    <a:pt x="1510" y="388"/>
                  </a:lnTo>
                  <a:lnTo>
                    <a:pt x="1558" y="285"/>
                  </a:lnTo>
                  <a:lnTo>
                    <a:pt x="1465" y="298"/>
                  </a:lnTo>
                  <a:lnTo>
                    <a:pt x="1396" y="239"/>
                  </a:lnTo>
                  <a:lnTo>
                    <a:pt x="1272" y="156"/>
                  </a:lnTo>
                  <a:lnTo>
                    <a:pt x="1190" y="114"/>
                  </a:lnTo>
                  <a:lnTo>
                    <a:pt x="1107" y="108"/>
                  </a:lnTo>
                  <a:lnTo>
                    <a:pt x="1043" y="0"/>
                  </a:lnTo>
                  <a:lnTo>
                    <a:pt x="972" y="54"/>
                  </a:lnTo>
                  <a:lnTo>
                    <a:pt x="889" y="78"/>
                  </a:lnTo>
                  <a:lnTo>
                    <a:pt x="805" y="55"/>
                  </a:lnTo>
                  <a:lnTo>
                    <a:pt x="701" y="18"/>
                  </a:lnTo>
                  <a:lnTo>
                    <a:pt x="630" y="24"/>
                  </a:lnTo>
                  <a:lnTo>
                    <a:pt x="571" y="66"/>
                  </a:lnTo>
                  <a:lnTo>
                    <a:pt x="459" y="24"/>
                  </a:lnTo>
                  <a:lnTo>
                    <a:pt x="348" y="30"/>
                  </a:lnTo>
                  <a:lnTo>
                    <a:pt x="206" y="66"/>
                  </a:lnTo>
                  <a:lnTo>
                    <a:pt x="106" y="96"/>
                  </a:lnTo>
                  <a:lnTo>
                    <a:pt x="29" y="186"/>
                  </a:lnTo>
                  <a:lnTo>
                    <a:pt x="12" y="350"/>
                  </a:lnTo>
                  <a:lnTo>
                    <a:pt x="41" y="452"/>
                  </a:lnTo>
                  <a:lnTo>
                    <a:pt x="0" y="518"/>
                  </a:lnTo>
                  <a:lnTo>
                    <a:pt x="106" y="548"/>
                  </a:lnTo>
                  <a:lnTo>
                    <a:pt x="230" y="583"/>
                  </a:lnTo>
                  <a:lnTo>
                    <a:pt x="324" y="661"/>
                  </a:lnTo>
                  <a:lnTo>
                    <a:pt x="389" y="619"/>
                  </a:lnTo>
                  <a:lnTo>
                    <a:pt x="448" y="631"/>
                  </a:lnTo>
                  <a:lnTo>
                    <a:pt x="512" y="703"/>
                  </a:lnTo>
                  <a:lnTo>
                    <a:pt x="477" y="793"/>
                  </a:lnTo>
                  <a:lnTo>
                    <a:pt x="483" y="907"/>
                  </a:lnTo>
                  <a:lnTo>
                    <a:pt x="548" y="877"/>
                  </a:lnTo>
                  <a:lnTo>
                    <a:pt x="583" y="931"/>
                  </a:lnTo>
                  <a:lnTo>
                    <a:pt x="624" y="966"/>
                  </a:lnTo>
                  <a:lnTo>
                    <a:pt x="701" y="978"/>
                  </a:lnTo>
                  <a:lnTo>
                    <a:pt x="701" y="1113"/>
                  </a:lnTo>
                  <a:lnTo>
                    <a:pt x="823" y="1087"/>
                  </a:lnTo>
                  <a:lnTo>
                    <a:pt x="937" y="1123"/>
                  </a:lnTo>
                  <a:lnTo>
                    <a:pt x="1003" y="1066"/>
                  </a:lnTo>
                  <a:lnTo>
                    <a:pt x="1085" y="1027"/>
                  </a:lnTo>
                  <a:lnTo>
                    <a:pt x="1207" y="960"/>
                  </a:lnTo>
                  <a:lnTo>
                    <a:pt x="1296" y="984"/>
                  </a:lnTo>
                  <a:lnTo>
                    <a:pt x="1323" y="733"/>
                  </a:lnTo>
                  <a:lnTo>
                    <a:pt x="1384" y="627"/>
                  </a:lnTo>
                  <a:close/>
                </a:path>
              </a:pathLst>
            </a:custGeom>
            <a:solidFill>
              <a:srgbClr val="54251C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4">
              <a:extLst>
                <a:ext uri="{FF2B5EF4-FFF2-40B4-BE49-F238E27FC236}">
                  <a16:creationId xmlns="" xmlns:a16="http://schemas.microsoft.com/office/drawing/2014/main" id="{248E4F35-372D-4D4A-A96D-0CD98DA2B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0" y="3378200"/>
              <a:ext cx="612775" cy="327025"/>
            </a:xfrm>
            <a:custGeom>
              <a:avLst/>
              <a:gdLst/>
              <a:ahLst/>
              <a:cxnLst>
                <a:cxn ang="0">
                  <a:pos x="225" y="206"/>
                </a:cxn>
                <a:cxn ang="0">
                  <a:pos x="118" y="295"/>
                </a:cxn>
                <a:cxn ang="0">
                  <a:pos x="102" y="471"/>
                </a:cxn>
                <a:cxn ang="0">
                  <a:pos x="24" y="590"/>
                </a:cxn>
                <a:cxn ang="0">
                  <a:pos x="8" y="678"/>
                </a:cxn>
                <a:cxn ang="0">
                  <a:pos x="0" y="782"/>
                </a:cxn>
                <a:cxn ang="0">
                  <a:pos x="53" y="914"/>
                </a:cxn>
                <a:cxn ang="0">
                  <a:pos x="128" y="827"/>
                </a:cxn>
                <a:cxn ang="0">
                  <a:pos x="236" y="794"/>
                </a:cxn>
                <a:cxn ang="0">
                  <a:pos x="369" y="760"/>
                </a:cxn>
                <a:cxn ang="0">
                  <a:pos x="480" y="751"/>
                </a:cxn>
                <a:cxn ang="0">
                  <a:pos x="596" y="795"/>
                </a:cxn>
                <a:cxn ang="0">
                  <a:pos x="653" y="754"/>
                </a:cxn>
                <a:cxn ang="0">
                  <a:pos x="725" y="747"/>
                </a:cxn>
                <a:cxn ang="0">
                  <a:pos x="836" y="788"/>
                </a:cxn>
                <a:cxn ang="0">
                  <a:pos x="911" y="808"/>
                </a:cxn>
                <a:cxn ang="0">
                  <a:pos x="999" y="780"/>
                </a:cxn>
                <a:cxn ang="0">
                  <a:pos x="1066" y="731"/>
                </a:cxn>
                <a:cxn ang="0">
                  <a:pos x="1132" y="839"/>
                </a:cxn>
                <a:cxn ang="0">
                  <a:pos x="1217" y="844"/>
                </a:cxn>
                <a:cxn ang="0">
                  <a:pos x="1296" y="885"/>
                </a:cxn>
                <a:cxn ang="0">
                  <a:pos x="1424" y="969"/>
                </a:cxn>
                <a:cxn ang="0">
                  <a:pos x="1491" y="1028"/>
                </a:cxn>
                <a:cxn ang="0">
                  <a:pos x="1583" y="1015"/>
                </a:cxn>
                <a:cxn ang="0">
                  <a:pos x="1696" y="997"/>
                </a:cxn>
                <a:cxn ang="0">
                  <a:pos x="1781" y="968"/>
                </a:cxn>
                <a:cxn ang="0">
                  <a:pos x="1900" y="868"/>
                </a:cxn>
                <a:cxn ang="0">
                  <a:pos x="1858" y="613"/>
                </a:cxn>
                <a:cxn ang="0">
                  <a:pos x="1761" y="354"/>
                </a:cxn>
                <a:cxn ang="0">
                  <a:pos x="1678" y="248"/>
                </a:cxn>
                <a:cxn ang="0">
                  <a:pos x="1613" y="197"/>
                </a:cxn>
                <a:cxn ang="0">
                  <a:pos x="1568" y="206"/>
                </a:cxn>
                <a:cxn ang="0">
                  <a:pos x="1441" y="198"/>
                </a:cxn>
                <a:cxn ang="0">
                  <a:pos x="1351" y="137"/>
                </a:cxn>
                <a:cxn ang="0">
                  <a:pos x="1277" y="60"/>
                </a:cxn>
                <a:cxn ang="0">
                  <a:pos x="1168" y="38"/>
                </a:cxn>
                <a:cxn ang="0">
                  <a:pos x="1058" y="6"/>
                </a:cxn>
                <a:cxn ang="0">
                  <a:pos x="916" y="0"/>
                </a:cxn>
                <a:cxn ang="0">
                  <a:pos x="866" y="71"/>
                </a:cxn>
                <a:cxn ang="0">
                  <a:pos x="843" y="151"/>
                </a:cxn>
                <a:cxn ang="0">
                  <a:pos x="866" y="399"/>
                </a:cxn>
                <a:cxn ang="0">
                  <a:pos x="772" y="479"/>
                </a:cxn>
                <a:cxn ang="0">
                  <a:pos x="654" y="463"/>
                </a:cxn>
                <a:cxn ang="0">
                  <a:pos x="583" y="399"/>
                </a:cxn>
                <a:cxn ang="0">
                  <a:pos x="488" y="287"/>
                </a:cxn>
                <a:cxn ang="0">
                  <a:pos x="386" y="199"/>
                </a:cxn>
                <a:cxn ang="0">
                  <a:pos x="225" y="206"/>
                </a:cxn>
              </a:cxnLst>
              <a:rect l="0" t="0" r="r" b="b"/>
              <a:pathLst>
                <a:path w="1900" h="1028">
                  <a:moveTo>
                    <a:pt x="225" y="206"/>
                  </a:moveTo>
                  <a:lnTo>
                    <a:pt x="118" y="295"/>
                  </a:lnTo>
                  <a:lnTo>
                    <a:pt x="102" y="471"/>
                  </a:lnTo>
                  <a:lnTo>
                    <a:pt x="24" y="590"/>
                  </a:lnTo>
                  <a:lnTo>
                    <a:pt x="8" y="678"/>
                  </a:lnTo>
                  <a:lnTo>
                    <a:pt x="0" y="782"/>
                  </a:lnTo>
                  <a:lnTo>
                    <a:pt x="53" y="914"/>
                  </a:lnTo>
                  <a:lnTo>
                    <a:pt x="128" y="827"/>
                  </a:lnTo>
                  <a:lnTo>
                    <a:pt x="236" y="794"/>
                  </a:lnTo>
                  <a:lnTo>
                    <a:pt x="369" y="760"/>
                  </a:lnTo>
                  <a:lnTo>
                    <a:pt x="480" y="751"/>
                  </a:lnTo>
                  <a:lnTo>
                    <a:pt x="596" y="795"/>
                  </a:lnTo>
                  <a:lnTo>
                    <a:pt x="653" y="754"/>
                  </a:lnTo>
                  <a:lnTo>
                    <a:pt x="725" y="747"/>
                  </a:lnTo>
                  <a:lnTo>
                    <a:pt x="836" y="788"/>
                  </a:lnTo>
                  <a:lnTo>
                    <a:pt x="911" y="808"/>
                  </a:lnTo>
                  <a:lnTo>
                    <a:pt x="999" y="780"/>
                  </a:lnTo>
                  <a:lnTo>
                    <a:pt x="1066" y="731"/>
                  </a:lnTo>
                  <a:lnTo>
                    <a:pt x="1132" y="839"/>
                  </a:lnTo>
                  <a:lnTo>
                    <a:pt x="1217" y="844"/>
                  </a:lnTo>
                  <a:lnTo>
                    <a:pt x="1296" y="885"/>
                  </a:lnTo>
                  <a:lnTo>
                    <a:pt x="1424" y="969"/>
                  </a:lnTo>
                  <a:lnTo>
                    <a:pt x="1491" y="1028"/>
                  </a:lnTo>
                  <a:lnTo>
                    <a:pt x="1583" y="1015"/>
                  </a:lnTo>
                  <a:lnTo>
                    <a:pt x="1696" y="997"/>
                  </a:lnTo>
                  <a:lnTo>
                    <a:pt x="1781" y="968"/>
                  </a:lnTo>
                  <a:lnTo>
                    <a:pt x="1900" y="868"/>
                  </a:lnTo>
                  <a:lnTo>
                    <a:pt x="1858" y="613"/>
                  </a:lnTo>
                  <a:lnTo>
                    <a:pt x="1761" y="354"/>
                  </a:lnTo>
                  <a:lnTo>
                    <a:pt x="1678" y="248"/>
                  </a:lnTo>
                  <a:lnTo>
                    <a:pt x="1613" y="197"/>
                  </a:lnTo>
                  <a:lnTo>
                    <a:pt x="1568" y="206"/>
                  </a:lnTo>
                  <a:lnTo>
                    <a:pt x="1441" y="198"/>
                  </a:lnTo>
                  <a:lnTo>
                    <a:pt x="1351" y="137"/>
                  </a:lnTo>
                  <a:lnTo>
                    <a:pt x="1277" y="60"/>
                  </a:lnTo>
                  <a:lnTo>
                    <a:pt x="1168" y="38"/>
                  </a:lnTo>
                  <a:lnTo>
                    <a:pt x="1058" y="6"/>
                  </a:lnTo>
                  <a:lnTo>
                    <a:pt x="916" y="0"/>
                  </a:lnTo>
                  <a:lnTo>
                    <a:pt x="866" y="71"/>
                  </a:lnTo>
                  <a:lnTo>
                    <a:pt x="843" y="151"/>
                  </a:lnTo>
                  <a:lnTo>
                    <a:pt x="866" y="399"/>
                  </a:lnTo>
                  <a:lnTo>
                    <a:pt x="772" y="479"/>
                  </a:lnTo>
                  <a:lnTo>
                    <a:pt x="654" y="463"/>
                  </a:lnTo>
                  <a:lnTo>
                    <a:pt x="583" y="399"/>
                  </a:lnTo>
                  <a:lnTo>
                    <a:pt x="488" y="287"/>
                  </a:lnTo>
                  <a:lnTo>
                    <a:pt x="386" y="199"/>
                  </a:lnTo>
                  <a:lnTo>
                    <a:pt x="225" y="20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5">
              <a:extLst>
                <a:ext uri="{FF2B5EF4-FFF2-40B4-BE49-F238E27FC236}">
                  <a16:creationId xmlns="" xmlns:a16="http://schemas.microsoft.com/office/drawing/2014/main" id="{0407F1F5-71C0-4884-B6BA-DA0644D97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9225" y="3836988"/>
              <a:ext cx="876300" cy="750887"/>
            </a:xfrm>
            <a:custGeom>
              <a:avLst/>
              <a:gdLst/>
              <a:ahLst/>
              <a:cxnLst>
                <a:cxn ang="0">
                  <a:pos x="1346" y="207"/>
                </a:cxn>
                <a:cxn ang="0">
                  <a:pos x="1149" y="128"/>
                </a:cxn>
                <a:cxn ang="0">
                  <a:pos x="845" y="0"/>
                </a:cxn>
                <a:cxn ang="0">
                  <a:pos x="614" y="136"/>
                </a:cxn>
                <a:cxn ang="0">
                  <a:pos x="362" y="279"/>
                </a:cxn>
                <a:cxn ang="0">
                  <a:pos x="55" y="503"/>
                </a:cxn>
                <a:cxn ang="0">
                  <a:pos x="55" y="782"/>
                </a:cxn>
                <a:cxn ang="0">
                  <a:pos x="47" y="1029"/>
                </a:cxn>
                <a:cxn ang="0">
                  <a:pos x="150" y="1252"/>
                </a:cxn>
                <a:cxn ang="0">
                  <a:pos x="228" y="1531"/>
                </a:cxn>
                <a:cxn ang="0">
                  <a:pos x="417" y="1699"/>
                </a:cxn>
                <a:cxn ang="0">
                  <a:pos x="661" y="1858"/>
                </a:cxn>
                <a:cxn ang="0">
                  <a:pos x="1039" y="1986"/>
                </a:cxn>
                <a:cxn ang="0">
                  <a:pos x="1299" y="2154"/>
                </a:cxn>
                <a:cxn ang="0">
                  <a:pos x="1456" y="2204"/>
                </a:cxn>
                <a:cxn ang="0">
                  <a:pos x="1729" y="2236"/>
                </a:cxn>
                <a:cxn ang="0">
                  <a:pos x="2023" y="2249"/>
                </a:cxn>
                <a:cxn ang="0">
                  <a:pos x="2204" y="2281"/>
                </a:cxn>
                <a:cxn ang="0">
                  <a:pos x="2345" y="2232"/>
                </a:cxn>
                <a:cxn ang="0">
                  <a:pos x="2566" y="1915"/>
                </a:cxn>
                <a:cxn ang="0">
                  <a:pos x="2717" y="1709"/>
                </a:cxn>
                <a:cxn ang="0">
                  <a:pos x="2591" y="1381"/>
                </a:cxn>
                <a:cxn ang="0">
                  <a:pos x="2590" y="1221"/>
                </a:cxn>
                <a:cxn ang="0">
                  <a:pos x="2446" y="1130"/>
                </a:cxn>
                <a:cxn ang="0">
                  <a:pos x="2490" y="977"/>
                </a:cxn>
                <a:cxn ang="0">
                  <a:pos x="2653" y="874"/>
                </a:cxn>
                <a:cxn ang="0">
                  <a:pos x="2570" y="689"/>
                </a:cxn>
                <a:cxn ang="0">
                  <a:pos x="2526" y="489"/>
                </a:cxn>
                <a:cxn ang="0">
                  <a:pos x="2487" y="264"/>
                </a:cxn>
                <a:cxn ang="0">
                  <a:pos x="2372" y="220"/>
                </a:cxn>
                <a:cxn ang="0">
                  <a:pos x="2268" y="193"/>
                </a:cxn>
                <a:cxn ang="0">
                  <a:pos x="2078" y="207"/>
                </a:cxn>
                <a:cxn ang="0">
                  <a:pos x="1748" y="223"/>
                </a:cxn>
                <a:cxn ang="0">
                  <a:pos x="1504" y="183"/>
                </a:cxn>
              </a:cxnLst>
              <a:rect l="0" t="0" r="r" b="b"/>
              <a:pathLst>
                <a:path w="2717" h="2359">
                  <a:moveTo>
                    <a:pt x="1401" y="279"/>
                  </a:moveTo>
                  <a:lnTo>
                    <a:pt x="1346" y="207"/>
                  </a:lnTo>
                  <a:lnTo>
                    <a:pt x="1244" y="223"/>
                  </a:lnTo>
                  <a:lnTo>
                    <a:pt x="1149" y="128"/>
                  </a:lnTo>
                  <a:lnTo>
                    <a:pt x="1071" y="24"/>
                  </a:lnTo>
                  <a:lnTo>
                    <a:pt x="845" y="0"/>
                  </a:lnTo>
                  <a:lnTo>
                    <a:pt x="756" y="112"/>
                  </a:lnTo>
                  <a:lnTo>
                    <a:pt x="614" y="136"/>
                  </a:lnTo>
                  <a:lnTo>
                    <a:pt x="535" y="255"/>
                  </a:lnTo>
                  <a:lnTo>
                    <a:pt x="362" y="279"/>
                  </a:lnTo>
                  <a:lnTo>
                    <a:pt x="150" y="375"/>
                  </a:lnTo>
                  <a:lnTo>
                    <a:pt x="55" y="503"/>
                  </a:lnTo>
                  <a:lnTo>
                    <a:pt x="79" y="686"/>
                  </a:lnTo>
                  <a:lnTo>
                    <a:pt x="55" y="782"/>
                  </a:lnTo>
                  <a:lnTo>
                    <a:pt x="0" y="861"/>
                  </a:lnTo>
                  <a:lnTo>
                    <a:pt x="47" y="1029"/>
                  </a:lnTo>
                  <a:lnTo>
                    <a:pt x="107" y="1107"/>
                  </a:lnTo>
                  <a:lnTo>
                    <a:pt x="150" y="1252"/>
                  </a:lnTo>
                  <a:lnTo>
                    <a:pt x="142" y="1380"/>
                  </a:lnTo>
                  <a:lnTo>
                    <a:pt x="228" y="1531"/>
                  </a:lnTo>
                  <a:lnTo>
                    <a:pt x="235" y="1646"/>
                  </a:lnTo>
                  <a:lnTo>
                    <a:pt x="417" y="1699"/>
                  </a:lnTo>
                  <a:lnTo>
                    <a:pt x="575" y="1779"/>
                  </a:lnTo>
                  <a:lnTo>
                    <a:pt x="661" y="1858"/>
                  </a:lnTo>
                  <a:lnTo>
                    <a:pt x="858" y="1890"/>
                  </a:lnTo>
                  <a:lnTo>
                    <a:pt x="1039" y="1986"/>
                  </a:lnTo>
                  <a:lnTo>
                    <a:pt x="1173" y="2058"/>
                  </a:lnTo>
                  <a:lnTo>
                    <a:pt x="1299" y="2154"/>
                  </a:lnTo>
                  <a:lnTo>
                    <a:pt x="1371" y="2269"/>
                  </a:lnTo>
                  <a:lnTo>
                    <a:pt x="1456" y="2204"/>
                  </a:lnTo>
                  <a:lnTo>
                    <a:pt x="1622" y="2297"/>
                  </a:lnTo>
                  <a:lnTo>
                    <a:pt x="1729" y="2236"/>
                  </a:lnTo>
                  <a:lnTo>
                    <a:pt x="1897" y="2299"/>
                  </a:lnTo>
                  <a:lnTo>
                    <a:pt x="2023" y="2249"/>
                  </a:lnTo>
                  <a:lnTo>
                    <a:pt x="2109" y="2252"/>
                  </a:lnTo>
                  <a:lnTo>
                    <a:pt x="2204" y="2281"/>
                  </a:lnTo>
                  <a:lnTo>
                    <a:pt x="2345" y="2359"/>
                  </a:lnTo>
                  <a:lnTo>
                    <a:pt x="2345" y="2232"/>
                  </a:lnTo>
                  <a:lnTo>
                    <a:pt x="2417" y="2033"/>
                  </a:lnTo>
                  <a:lnTo>
                    <a:pt x="2566" y="1915"/>
                  </a:lnTo>
                  <a:lnTo>
                    <a:pt x="2706" y="1850"/>
                  </a:lnTo>
                  <a:lnTo>
                    <a:pt x="2717" y="1709"/>
                  </a:lnTo>
                  <a:lnTo>
                    <a:pt x="2606" y="1578"/>
                  </a:lnTo>
                  <a:lnTo>
                    <a:pt x="2591" y="1381"/>
                  </a:lnTo>
                  <a:lnTo>
                    <a:pt x="2572" y="1297"/>
                  </a:lnTo>
                  <a:lnTo>
                    <a:pt x="2590" y="1221"/>
                  </a:lnTo>
                  <a:lnTo>
                    <a:pt x="2537" y="1139"/>
                  </a:lnTo>
                  <a:lnTo>
                    <a:pt x="2446" y="1130"/>
                  </a:lnTo>
                  <a:lnTo>
                    <a:pt x="2445" y="1046"/>
                  </a:lnTo>
                  <a:lnTo>
                    <a:pt x="2490" y="977"/>
                  </a:lnTo>
                  <a:lnTo>
                    <a:pt x="2544" y="911"/>
                  </a:lnTo>
                  <a:lnTo>
                    <a:pt x="2653" y="874"/>
                  </a:lnTo>
                  <a:lnTo>
                    <a:pt x="2643" y="776"/>
                  </a:lnTo>
                  <a:lnTo>
                    <a:pt x="2570" y="689"/>
                  </a:lnTo>
                  <a:lnTo>
                    <a:pt x="2526" y="590"/>
                  </a:lnTo>
                  <a:lnTo>
                    <a:pt x="2526" y="489"/>
                  </a:lnTo>
                  <a:lnTo>
                    <a:pt x="2491" y="399"/>
                  </a:lnTo>
                  <a:lnTo>
                    <a:pt x="2487" y="264"/>
                  </a:lnTo>
                  <a:lnTo>
                    <a:pt x="2414" y="253"/>
                  </a:lnTo>
                  <a:lnTo>
                    <a:pt x="2372" y="220"/>
                  </a:lnTo>
                  <a:lnTo>
                    <a:pt x="2333" y="164"/>
                  </a:lnTo>
                  <a:lnTo>
                    <a:pt x="2268" y="193"/>
                  </a:lnTo>
                  <a:lnTo>
                    <a:pt x="2212" y="223"/>
                  </a:lnTo>
                  <a:lnTo>
                    <a:pt x="2078" y="207"/>
                  </a:lnTo>
                  <a:lnTo>
                    <a:pt x="1945" y="223"/>
                  </a:lnTo>
                  <a:lnTo>
                    <a:pt x="1748" y="223"/>
                  </a:lnTo>
                  <a:lnTo>
                    <a:pt x="1606" y="191"/>
                  </a:lnTo>
                  <a:lnTo>
                    <a:pt x="1504" y="183"/>
                  </a:lnTo>
                  <a:lnTo>
                    <a:pt x="1401" y="279"/>
                  </a:lnTo>
                  <a:close/>
                </a:path>
              </a:pathLst>
            </a:custGeom>
            <a:solidFill>
              <a:srgbClr val="92D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16">
              <a:extLst>
                <a:ext uri="{FF2B5EF4-FFF2-40B4-BE49-F238E27FC236}">
                  <a16:creationId xmlns="" xmlns:a16="http://schemas.microsoft.com/office/drawing/2014/main" id="{8B22620C-C249-42F8-87C3-56DBE2701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3775075"/>
              <a:ext cx="257175" cy="133350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268" y="43"/>
                </a:cxn>
                <a:cxn ang="0">
                  <a:pos x="223" y="89"/>
                </a:cxn>
                <a:cxn ang="0">
                  <a:pos x="177" y="89"/>
                </a:cxn>
                <a:cxn ang="0">
                  <a:pos x="177" y="134"/>
                </a:cxn>
                <a:cxn ang="0">
                  <a:pos x="132" y="134"/>
                </a:cxn>
                <a:cxn ang="0">
                  <a:pos x="41" y="134"/>
                </a:cxn>
                <a:cxn ang="0">
                  <a:pos x="41" y="180"/>
                </a:cxn>
                <a:cxn ang="0">
                  <a:pos x="41" y="225"/>
                </a:cxn>
                <a:cxn ang="0">
                  <a:pos x="86" y="225"/>
                </a:cxn>
                <a:cxn ang="0">
                  <a:pos x="128" y="252"/>
                </a:cxn>
                <a:cxn ang="0">
                  <a:pos x="85" y="295"/>
                </a:cxn>
                <a:cxn ang="0">
                  <a:pos x="56" y="329"/>
                </a:cxn>
                <a:cxn ang="0">
                  <a:pos x="0" y="380"/>
                </a:cxn>
                <a:cxn ang="0">
                  <a:pos x="111" y="387"/>
                </a:cxn>
                <a:cxn ang="0">
                  <a:pos x="248" y="420"/>
                </a:cxn>
                <a:cxn ang="0">
                  <a:pos x="441" y="419"/>
                </a:cxn>
                <a:cxn ang="0">
                  <a:pos x="585" y="405"/>
                </a:cxn>
                <a:cxn ang="0">
                  <a:pos x="722" y="419"/>
                </a:cxn>
                <a:cxn ang="0">
                  <a:pos x="780" y="387"/>
                </a:cxn>
                <a:cxn ang="0">
                  <a:pos x="774" y="275"/>
                </a:cxn>
                <a:cxn ang="0">
                  <a:pos x="809" y="186"/>
                </a:cxn>
                <a:cxn ang="0">
                  <a:pos x="744" y="114"/>
                </a:cxn>
                <a:cxn ang="0">
                  <a:pos x="686" y="102"/>
                </a:cxn>
                <a:cxn ang="0">
                  <a:pos x="620" y="143"/>
                </a:cxn>
                <a:cxn ang="0">
                  <a:pos x="524" y="66"/>
                </a:cxn>
                <a:cxn ang="0">
                  <a:pos x="287" y="0"/>
                </a:cxn>
              </a:cxnLst>
              <a:rect l="0" t="0" r="r" b="b"/>
              <a:pathLst>
                <a:path w="809" h="420">
                  <a:moveTo>
                    <a:pt x="287" y="0"/>
                  </a:moveTo>
                  <a:lnTo>
                    <a:pt x="268" y="43"/>
                  </a:lnTo>
                  <a:lnTo>
                    <a:pt x="223" y="89"/>
                  </a:lnTo>
                  <a:lnTo>
                    <a:pt x="177" y="89"/>
                  </a:lnTo>
                  <a:lnTo>
                    <a:pt x="177" y="134"/>
                  </a:lnTo>
                  <a:lnTo>
                    <a:pt x="132" y="134"/>
                  </a:lnTo>
                  <a:lnTo>
                    <a:pt x="41" y="134"/>
                  </a:lnTo>
                  <a:lnTo>
                    <a:pt x="41" y="180"/>
                  </a:lnTo>
                  <a:lnTo>
                    <a:pt x="41" y="225"/>
                  </a:lnTo>
                  <a:lnTo>
                    <a:pt x="86" y="225"/>
                  </a:lnTo>
                  <a:lnTo>
                    <a:pt x="128" y="252"/>
                  </a:lnTo>
                  <a:lnTo>
                    <a:pt x="85" y="295"/>
                  </a:lnTo>
                  <a:lnTo>
                    <a:pt x="56" y="329"/>
                  </a:lnTo>
                  <a:lnTo>
                    <a:pt x="0" y="380"/>
                  </a:lnTo>
                  <a:lnTo>
                    <a:pt x="111" y="387"/>
                  </a:lnTo>
                  <a:lnTo>
                    <a:pt x="248" y="420"/>
                  </a:lnTo>
                  <a:lnTo>
                    <a:pt x="441" y="419"/>
                  </a:lnTo>
                  <a:lnTo>
                    <a:pt x="585" y="405"/>
                  </a:lnTo>
                  <a:lnTo>
                    <a:pt x="722" y="419"/>
                  </a:lnTo>
                  <a:lnTo>
                    <a:pt x="780" y="387"/>
                  </a:lnTo>
                  <a:lnTo>
                    <a:pt x="774" y="275"/>
                  </a:lnTo>
                  <a:lnTo>
                    <a:pt x="809" y="186"/>
                  </a:lnTo>
                  <a:lnTo>
                    <a:pt x="744" y="114"/>
                  </a:lnTo>
                  <a:lnTo>
                    <a:pt x="686" y="102"/>
                  </a:lnTo>
                  <a:lnTo>
                    <a:pt x="620" y="143"/>
                  </a:lnTo>
                  <a:lnTo>
                    <a:pt x="524" y="66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17">
              <a:extLst>
                <a:ext uri="{FF2B5EF4-FFF2-40B4-BE49-F238E27FC236}">
                  <a16:creationId xmlns="" xmlns:a16="http://schemas.microsoft.com/office/drawing/2014/main" id="{B921AC07-07C4-471D-9B03-15E538748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663" y="4686300"/>
              <a:ext cx="825500" cy="563563"/>
            </a:xfrm>
            <a:custGeom>
              <a:avLst/>
              <a:gdLst/>
              <a:ahLst/>
              <a:cxnLst>
                <a:cxn ang="0">
                  <a:pos x="1268" y="1755"/>
                </a:cxn>
                <a:cxn ang="0">
                  <a:pos x="1457" y="1739"/>
                </a:cxn>
                <a:cxn ang="0">
                  <a:pos x="1559" y="1683"/>
                </a:cxn>
                <a:cxn ang="0">
                  <a:pos x="1716" y="1651"/>
                </a:cxn>
                <a:cxn ang="0">
                  <a:pos x="1850" y="1627"/>
                </a:cxn>
                <a:cxn ang="0">
                  <a:pos x="1976" y="1619"/>
                </a:cxn>
                <a:cxn ang="0">
                  <a:pos x="2102" y="1683"/>
                </a:cxn>
                <a:cxn ang="0">
                  <a:pos x="2244" y="1731"/>
                </a:cxn>
                <a:cxn ang="0">
                  <a:pos x="2252" y="1611"/>
                </a:cxn>
                <a:cxn ang="0">
                  <a:pos x="2276" y="1500"/>
                </a:cxn>
                <a:cxn ang="0">
                  <a:pos x="2323" y="1412"/>
                </a:cxn>
                <a:cxn ang="0">
                  <a:pos x="2421" y="1350"/>
                </a:cxn>
                <a:cxn ang="0">
                  <a:pos x="2535" y="1268"/>
                </a:cxn>
                <a:cxn ang="0">
                  <a:pos x="2559" y="1157"/>
                </a:cxn>
                <a:cxn ang="0">
                  <a:pos x="2473" y="1116"/>
                </a:cxn>
                <a:cxn ang="0">
                  <a:pos x="2345" y="1196"/>
                </a:cxn>
                <a:cxn ang="0">
                  <a:pos x="2242" y="1163"/>
                </a:cxn>
                <a:cxn ang="0">
                  <a:pos x="2142" y="1068"/>
                </a:cxn>
                <a:cxn ang="0">
                  <a:pos x="2125" y="972"/>
                </a:cxn>
                <a:cxn ang="0">
                  <a:pos x="2174" y="891"/>
                </a:cxn>
                <a:cxn ang="0">
                  <a:pos x="2145" y="816"/>
                </a:cxn>
                <a:cxn ang="0">
                  <a:pos x="2163" y="759"/>
                </a:cxn>
                <a:cxn ang="0">
                  <a:pos x="2116" y="688"/>
                </a:cxn>
                <a:cxn ang="0">
                  <a:pos x="2124" y="568"/>
                </a:cxn>
                <a:cxn ang="0">
                  <a:pos x="2053" y="511"/>
                </a:cxn>
                <a:cxn ang="0">
                  <a:pos x="1988" y="473"/>
                </a:cxn>
                <a:cxn ang="0">
                  <a:pos x="1962" y="400"/>
                </a:cxn>
                <a:cxn ang="0">
                  <a:pos x="1886" y="359"/>
                </a:cxn>
                <a:cxn ang="0">
                  <a:pos x="1850" y="263"/>
                </a:cxn>
                <a:cxn ang="0">
                  <a:pos x="1839" y="147"/>
                </a:cxn>
                <a:cxn ang="0">
                  <a:pos x="1776" y="148"/>
                </a:cxn>
                <a:cxn ang="0">
                  <a:pos x="1711" y="81"/>
                </a:cxn>
                <a:cxn ang="0">
                  <a:pos x="1614" y="30"/>
                </a:cxn>
                <a:cxn ang="0">
                  <a:pos x="1495" y="174"/>
                </a:cxn>
                <a:cxn ang="0">
                  <a:pos x="1359" y="144"/>
                </a:cxn>
                <a:cxn ang="0">
                  <a:pos x="1236" y="270"/>
                </a:cxn>
                <a:cxn ang="0">
                  <a:pos x="1141" y="176"/>
                </a:cxn>
                <a:cxn ang="0">
                  <a:pos x="934" y="172"/>
                </a:cxn>
                <a:cxn ang="0">
                  <a:pos x="773" y="111"/>
                </a:cxn>
                <a:cxn ang="0">
                  <a:pos x="668" y="0"/>
                </a:cxn>
                <a:cxn ang="0">
                  <a:pos x="609" y="82"/>
                </a:cxn>
                <a:cxn ang="0">
                  <a:pos x="650" y="124"/>
                </a:cxn>
                <a:cxn ang="0">
                  <a:pos x="575" y="263"/>
                </a:cxn>
                <a:cxn ang="0">
                  <a:pos x="465" y="311"/>
                </a:cxn>
                <a:cxn ang="0">
                  <a:pos x="386" y="439"/>
                </a:cxn>
                <a:cxn ang="0">
                  <a:pos x="378" y="582"/>
                </a:cxn>
                <a:cxn ang="0">
                  <a:pos x="307" y="670"/>
                </a:cxn>
                <a:cxn ang="0">
                  <a:pos x="197" y="838"/>
                </a:cxn>
                <a:cxn ang="0">
                  <a:pos x="0" y="909"/>
                </a:cxn>
                <a:cxn ang="0">
                  <a:pos x="63" y="1037"/>
                </a:cxn>
                <a:cxn ang="0">
                  <a:pos x="134" y="1125"/>
                </a:cxn>
                <a:cxn ang="0">
                  <a:pos x="291" y="1292"/>
                </a:cxn>
                <a:cxn ang="0">
                  <a:pos x="425" y="1428"/>
                </a:cxn>
                <a:cxn ang="0">
                  <a:pos x="583" y="1500"/>
                </a:cxn>
                <a:cxn ang="0">
                  <a:pos x="669" y="1595"/>
                </a:cxn>
                <a:cxn ang="0">
                  <a:pos x="693" y="1683"/>
                </a:cxn>
                <a:cxn ang="0">
                  <a:pos x="780" y="1715"/>
                </a:cxn>
                <a:cxn ang="0">
                  <a:pos x="905" y="1731"/>
                </a:cxn>
                <a:cxn ang="0">
                  <a:pos x="1004" y="1769"/>
                </a:cxn>
                <a:cxn ang="0">
                  <a:pos x="1157" y="1771"/>
                </a:cxn>
                <a:cxn ang="0">
                  <a:pos x="1268" y="1755"/>
                </a:cxn>
              </a:cxnLst>
              <a:rect l="0" t="0" r="r" b="b"/>
              <a:pathLst>
                <a:path w="2559" h="1771">
                  <a:moveTo>
                    <a:pt x="1268" y="1755"/>
                  </a:moveTo>
                  <a:lnTo>
                    <a:pt x="1457" y="1739"/>
                  </a:lnTo>
                  <a:lnTo>
                    <a:pt x="1559" y="1683"/>
                  </a:lnTo>
                  <a:lnTo>
                    <a:pt x="1716" y="1651"/>
                  </a:lnTo>
                  <a:lnTo>
                    <a:pt x="1850" y="1627"/>
                  </a:lnTo>
                  <a:lnTo>
                    <a:pt x="1976" y="1619"/>
                  </a:lnTo>
                  <a:lnTo>
                    <a:pt x="2102" y="1683"/>
                  </a:lnTo>
                  <a:lnTo>
                    <a:pt x="2244" y="1731"/>
                  </a:lnTo>
                  <a:lnTo>
                    <a:pt x="2252" y="1611"/>
                  </a:lnTo>
                  <a:lnTo>
                    <a:pt x="2276" y="1500"/>
                  </a:lnTo>
                  <a:lnTo>
                    <a:pt x="2323" y="1412"/>
                  </a:lnTo>
                  <a:lnTo>
                    <a:pt x="2421" y="1350"/>
                  </a:lnTo>
                  <a:lnTo>
                    <a:pt x="2535" y="1268"/>
                  </a:lnTo>
                  <a:lnTo>
                    <a:pt x="2559" y="1157"/>
                  </a:lnTo>
                  <a:lnTo>
                    <a:pt x="2473" y="1116"/>
                  </a:lnTo>
                  <a:lnTo>
                    <a:pt x="2345" y="1196"/>
                  </a:lnTo>
                  <a:lnTo>
                    <a:pt x="2242" y="1163"/>
                  </a:lnTo>
                  <a:lnTo>
                    <a:pt x="2142" y="1068"/>
                  </a:lnTo>
                  <a:lnTo>
                    <a:pt x="2125" y="972"/>
                  </a:lnTo>
                  <a:lnTo>
                    <a:pt x="2174" y="891"/>
                  </a:lnTo>
                  <a:lnTo>
                    <a:pt x="2145" y="816"/>
                  </a:lnTo>
                  <a:lnTo>
                    <a:pt x="2163" y="759"/>
                  </a:lnTo>
                  <a:lnTo>
                    <a:pt x="2116" y="688"/>
                  </a:lnTo>
                  <a:lnTo>
                    <a:pt x="2124" y="568"/>
                  </a:lnTo>
                  <a:lnTo>
                    <a:pt x="2053" y="511"/>
                  </a:lnTo>
                  <a:lnTo>
                    <a:pt x="1988" y="473"/>
                  </a:lnTo>
                  <a:lnTo>
                    <a:pt x="1962" y="400"/>
                  </a:lnTo>
                  <a:lnTo>
                    <a:pt x="1886" y="359"/>
                  </a:lnTo>
                  <a:lnTo>
                    <a:pt x="1850" y="263"/>
                  </a:lnTo>
                  <a:lnTo>
                    <a:pt x="1839" y="147"/>
                  </a:lnTo>
                  <a:lnTo>
                    <a:pt x="1776" y="148"/>
                  </a:lnTo>
                  <a:lnTo>
                    <a:pt x="1711" y="81"/>
                  </a:lnTo>
                  <a:lnTo>
                    <a:pt x="1614" y="30"/>
                  </a:lnTo>
                  <a:lnTo>
                    <a:pt x="1495" y="174"/>
                  </a:lnTo>
                  <a:lnTo>
                    <a:pt x="1359" y="144"/>
                  </a:lnTo>
                  <a:lnTo>
                    <a:pt x="1236" y="270"/>
                  </a:lnTo>
                  <a:lnTo>
                    <a:pt x="1141" y="176"/>
                  </a:lnTo>
                  <a:lnTo>
                    <a:pt x="934" y="172"/>
                  </a:lnTo>
                  <a:lnTo>
                    <a:pt x="773" y="111"/>
                  </a:lnTo>
                  <a:lnTo>
                    <a:pt x="668" y="0"/>
                  </a:lnTo>
                  <a:lnTo>
                    <a:pt x="609" y="82"/>
                  </a:lnTo>
                  <a:lnTo>
                    <a:pt x="650" y="124"/>
                  </a:lnTo>
                  <a:lnTo>
                    <a:pt x="575" y="263"/>
                  </a:lnTo>
                  <a:lnTo>
                    <a:pt x="465" y="311"/>
                  </a:lnTo>
                  <a:lnTo>
                    <a:pt x="386" y="439"/>
                  </a:lnTo>
                  <a:lnTo>
                    <a:pt x="378" y="582"/>
                  </a:lnTo>
                  <a:lnTo>
                    <a:pt x="307" y="670"/>
                  </a:lnTo>
                  <a:lnTo>
                    <a:pt x="197" y="838"/>
                  </a:lnTo>
                  <a:lnTo>
                    <a:pt x="0" y="909"/>
                  </a:lnTo>
                  <a:lnTo>
                    <a:pt x="63" y="1037"/>
                  </a:lnTo>
                  <a:lnTo>
                    <a:pt x="134" y="1125"/>
                  </a:lnTo>
                  <a:lnTo>
                    <a:pt x="291" y="1292"/>
                  </a:lnTo>
                  <a:lnTo>
                    <a:pt x="425" y="1428"/>
                  </a:lnTo>
                  <a:lnTo>
                    <a:pt x="583" y="1500"/>
                  </a:lnTo>
                  <a:lnTo>
                    <a:pt x="669" y="1595"/>
                  </a:lnTo>
                  <a:lnTo>
                    <a:pt x="693" y="1683"/>
                  </a:lnTo>
                  <a:lnTo>
                    <a:pt x="780" y="1715"/>
                  </a:lnTo>
                  <a:lnTo>
                    <a:pt x="905" y="1731"/>
                  </a:lnTo>
                  <a:lnTo>
                    <a:pt x="1004" y="1769"/>
                  </a:lnTo>
                  <a:lnTo>
                    <a:pt x="1157" y="1771"/>
                  </a:lnTo>
                  <a:lnTo>
                    <a:pt x="1268" y="1755"/>
                  </a:lnTo>
                  <a:close/>
                </a:path>
              </a:pathLst>
            </a:custGeom>
            <a:solidFill>
              <a:srgbClr val="FF6699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Freeform 18">
              <a:extLst>
                <a:ext uri="{FF2B5EF4-FFF2-40B4-BE49-F238E27FC236}">
                  <a16:creationId xmlns="" xmlns:a16="http://schemas.microsoft.com/office/drawing/2014/main" id="{62583182-57B8-41B3-BC91-CAF418365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5" y="5194300"/>
              <a:ext cx="560388" cy="341313"/>
            </a:xfrm>
            <a:custGeom>
              <a:avLst/>
              <a:gdLst/>
              <a:ahLst/>
              <a:cxnLst>
                <a:cxn ang="0">
                  <a:pos x="1738" y="135"/>
                </a:cxn>
                <a:cxn ang="0">
                  <a:pos x="1588" y="84"/>
                </a:cxn>
                <a:cxn ang="0">
                  <a:pos x="1467" y="21"/>
                </a:cxn>
                <a:cxn ang="0">
                  <a:pos x="1343" y="30"/>
                </a:cxn>
                <a:cxn ang="0">
                  <a:pos x="1220" y="51"/>
                </a:cxn>
                <a:cxn ang="0">
                  <a:pos x="1053" y="85"/>
                </a:cxn>
                <a:cxn ang="0">
                  <a:pos x="945" y="144"/>
                </a:cxn>
                <a:cxn ang="0">
                  <a:pos x="768" y="157"/>
                </a:cxn>
                <a:cxn ang="0">
                  <a:pos x="653" y="172"/>
                </a:cxn>
                <a:cxn ang="0">
                  <a:pos x="502" y="174"/>
                </a:cxn>
                <a:cxn ang="0">
                  <a:pos x="398" y="134"/>
                </a:cxn>
                <a:cxn ang="0">
                  <a:pos x="274" y="118"/>
                </a:cxn>
                <a:cxn ang="0">
                  <a:pos x="183" y="87"/>
                </a:cxn>
                <a:cxn ang="0">
                  <a:pos x="160" y="0"/>
                </a:cxn>
                <a:cxn ang="0">
                  <a:pos x="96" y="112"/>
                </a:cxn>
                <a:cxn ang="0">
                  <a:pos x="0" y="214"/>
                </a:cxn>
                <a:cxn ang="0">
                  <a:pos x="82" y="268"/>
                </a:cxn>
                <a:cxn ang="0">
                  <a:pos x="145" y="324"/>
                </a:cxn>
                <a:cxn ang="0">
                  <a:pos x="192" y="380"/>
                </a:cxn>
                <a:cxn ang="0">
                  <a:pos x="154" y="477"/>
                </a:cxn>
                <a:cxn ang="0">
                  <a:pos x="96" y="573"/>
                </a:cxn>
                <a:cxn ang="0">
                  <a:pos x="97" y="666"/>
                </a:cxn>
                <a:cxn ang="0">
                  <a:pos x="137" y="762"/>
                </a:cxn>
                <a:cxn ang="0">
                  <a:pos x="176" y="802"/>
                </a:cxn>
                <a:cxn ang="0">
                  <a:pos x="215" y="889"/>
                </a:cxn>
                <a:cxn ang="0">
                  <a:pos x="239" y="977"/>
                </a:cxn>
                <a:cxn ang="0">
                  <a:pos x="318" y="1048"/>
                </a:cxn>
                <a:cxn ang="0">
                  <a:pos x="459" y="1040"/>
                </a:cxn>
                <a:cxn ang="0">
                  <a:pos x="585" y="1016"/>
                </a:cxn>
                <a:cxn ang="0">
                  <a:pos x="711" y="1032"/>
                </a:cxn>
                <a:cxn ang="0">
                  <a:pos x="853" y="1072"/>
                </a:cxn>
                <a:cxn ang="0">
                  <a:pos x="955" y="1049"/>
                </a:cxn>
                <a:cxn ang="0">
                  <a:pos x="1097" y="1040"/>
                </a:cxn>
                <a:cxn ang="0">
                  <a:pos x="1175" y="977"/>
                </a:cxn>
                <a:cxn ang="0">
                  <a:pos x="1136" y="913"/>
                </a:cxn>
                <a:cxn ang="0">
                  <a:pos x="1221" y="900"/>
                </a:cxn>
                <a:cxn ang="0">
                  <a:pos x="1285" y="857"/>
                </a:cxn>
                <a:cxn ang="0">
                  <a:pos x="1380" y="802"/>
                </a:cxn>
                <a:cxn ang="0">
                  <a:pos x="1482" y="802"/>
                </a:cxn>
                <a:cxn ang="0">
                  <a:pos x="1545" y="857"/>
                </a:cxn>
                <a:cxn ang="0">
                  <a:pos x="1608" y="817"/>
                </a:cxn>
                <a:cxn ang="0">
                  <a:pos x="1553" y="746"/>
                </a:cxn>
                <a:cxn ang="0">
                  <a:pos x="1522" y="619"/>
                </a:cxn>
                <a:cxn ang="0">
                  <a:pos x="1545" y="459"/>
                </a:cxn>
                <a:cxn ang="0">
                  <a:pos x="1592" y="316"/>
                </a:cxn>
                <a:cxn ang="0">
                  <a:pos x="1640" y="261"/>
                </a:cxn>
                <a:cxn ang="0">
                  <a:pos x="1726" y="229"/>
                </a:cxn>
                <a:cxn ang="0">
                  <a:pos x="1738" y="135"/>
                </a:cxn>
              </a:cxnLst>
              <a:rect l="0" t="0" r="r" b="b"/>
              <a:pathLst>
                <a:path w="1738" h="1072">
                  <a:moveTo>
                    <a:pt x="1738" y="135"/>
                  </a:moveTo>
                  <a:lnTo>
                    <a:pt x="1588" y="84"/>
                  </a:lnTo>
                  <a:lnTo>
                    <a:pt x="1467" y="21"/>
                  </a:lnTo>
                  <a:lnTo>
                    <a:pt x="1343" y="30"/>
                  </a:lnTo>
                  <a:lnTo>
                    <a:pt x="1220" y="51"/>
                  </a:lnTo>
                  <a:lnTo>
                    <a:pt x="1053" y="85"/>
                  </a:lnTo>
                  <a:lnTo>
                    <a:pt x="945" y="144"/>
                  </a:lnTo>
                  <a:lnTo>
                    <a:pt x="768" y="157"/>
                  </a:lnTo>
                  <a:lnTo>
                    <a:pt x="653" y="172"/>
                  </a:lnTo>
                  <a:lnTo>
                    <a:pt x="502" y="174"/>
                  </a:lnTo>
                  <a:lnTo>
                    <a:pt x="398" y="134"/>
                  </a:lnTo>
                  <a:lnTo>
                    <a:pt x="274" y="118"/>
                  </a:lnTo>
                  <a:lnTo>
                    <a:pt x="183" y="87"/>
                  </a:lnTo>
                  <a:lnTo>
                    <a:pt x="160" y="0"/>
                  </a:lnTo>
                  <a:lnTo>
                    <a:pt x="96" y="112"/>
                  </a:lnTo>
                  <a:lnTo>
                    <a:pt x="0" y="214"/>
                  </a:lnTo>
                  <a:lnTo>
                    <a:pt x="82" y="268"/>
                  </a:lnTo>
                  <a:lnTo>
                    <a:pt x="145" y="324"/>
                  </a:lnTo>
                  <a:lnTo>
                    <a:pt x="192" y="380"/>
                  </a:lnTo>
                  <a:lnTo>
                    <a:pt x="154" y="477"/>
                  </a:lnTo>
                  <a:lnTo>
                    <a:pt x="96" y="573"/>
                  </a:lnTo>
                  <a:lnTo>
                    <a:pt x="97" y="666"/>
                  </a:lnTo>
                  <a:lnTo>
                    <a:pt x="137" y="762"/>
                  </a:lnTo>
                  <a:lnTo>
                    <a:pt x="176" y="802"/>
                  </a:lnTo>
                  <a:lnTo>
                    <a:pt x="215" y="889"/>
                  </a:lnTo>
                  <a:lnTo>
                    <a:pt x="239" y="977"/>
                  </a:lnTo>
                  <a:lnTo>
                    <a:pt x="318" y="1048"/>
                  </a:lnTo>
                  <a:lnTo>
                    <a:pt x="459" y="1040"/>
                  </a:lnTo>
                  <a:lnTo>
                    <a:pt x="585" y="1016"/>
                  </a:lnTo>
                  <a:lnTo>
                    <a:pt x="711" y="1032"/>
                  </a:lnTo>
                  <a:lnTo>
                    <a:pt x="853" y="1072"/>
                  </a:lnTo>
                  <a:lnTo>
                    <a:pt x="955" y="1049"/>
                  </a:lnTo>
                  <a:lnTo>
                    <a:pt x="1097" y="1040"/>
                  </a:lnTo>
                  <a:lnTo>
                    <a:pt x="1175" y="977"/>
                  </a:lnTo>
                  <a:lnTo>
                    <a:pt x="1136" y="913"/>
                  </a:lnTo>
                  <a:lnTo>
                    <a:pt x="1221" y="900"/>
                  </a:lnTo>
                  <a:lnTo>
                    <a:pt x="1285" y="857"/>
                  </a:lnTo>
                  <a:lnTo>
                    <a:pt x="1380" y="802"/>
                  </a:lnTo>
                  <a:lnTo>
                    <a:pt x="1482" y="802"/>
                  </a:lnTo>
                  <a:lnTo>
                    <a:pt x="1545" y="857"/>
                  </a:lnTo>
                  <a:lnTo>
                    <a:pt x="1608" y="817"/>
                  </a:lnTo>
                  <a:lnTo>
                    <a:pt x="1553" y="746"/>
                  </a:lnTo>
                  <a:lnTo>
                    <a:pt x="1522" y="619"/>
                  </a:lnTo>
                  <a:lnTo>
                    <a:pt x="1545" y="459"/>
                  </a:lnTo>
                  <a:lnTo>
                    <a:pt x="1592" y="316"/>
                  </a:lnTo>
                  <a:lnTo>
                    <a:pt x="1640" y="261"/>
                  </a:lnTo>
                  <a:lnTo>
                    <a:pt x="1726" y="229"/>
                  </a:lnTo>
                  <a:lnTo>
                    <a:pt x="1738" y="13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19">
              <a:extLst>
                <a:ext uri="{FF2B5EF4-FFF2-40B4-BE49-F238E27FC236}">
                  <a16:creationId xmlns="" xmlns:a16="http://schemas.microsoft.com/office/drawing/2014/main" id="{F92461E1-B868-47D3-AF74-7A8AAB1E6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488" y="5480050"/>
              <a:ext cx="588962" cy="609600"/>
            </a:xfrm>
            <a:custGeom>
              <a:avLst/>
              <a:gdLst/>
              <a:ahLst/>
              <a:cxnLst>
                <a:cxn ang="0">
                  <a:pos x="1654" y="12"/>
                </a:cxn>
                <a:cxn ang="0">
                  <a:pos x="1615" y="139"/>
                </a:cxn>
                <a:cxn ang="0">
                  <a:pos x="1369" y="171"/>
                </a:cxn>
                <a:cxn ang="0">
                  <a:pos x="1102" y="115"/>
                </a:cxn>
                <a:cxn ang="0">
                  <a:pos x="830" y="147"/>
                </a:cxn>
                <a:cxn ang="0">
                  <a:pos x="661" y="244"/>
                </a:cxn>
                <a:cxn ang="0">
                  <a:pos x="346" y="344"/>
                </a:cxn>
                <a:cxn ang="0">
                  <a:pos x="205" y="488"/>
                </a:cxn>
                <a:cxn ang="0">
                  <a:pos x="79" y="687"/>
                </a:cxn>
                <a:cxn ang="0">
                  <a:pos x="63" y="950"/>
                </a:cxn>
                <a:cxn ang="0">
                  <a:pos x="236" y="1133"/>
                </a:cxn>
                <a:cxn ang="0">
                  <a:pos x="535" y="1228"/>
                </a:cxn>
                <a:cxn ang="0">
                  <a:pos x="795" y="1284"/>
                </a:cxn>
                <a:cxn ang="0">
                  <a:pos x="756" y="1356"/>
                </a:cxn>
                <a:cxn ang="0">
                  <a:pos x="362" y="1324"/>
                </a:cxn>
                <a:cxn ang="0">
                  <a:pos x="378" y="1531"/>
                </a:cxn>
                <a:cxn ang="0">
                  <a:pos x="457" y="1794"/>
                </a:cxn>
                <a:cxn ang="0">
                  <a:pos x="606" y="1698"/>
                </a:cxn>
                <a:cxn ang="0">
                  <a:pos x="653" y="1913"/>
                </a:cxn>
                <a:cxn ang="0">
                  <a:pos x="756" y="1786"/>
                </a:cxn>
                <a:cxn ang="0">
                  <a:pos x="826" y="1738"/>
                </a:cxn>
                <a:cxn ang="0">
                  <a:pos x="732" y="1539"/>
                </a:cxn>
                <a:cxn ang="0">
                  <a:pos x="889" y="1579"/>
                </a:cxn>
                <a:cxn ang="0">
                  <a:pos x="866" y="1499"/>
                </a:cxn>
                <a:cxn ang="0">
                  <a:pos x="1017" y="1238"/>
                </a:cxn>
                <a:cxn ang="0">
                  <a:pos x="1188" y="1220"/>
                </a:cxn>
                <a:cxn ang="0">
                  <a:pos x="1102" y="1117"/>
                </a:cxn>
                <a:cxn ang="0">
                  <a:pos x="874" y="1005"/>
                </a:cxn>
                <a:cxn ang="0">
                  <a:pos x="968" y="1149"/>
                </a:cxn>
                <a:cxn ang="0">
                  <a:pos x="874" y="1180"/>
                </a:cxn>
                <a:cxn ang="0">
                  <a:pos x="700" y="1101"/>
                </a:cxn>
                <a:cxn ang="0">
                  <a:pos x="771" y="1013"/>
                </a:cxn>
                <a:cxn ang="0">
                  <a:pos x="842" y="846"/>
                </a:cxn>
                <a:cxn ang="0">
                  <a:pos x="700" y="671"/>
                </a:cxn>
                <a:cxn ang="0">
                  <a:pos x="653" y="472"/>
                </a:cxn>
                <a:cxn ang="0">
                  <a:pos x="787" y="528"/>
                </a:cxn>
                <a:cxn ang="0">
                  <a:pos x="1000" y="512"/>
                </a:cxn>
                <a:cxn ang="0">
                  <a:pos x="1094" y="392"/>
                </a:cxn>
                <a:cxn ang="0">
                  <a:pos x="1253" y="342"/>
                </a:cxn>
                <a:cxn ang="0">
                  <a:pos x="1370" y="297"/>
                </a:cxn>
                <a:cxn ang="0">
                  <a:pos x="1613" y="305"/>
                </a:cxn>
                <a:cxn ang="0">
                  <a:pos x="1771" y="313"/>
                </a:cxn>
                <a:cxn ang="0">
                  <a:pos x="1763" y="161"/>
                </a:cxn>
                <a:cxn ang="0">
                  <a:pos x="1741" y="0"/>
                </a:cxn>
              </a:cxnLst>
              <a:rect l="0" t="0" r="r" b="b"/>
              <a:pathLst>
                <a:path w="1826" h="1913">
                  <a:moveTo>
                    <a:pt x="1741" y="0"/>
                  </a:moveTo>
                  <a:lnTo>
                    <a:pt x="1654" y="12"/>
                  </a:lnTo>
                  <a:lnTo>
                    <a:pt x="1693" y="79"/>
                  </a:lnTo>
                  <a:lnTo>
                    <a:pt x="1615" y="139"/>
                  </a:lnTo>
                  <a:lnTo>
                    <a:pt x="1474" y="148"/>
                  </a:lnTo>
                  <a:lnTo>
                    <a:pt x="1369" y="171"/>
                  </a:lnTo>
                  <a:lnTo>
                    <a:pt x="1238" y="135"/>
                  </a:lnTo>
                  <a:lnTo>
                    <a:pt x="1102" y="115"/>
                  </a:lnTo>
                  <a:lnTo>
                    <a:pt x="977" y="141"/>
                  </a:lnTo>
                  <a:lnTo>
                    <a:pt x="830" y="147"/>
                  </a:lnTo>
                  <a:lnTo>
                    <a:pt x="754" y="78"/>
                  </a:lnTo>
                  <a:lnTo>
                    <a:pt x="661" y="244"/>
                  </a:lnTo>
                  <a:lnTo>
                    <a:pt x="496" y="273"/>
                  </a:lnTo>
                  <a:lnTo>
                    <a:pt x="346" y="344"/>
                  </a:lnTo>
                  <a:lnTo>
                    <a:pt x="220" y="352"/>
                  </a:lnTo>
                  <a:lnTo>
                    <a:pt x="205" y="488"/>
                  </a:lnTo>
                  <a:lnTo>
                    <a:pt x="157" y="599"/>
                  </a:lnTo>
                  <a:lnTo>
                    <a:pt x="79" y="687"/>
                  </a:lnTo>
                  <a:lnTo>
                    <a:pt x="0" y="766"/>
                  </a:lnTo>
                  <a:lnTo>
                    <a:pt x="63" y="950"/>
                  </a:lnTo>
                  <a:lnTo>
                    <a:pt x="134" y="1045"/>
                  </a:lnTo>
                  <a:lnTo>
                    <a:pt x="236" y="1133"/>
                  </a:lnTo>
                  <a:lnTo>
                    <a:pt x="346" y="1220"/>
                  </a:lnTo>
                  <a:lnTo>
                    <a:pt x="535" y="1228"/>
                  </a:lnTo>
                  <a:lnTo>
                    <a:pt x="653" y="1212"/>
                  </a:lnTo>
                  <a:lnTo>
                    <a:pt x="795" y="1284"/>
                  </a:lnTo>
                  <a:lnTo>
                    <a:pt x="913" y="1324"/>
                  </a:lnTo>
                  <a:lnTo>
                    <a:pt x="756" y="1356"/>
                  </a:lnTo>
                  <a:lnTo>
                    <a:pt x="488" y="1276"/>
                  </a:lnTo>
                  <a:lnTo>
                    <a:pt x="362" y="1324"/>
                  </a:lnTo>
                  <a:lnTo>
                    <a:pt x="283" y="1411"/>
                  </a:lnTo>
                  <a:lnTo>
                    <a:pt x="378" y="1531"/>
                  </a:lnTo>
                  <a:lnTo>
                    <a:pt x="441" y="1626"/>
                  </a:lnTo>
                  <a:lnTo>
                    <a:pt x="457" y="1794"/>
                  </a:lnTo>
                  <a:lnTo>
                    <a:pt x="527" y="1714"/>
                  </a:lnTo>
                  <a:lnTo>
                    <a:pt x="606" y="1698"/>
                  </a:lnTo>
                  <a:lnTo>
                    <a:pt x="630" y="1802"/>
                  </a:lnTo>
                  <a:lnTo>
                    <a:pt x="653" y="1913"/>
                  </a:lnTo>
                  <a:lnTo>
                    <a:pt x="693" y="1833"/>
                  </a:lnTo>
                  <a:lnTo>
                    <a:pt x="756" y="1786"/>
                  </a:lnTo>
                  <a:lnTo>
                    <a:pt x="834" y="1833"/>
                  </a:lnTo>
                  <a:lnTo>
                    <a:pt x="826" y="1738"/>
                  </a:lnTo>
                  <a:lnTo>
                    <a:pt x="803" y="1650"/>
                  </a:lnTo>
                  <a:lnTo>
                    <a:pt x="732" y="1539"/>
                  </a:lnTo>
                  <a:lnTo>
                    <a:pt x="819" y="1523"/>
                  </a:lnTo>
                  <a:lnTo>
                    <a:pt x="889" y="1579"/>
                  </a:lnTo>
                  <a:lnTo>
                    <a:pt x="944" y="1571"/>
                  </a:lnTo>
                  <a:lnTo>
                    <a:pt x="866" y="1499"/>
                  </a:lnTo>
                  <a:lnTo>
                    <a:pt x="826" y="1403"/>
                  </a:lnTo>
                  <a:lnTo>
                    <a:pt x="1017" y="1238"/>
                  </a:lnTo>
                  <a:lnTo>
                    <a:pt x="1110" y="1228"/>
                  </a:lnTo>
                  <a:lnTo>
                    <a:pt x="1188" y="1220"/>
                  </a:lnTo>
                  <a:lnTo>
                    <a:pt x="1188" y="1133"/>
                  </a:lnTo>
                  <a:lnTo>
                    <a:pt x="1102" y="1117"/>
                  </a:lnTo>
                  <a:lnTo>
                    <a:pt x="1015" y="1085"/>
                  </a:lnTo>
                  <a:lnTo>
                    <a:pt x="874" y="1005"/>
                  </a:lnTo>
                  <a:lnTo>
                    <a:pt x="889" y="1093"/>
                  </a:lnTo>
                  <a:lnTo>
                    <a:pt x="968" y="1149"/>
                  </a:lnTo>
                  <a:lnTo>
                    <a:pt x="929" y="1204"/>
                  </a:lnTo>
                  <a:lnTo>
                    <a:pt x="874" y="1180"/>
                  </a:lnTo>
                  <a:lnTo>
                    <a:pt x="803" y="1101"/>
                  </a:lnTo>
                  <a:lnTo>
                    <a:pt x="700" y="1101"/>
                  </a:lnTo>
                  <a:lnTo>
                    <a:pt x="685" y="1045"/>
                  </a:lnTo>
                  <a:lnTo>
                    <a:pt x="771" y="1013"/>
                  </a:lnTo>
                  <a:lnTo>
                    <a:pt x="763" y="934"/>
                  </a:lnTo>
                  <a:lnTo>
                    <a:pt x="842" y="846"/>
                  </a:lnTo>
                  <a:lnTo>
                    <a:pt x="756" y="750"/>
                  </a:lnTo>
                  <a:lnTo>
                    <a:pt x="700" y="671"/>
                  </a:lnTo>
                  <a:lnTo>
                    <a:pt x="669" y="591"/>
                  </a:lnTo>
                  <a:lnTo>
                    <a:pt x="653" y="472"/>
                  </a:lnTo>
                  <a:lnTo>
                    <a:pt x="752" y="402"/>
                  </a:lnTo>
                  <a:lnTo>
                    <a:pt x="787" y="528"/>
                  </a:lnTo>
                  <a:lnTo>
                    <a:pt x="921" y="575"/>
                  </a:lnTo>
                  <a:lnTo>
                    <a:pt x="1000" y="512"/>
                  </a:lnTo>
                  <a:lnTo>
                    <a:pt x="1007" y="400"/>
                  </a:lnTo>
                  <a:lnTo>
                    <a:pt x="1094" y="392"/>
                  </a:lnTo>
                  <a:lnTo>
                    <a:pt x="1181" y="289"/>
                  </a:lnTo>
                  <a:lnTo>
                    <a:pt x="1253" y="342"/>
                  </a:lnTo>
                  <a:lnTo>
                    <a:pt x="1291" y="297"/>
                  </a:lnTo>
                  <a:lnTo>
                    <a:pt x="1370" y="297"/>
                  </a:lnTo>
                  <a:lnTo>
                    <a:pt x="1488" y="321"/>
                  </a:lnTo>
                  <a:lnTo>
                    <a:pt x="1613" y="305"/>
                  </a:lnTo>
                  <a:lnTo>
                    <a:pt x="1692" y="352"/>
                  </a:lnTo>
                  <a:lnTo>
                    <a:pt x="1771" y="313"/>
                  </a:lnTo>
                  <a:lnTo>
                    <a:pt x="1732" y="225"/>
                  </a:lnTo>
                  <a:lnTo>
                    <a:pt x="1763" y="161"/>
                  </a:lnTo>
                  <a:lnTo>
                    <a:pt x="1826" y="129"/>
                  </a:lnTo>
                  <a:lnTo>
                    <a:pt x="174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Freeform 20">
              <a:extLst>
                <a:ext uri="{FF2B5EF4-FFF2-40B4-BE49-F238E27FC236}">
                  <a16:creationId xmlns="" xmlns:a16="http://schemas.microsoft.com/office/drawing/2014/main" id="{7D753B21-CB83-4409-8FA9-991E1B4C5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5600" y="4652963"/>
              <a:ext cx="582613" cy="357187"/>
            </a:xfrm>
            <a:custGeom>
              <a:avLst/>
              <a:gdLst/>
              <a:ahLst/>
              <a:cxnLst>
                <a:cxn ang="0">
                  <a:pos x="929" y="182"/>
                </a:cxn>
                <a:cxn ang="0">
                  <a:pos x="764" y="230"/>
                </a:cxn>
                <a:cxn ang="0">
                  <a:pos x="693" y="310"/>
                </a:cxn>
                <a:cxn ang="0">
                  <a:pos x="548" y="359"/>
                </a:cxn>
                <a:cxn ang="0">
                  <a:pos x="402" y="342"/>
                </a:cxn>
                <a:cxn ang="0">
                  <a:pos x="282" y="287"/>
                </a:cxn>
                <a:cxn ang="0">
                  <a:pos x="173" y="334"/>
                </a:cxn>
                <a:cxn ang="0">
                  <a:pos x="24" y="382"/>
                </a:cxn>
                <a:cxn ang="0">
                  <a:pos x="39" y="525"/>
                </a:cxn>
                <a:cxn ang="0">
                  <a:pos x="17" y="658"/>
                </a:cxn>
                <a:cxn ang="0">
                  <a:pos x="0" y="748"/>
                </a:cxn>
                <a:cxn ang="0">
                  <a:pos x="47" y="844"/>
                </a:cxn>
                <a:cxn ang="0">
                  <a:pos x="181" y="972"/>
                </a:cxn>
                <a:cxn ang="0">
                  <a:pos x="276" y="1027"/>
                </a:cxn>
                <a:cxn ang="0">
                  <a:pos x="402" y="1115"/>
                </a:cxn>
                <a:cxn ang="0">
                  <a:pos x="567" y="1123"/>
                </a:cxn>
                <a:cxn ang="0">
                  <a:pos x="693" y="1083"/>
                </a:cxn>
                <a:cxn ang="0">
                  <a:pos x="779" y="1019"/>
                </a:cxn>
                <a:cxn ang="0">
                  <a:pos x="937" y="1019"/>
                </a:cxn>
                <a:cxn ang="0">
                  <a:pos x="1071" y="964"/>
                </a:cxn>
                <a:cxn ang="0">
                  <a:pos x="1158" y="1011"/>
                </a:cxn>
                <a:cxn ang="0">
                  <a:pos x="1354" y="940"/>
                </a:cxn>
                <a:cxn ang="0">
                  <a:pos x="1466" y="771"/>
                </a:cxn>
                <a:cxn ang="0">
                  <a:pos x="1536" y="685"/>
                </a:cxn>
                <a:cxn ang="0">
                  <a:pos x="1543" y="541"/>
                </a:cxn>
                <a:cxn ang="0">
                  <a:pos x="1623" y="414"/>
                </a:cxn>
                <a:cxn ang="0">
                  <a:pos x="1735" y="363"/>
                </a:cxn>
                <a:cxn ang="0">
                  <a:pos x="1806" y="225"/>
                </a:cxn>
                <a:cxn ang="0">
                  <a:pos x="1767" y="186"/>
                </a:cxn>
                <a:cxn ang="0">
                  <a:pos x="1685" y="97"/>
                </a:cxn>
                <a:cxn ang="0">
                  <a:pos x="1585" y="70"/>
                </a:cxn>
                <a:cxn ang="0">
                  <a:pos x="1394" y="47"/>
                </a:cxn>
                <a:cxn ang="0">
                  <a:pos x="1258" y="0"/>
                </a:cxn>
                <a:cxn ang="0">
                  <a:pos x="1142" y="23"/>
                </a:cxn>
                <a:cxn ang="0">
                  <a:pos x="1063" y="135"/>
                </a:cxn>
                <a:cxn ang="0">
                  <a:pos x="929" y="182"/>
                </a:cxn>
              </a:cxnLst>
              <a:rect l="0" t="0" r="r" b="b"/>
              <a:pathLst>
                <a:path w="1806" h="1123">
                  <a:moveTo>
                    <a:pt x="929" y="182"/>
                  </a:moveTo>
                  <a:lnTo>
                    <a:pt x="764" y="230"/>
                  </a:lnTo>
                  <a:lnTo>
                    <a:pt x="693" y="310"/>
                  </a:lnTo>
                  <a:lnTo>
                    <a:pt x="548" y="359"/>
                  </a:lnTo>
                  <a:lnTo>
                    <a:pt x="402" y="342"/>
                  </a:lnTo>
                  <a:lnTo>
                    <a:pt x="282" y="287"/>
                  </a:lnTo>
                  <a:lnTo>
                    <a:pt x="173" y="334"/>
                  </a:lnTo>
                  <a:lnTo>
                    <a:pt x="24" y="382"/>
                  </a:lnTo>
                  <a:lnTo>
                    <a:pt x="39" y="525"/>
                  </a:lnTo>
                  <a:lnTo>
                    <a:pt x="17" y="658"/>
                  </a:lnTo>
                  <a:lnTo>
                    <a:pt x="0" y="748"/>
                  </a:lnTo>
                  <a:lnTo>
                    <a:pt x="47" y="844"/>
                  </a:lnTo>
                  <a:lnTo>
                    <a:pt x="181" y="972"/>
                  </a:lnTo>
                  <a:lnTo>
                    <a:pt x="276" y="1027"/>
                  </a:lnTo>
                  <a:lnTo>
                    <a:pt x="402" y="1115"/>
                  </a:lnTo>
                  <a:lnTo>
                    <a:pt x="567" y="1123"/>
                  </a:lnTo>
                  <a:lnTo>
                    <a:pt x="693" y="1083"/>
                  </a:lnTo>
                  <a:lnTo>
                    <a:pt x="779" y="1019"/>
                  </a:lnTo>
                  <a:lnTo>
                    <a:pt x="937" y="1019"/>
                  </a:lnTo>
                  <a:lnTo>
                    <a:pt x="1071" y="964"/>
                  </a:lnTo>
                  <a:lnTo>
                    <a:pt x="1158" y="1011"/>
                  </a:lnTo>
                  <a:lnTo>
                    <a:pt x="1354" y="940"/>
                  </a:lnTo>
                  <a:lnTo>
                    <a:pt x="1466" y="771"/>
                  </a:lnTo>
                  <a:lnTo>
                    <a:pt x="1536" y="685"/>
                  </a:lnTo>
                  <a:lnTo>
                    <a:pt x="1543" y="541"/>
                  </a:lnTo>
                  <a:lnTo>
                    <a:pt x="1623" y="414"/>
                  </a:lnTo>
                  <a:lnTo>
                    <a:pt x="1735" y="363"/>
                  </a:lnTo>
                  <a:lnTo>
                    <a:pt x="1806" y="225"/>
                  </a:lnTo>
                  <a:lnTo>
                    <a:pt x="1767" y="186"/>
                  </a:lnTo>
                  <a:lnTo>
                    <a:pt x="1685" y="97"/>
                  </a:lnTo>
                  <a:lnTo>
                    <a:pt x="1585" y="70"/>
                  </a:lnTo>
                  <a:lnTo>
                    <a:pt x="1394" y="47"/>
                  </a:lnTo>
                  <a:lnTo>
                    <a:pt x="1258" y="0"/>
                  </a:lnTo>
                  <a:lnTo>
                    <a:pt x="1142" y="23"/>
                  </a:lnTo>
                  <a:lnTo>
                    <a:pt x="1063" y="135"/>
                  </a:lnTo>
                  <a:lnTo>
                    <a:pt x="929" y="182"/>
                  </a:lnTo>
                  <a:close/>
                </a:path>
              </a:pathLst>
            </a:custGeom>
            <a:solidFill>
              <a:srgbClr val="CC99FF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Freeform 21">
              <a:extLst>
                <a:ext uri="{FF2B5EF4-FFF2-40B4-BE49-F238E27FC236}">
                  <a16:creationId xmlns="" xmlns:a16="http://schemas.microsoft.com/office/drawing/2014/main" id="{2AFB86AB-162F-4CC2-BA40-EC8B7845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0" y="4538663"/>
              <a:ext cx="519113" cy="228600"/>
            </a:xfrm>
            <a:custGeom>
              <a:avLst/>
              <a:gdLst/>
              <a:ahLst/>
              <a:cxnLst>
                <a:cxn ang="0">
                  <a:pos x="633" y="66"/>
                </a:cxn>
                <a:cxn ang="0">
                  <a:pos x="545" y="41"/>
                </a:cxn>
                <a:cxn ang="0">
                  <a:pos x="458" y="65"/>
                </a:cxn>
                <a:cxn ang="0">
                  <a:pos x="363" y="128"/>
                </a:cxn>
                <a:cxn ang="0">
                  <a:pos x="332" y="200"/>
                </a:cxn>
                <a:cxn ang="0">
                  <a:pos x="316" y="287"/>
                </a:cxn>
                <a:cxn ang="0">
                  <a:pos x="221" y="279"/>
                </a:cxn>
                <a:cxn ang="0">
                  <a:pos x="118" y="311"/>
                </a:cxn>
                <a:cxn ang="0">
                  <a:pos x="16" y="311"/>
                </a:cxn>
                <a:cxn ang="0">
                  <a:pos x="24" y="383"/>
                </a:cxn>
                <a:cxn ang="0">
                  <a:pos x="0" y="462"/>
                </a:cxn>
                <a:cxn ang="0">
                  <a:pos x="16" y="574"/>
                </a:cxn>
                <a:cxn ang="0">
                  <a:pos x="47" y="622"/>
                </a:cxn>
                <a:cxn ang="0">
                  <a:pos x="180" y="647"/>
                </a:cxn>
                <a:cxn ang="0">
                  <a:pos x="302" y="701"/>
                </a:cxn>
                <a:cxn ang="0">
                  <a:pos x="446" y="718"/>
                </a:cxn>
                <a:cxn ang="0">
                  <a:pos x="594" y="670"/>
                </a:cxn>
                <a:cxn ang="0">
                  <a:pos x="663" y="590"/>
                </a:cxn>
                <a:cxn ang="0">
                  <a:pos x="820" y="545"/>
                </a:cxn>
                <a:cxn ang="0">
                  <a:pos x="965" y="492"/>
                </a:cxn>
                <a:cxn ang="0">
                  <a:pos x="1039" y="384"/>
                </a:cxn>
                <a:cxn ang="0">
                  <a:pos x="1161" y="361"/>
                </a:cxn>
                <a:cxn ang="0">
                  <a:pos x="1302" y="409"/>
                </a:cxn>
                <a:cxn ang="0">
                  <a:pos x="1487" y="429"/>
                </a:cxn>
                <a:cxn ang="0">
                  <a:pos x="1576" y="342"/>
                </a:cxn>
                <a:cxn ang="0">
                  <a:pos x="1608" y="158"/>
                </a:cxn>
                <a:cxn ang="0">
                  <a:pos x="1477" y="84"/>
                </a:cxn>
                <a:cxn ang="0">
                  <a:pos x="1377" y="48"/>
                </a:cxn>
                <a:cxn ang="0">
                  <a:pos x="1284" y="47"/>
                </a:cxn>
                <a:cxn ang="0">
                  <a:pos x="1154" y="95"/>
                </a:cxn>
                <a:cxn ang="0">
                  <a:pos x="993" y="32"/>
                </a:cxn>
                <a:cxn ang="0">
                  <a:pos x="884" y="95"/>
                </a:cxn>
                <a:cxn ang="0">
                  <a:pos x="717" y="0"/>
                </a:cxn>
                <a:cxn ang="0">
                  <a:pos x="633" y="66"/>
                </a:cxn>
              </a:cxnLst>
              <a:rect l="0" t="0" r="r" b="b"/>
              <a:pathLst>
                <a:path w="1608" h="718">
                  <a:moveTo>
                    <a:pt x="633" y="66"/>
                  </a:moveTo>
                  <a:lnTo>
                    <a:pt x="545" y="41"/>
                  </a:lnTo>
                  <a:lnTo>
                    <a:pt x="458" y="65"/>
                  </a:lnTo>
                  <a:lnTo>
                    <a:pt x="363" y="128"/>
                  </a:lnTo>
                  <a:lnTo>
                    <a:pt x="332" y="200"/>
                  </a:lnTo>
                  <a:lnTo>
                    <a:pt x="316" y="287"/>
                  </a:lnTo>
                  <a:lnTo>
                    <a:pt x="221" y="279"/>
                  </a:lnTo>
                  <a:lnTo>
                    <a:pt x="118" y="311"/>
                  </a:lnTo>
                  <a:lnTo>
                    <a:pt x="16" y="311"/>
                  </a:lnTo>
                  <a:lnTo>
                    <a:pt x="24" y="383"/>
                  </a:lnTo>
                  <a:lnTo>
                    <a:pt x="0" y="462"/>
                  </a:lnTo>
                  <a:lnTo>
                    <a:pt x="16" y="574"/>
                  </a:lnTo>
                  <a:lnTo>
                    <a:pt x="47" y="622"/>
                  </a:lnTo>
                  <a:lnTo>
                    <a:pt x="180" y="647"/>
                  </a:lnTo>
                  <a:lnTo>
                    <a:pt x="302" y="701"/>
                  </a:lnTo>
                  <a:lnTo>
                    <a:pt x="446" y="718"/>
                  </a:lnTo>
                  <a:lnTo>
                    <a:pt x="594" y="670"/>
                  </a:lnTo>
                  <a:lnTo>
                    <a:pt x="663" y="590"/>
                  </a:lnTo>
                  <a:lnTo>
                    <a:pt x="820" y="545"/>
                  </a:lnTo>
                  <a:lnTo>
                    <a:pt x="965" y="492"/>
                  </a:lnTo>
                  <a:lnTo>
                    <a:pt x="1039" y="384"/>
                  </a:lnTo>
                  <a:lnTo>
                    <a:pt x="1161" y="361"/>
                  </a:lnTo>
                  <a:lnTo>
                    <a:pt x="1302" y="409"/>
                  </a:lnTo>
                  <a:lnTo>
                    <a:pt x="1487" y="429"/>
                  </a:lnTo>
                  <a:lnTo>
                    <a:pt x="1576" y="342"/>
                  </a:lnTo>
                  <a:lnTo>
                    <a:pt x="1608" y="158"/>
                  </a:lnTo>
                  <a:lnTo>
                    <a:pt x="1477" y="84"/>
                  </a:lnTo>
                  <a:lnTo>
                    <a:pt x="1377" y="48"/>
                  </a:lnTo>
                  <a:lnTo>
                    <a:pt x="1284" y="47"/>
                  </a:lnTo>
                  <a:lnTo>
                    <a:pt x="1154" y="95"/>
                  </a:lnTo>
                  <a:lnTo>
                    <a:pt x="993" y="32"/>
                  </a:lnTo>
                  <a:lnTo>
                    <a:pt x="884" y="95"/>
                  </a:lnTo>
                  <a:lnTo>
                    <a:pt x="717" y="0"/>
                  </a:lnTo>
                  <a:lnTo>
                    <a:pt x="633" y="66"/>
                  </a:lnTo>
                  <a:close/>
                </a:path>
              </a:pathLst>
            </a:custGeom>
            <a:solidFill>
              <a:srgbClr val="FF7C8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Freeform 22">
              <a:extLst>
                <a:ext uri="{FF2B5EF4-FFF2-40B4-BE49-F238E27FC236}">
                  <a16:creationId xmlns="" xmlns:a16="http://schemas.microsoft.com/office/drawing/2014/main" id="{57C5B434-D20A-41FD-90B5-82EB0A326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563" y="3836988"/>
              <a:ext cx="804862" cy="960437"/>
            </a:xfrm>
            <a:custGeom>
              <a:avLst/>
              <a:gdLst/>
              <a:ahLst/>
              <a:cxnLst>
                <a:cxn ang="0">
                  <a:pos x="756" y="101"/>
                </a:cxn>
                <a:cxn ang="0">
                  <a:pos x="828" y="210"/>
                </a:cxn>
                <a:cxn ang="0">
                  <a:pos x="819" y="329"/>
                </a:cxn>
                <a:cxn ang="0">
                  <a:pos x="891" y="475"/>
                </a:cxn>
                <a:cxn ang="0">
                  <a:pos x="675" y="511"/>
                </a:cxn>
                <a:cxn ang="0">
                  <a:pos x="504" y="511"/>
                </a:cxn>
                <a:cxn ang="0">
                  <a:pos x="378" y="566"/>
                </a:cxn>
                <a:cxn ang="0">
                  <a:pos x="378" y="831"/>
                </a:cxn>
                <a:cxn ang="0">
                  <a:pos x="315" y="1132"/>
                </a:cxn>
                <a:cxn ang="0">
                  <a:pos x="162" y="1259"/>
                </a:cxn>
                <a:cxn ang="0">
                  <a:pos x="90" y="1423"/>
                </a:cxn>
                <a:cxn ang="0">
                  <a:pos x="90" y="1586"/>
                </a:cxn>
                <a:cxn ang="0">
                  <a:pos x="0" y="1723"/>
                </a:cxn>
                <a:cxn ang="0">
                  <a:pos x="135" y="1868"/>
                </a:cxn>
                <a:cxn ang="0">
                  <a:pos x="73" y="2036"/>
                </a:cxn>
                <a:cxn ang="0">
                  <a:pos x="60" y="2087"/>
                </a:cxn>
                <a:cxn ang="0">
                  <a:pos x="72" y="2126"/>
                </a:cxn>
                <a:cxn ang="0">
                  <a:pos x="96" y="2141"/>
                </a:cxn>
                <a:cxn ang="0">
                  <a:pos x="109" y="2158"/>
                </a:cxn>
                <a:cxn ang="0">
                  <a:pos x="88" y="2189"/>
                </a:cxn>
                <a:cxn ang="0">
                  <a:pos x="198" y="2324"/>
                </a:cxn>
                <a:cxn ang="0">
                  <a:pos x="414" y="2379"/>
                </a:cxn>
                <a:cxn ang="0">
                  <a:pos x="553" y="2617"/>
                </a:cxn>
                <a:cxn ang="0">
                  <a:pos x="495" y="2898"/>
                </a:cxn>
                <a:cxn ang="0">
                  <a:pos x="621" y="2962"/>
                </a:cxn>
                <a:cxn ang="0">
                  <a:pos x="864" y="2944"/>
                </a:cxn>
                <a:cxn ang="0">
                  <a:pos x="1116" y="3017"/>
                </a:cxn>
                <a:cxn ang="0">
                  <a:pos x="1431" y="3017"/>
                </a:cxn>
                <a:cxn ang="0">
                  <a:pos x="1863" y="2935"/>
                </a:cxn>
                <a:cxn ang="0">
                  <a:pos x="1935" y="2826"/>
                </a:cxn>
                <a:cxn ang="0">
                  <a:pos x="2033" y="2634"/>
                </a:cxn>
                <a:cxn ang="0">
                  <a:pos x="2231" y="2552"/>
                </a:cxn>
                <a:cxn ang="0">
                  <a:pos x="2033" y="2397"/>
                </a:cxn>
                <a:cxn ang="0">
                  <a:pos x="1809" y="2187"/>
                </a:cxn>
                <a:cxn ang="0">
                  <a:pos x="1746" y="1941"/>
                </a:cxn>
                <a:cxn ang="0">
                  <a:pos x="1970" y="1859"/>
                </a:cxn>
                <a:cxn ang="0">
                  <a:pos x="2236" y="1720"/>
                </a:cxn>
                <a:cxn ang="0">
                  <a:pos x="2411" y="1650"/>
                </a:cxn>
                <a:cxn ang="0">
                  <a:pos x="2489" y="1536"/>
                </a:cxn>
                <a:cxn ang="0">
                  <a:pos x="2408" y="1251"/>
                </a:cxn>
                <a:cxn ang="0">
                  <a:pos x="2306" y="1032"/>
                </a:cxn>
                <a:cxn ang="0">
                  <a:pos x="2315" y="782"/>
                </a:cxn>
                <a:cxn ang="0">
                  <a:pos x="2314" y="505"/>
                </a:cxn>
                <a:cxn ang="0">
                  <a:pos x="2187" y="475"/>
                </a:cxn>
                <a:cxn ang="0">
                  <a:pos x="2052" y="320"/>
                </a:cxn>
                <a:cxn ang="0">
                  <a:pos x="1818" y="192"/>
                </a:cxn>
                <a:cxn ang="0">
                  <a:pos x="1737" y="329"/>
                </a:cxn>
                <a:cxn ang="0">
                  <a:pos x="1548" y="384"/>
                </a:cxn>
                <a:cxn ang="0">
                  <a:pos x="1368" y="420"/>
                </a:cxn>
                <a:cxn ang="0">
                  <a:pos x="1431" y="265"/>
                </a:cxn>
                <a:cxn ang="0">
                  <a:pos x="1350" y="195"/>
                </a:cxn>
                <a:cxn ang="0">
                  <a:pos x="1188" y="201"/>
                </a:cxn>
                <a:cxn ang="0">
                  <a:pos x="1144" y="106"/>
                </a:cxn>
                <a:cxn ang="0">
                  <a:pos x="900" y="37"/>
                </a:cxn>
              </a:cxnLst>
              <a:rect l="0" t="0" r="r" b="b"/>
              <a:pathLst>
                <a:path w="2495" h="3017">
                  <a:moveTo>
                    <a:pt x="777" y="0"/>
                  </a:moveTo>
                  <a:lnTo>
                    <a:pt x="756" y="101"/>
                  </a:lnTo>
                  <a:lnTo>
                    <a:pt x="845" y="147"/>
                  </a:lnTo>
                  <a:lnTo>
                    <a:pt x="828" y="210"/>
                  </a:lnTo>
                  <a:lnTo>
                    <a:pt x="774" y="238"/>
                  </a:lnTo>
                  <a:lnTo>
                    <a:pt x="819" y="329"/>
                  </a:lnTo>
                  <a:lnTo>
                    <a:pt x="900" y="366"/>
                  </a:lnTo>
                  <a:lnTo>
                    <a:pt x="891" y="475"/>
                  </a:lnTo>
                  <a:lnTo>
                    <a:pt x="729" y="439"/>
                  </a:lnTo>
                  <a:lnTo>
                    <a:pt x="675" y="511"/>
                  </a:lnTo>
                  <a:lnTo>
                    <a:pt x="585" y="494"/>
                  </a:lnTo>
                  <a:lnTo>
                    <a:pt x="504" y="511"/>
                  </a:lnTo>
                  <a:lnTo>
                    <a:pt x="405" y="511"/>
                  </a:lnTo>
                  <a:lnTo>
                    <a:pt x="378" y="566"/>
                  </a:lnTo>
                  <a:lnTo>
                    <a:pt x="387" y="675"/>
                  </a:lnTo>
                  <a:lnTo>
                    <a:pt x="378" y="831"/>
                  </a:lnTo>
                  <a:lnTo>
                    <a:pt x="342" y="967"/>
                  </a:lnTo>
                  <a:lnTo>
                    <a:pt x="315" y="1132"/>
                  </a:lnTo>
                  <a:lnTo>
                    <a:pt x="297" y="1249"/>
                  </a:lnTo>
                  <a:lnTo>
                    <a:pt x="162" y="1259"/>
                  </a:lnTo>
                  <a:lnTo>
                    <a:pt x="36" y="1313"/>
                  </a:lnTo>
                  <a:lnTo>
                    <a:pt x="90" y="1423"/>
                  </a:lnTo>
                  <a:lnTo>
                    <a:pt x="144" y="1505"/>
                  </a:lnTo>
                  <a:lnTo>
                    <a:pt x="90" y="1586"/>
                  </a:lnTo>
                  <a:lnTo>
                    <a:pt x="9" y="1622"/>
                  </a:lnTo>
                  <a:lnTo>
                    <a:pt x="0" y="1723"/>
                  </a:lnTo>
                  <a:lnTo>
                    <a:pt x="54" y="1805"/>
                  </a:lnTo>
                  <a:lnTo>
                    <a:pt x="135" y="1868"/>
                  </a:lnTo>
                  <a:lnTo>
                    <a:pt x="90" y="1923"/>
                  </a:lnTo>
                  <a:lnTo>
                    <a:pt x="73" y="2036"/>
                  </a:lnTo>
                  <a:lnTo>
                    <a:pt x="57" y="2069"/>
                  </a:lnTo>
                  <a:lnTo>
                    <a:pt x="60" y="2087"/>
                  </a:lnTo>
                  <a:lnTo>
                    <a:pt x="60" y="2104"/>
                  </a:lnTo>
                  <a:lnTo>
                    <a:pt x="72" y="2126"/>
                  </a:lnTo>
                  <a:lnTo>
                    <a:pt x="82" y="2128"/>
                  </a:lnTo>
                  <a:lnTo>
                    <a:pt x="96" y="2141"/>
                  </a:lnTo>
                  <a:lnTo>
                    <a:pt x="108" y="2144"/>
                  </a:lnTo>
                  <a:lnTo>
                    <a:pt x="109" y="2158"/>
                  </a:lnTo>
                  <a:lnTo>
                    <a:pt x="99" y="2168"/>
                  </a:lnTo>
                  <a:lnTo>
                    <a:pt x="88" y="2189"/>
                  </a:lnTo>
                  <a:lnTo>
                    <a:pt x="88" y="2209"/>
                  </a:lnTo>
                  <a:lnTo>
                    <a:pt x="198" y="2324"/>
                  </a:lnTo>
                  <a:lnTo>
                    <a:pt x="288" y="2379"/>
                  </a:lnTo>
                  <a:lnTo>
                    <a:pt x="414" y="2379"/>
                  </a:lnTo>
                  <a:lnTo>
                    <a:pt x="540" y="2443"/>
                  </a:lnTo>
                  <a:lnTo>
                    <a:pt x="553" y="2617"/>
                  </a:lnTo>
                  <a:lnTo>
                    <a:pt x="495" y="2771"/>
                  </a:lnTo>
                  <a:lnTo>
                    <a:pt x="495" y="2898"/>
                  </a:lnTo>
                  <a:lnTo>
                    <a:pt x="495" y="2990"/>
                  </a:lnTo>
                  <a:lnTo>
                    <a:pt x="621" y="2962"/>
                  </a:lnTo>
                  <a:lnTo>
                    <a:pt x="730" y="2946"/>
                  </a:lnTo>
                  <a:lnTo>
                    <a:pt x="864" y="2944"/>
                  </a:lnTo>
                  <a:lnTo>
                    <a:pt x="990" y="2981"/>
                  </a:lnTo>
                  <a:lnTo>
                    <a:pt x="1116" y="3017"/>
                  </a:lnTo>
                  <a:lnTo>
                    <a:pt x="1269" y="2990"/>
                  </a:lnTo>
                  <a:lnTo>
                    <a:pt x="1431" y="3017"/>
                  </a:lnTo>
                  <a:lnTo>
                    <a:pt x="1647" y="2990"/>
                  </a:lnTo>
                  <a:lnTo>
                    <a:pt x="1863" y="2935"/>
                  </a:lnTo>
                  <a:lnTo>
                    <a:pt x="1989" y="2907"/>
                  </a:lnTo>
                  <a:lnTo>
                    <a:pt x="1935" y="2826"/>
                  </a:lnTo>
                  <a:lnTo>
                    <a:pt x="1926" y="2726"/>
                  </a:lnTo>
                  <a:lnTo>
                    <a:pt x="2033" y="2634"/>
                  </a:lnTo>
                  <a:lnTo>
                    <a:pt x="2151" y="2607"/>
                  </a:lnTo>
                  <a:lnTo>
                    <a:pt x="2231" y="2552"/>
                  </a:lnTo>
                  <a:lnTo>
                    <a:pt x="2133" y="2480"/>
                  </a:lnTo>
                  <a:lnTo>
                    <a:pt x="2033" y="2397"/>
                  </a:lnTo>
                  <a:lnTo>
                    <a:pt x="1881" y="2279"/>
                  </a:lnTo>
                  <a:lnTo>
                    <a:pt x="1809" y="2187"/>
                  </a:lnTo>
                  <a:lnTo>
                    <a:pt x="1773" y="2069"/>
                  </a:lnTo>
                  <a:lnTo>
                    <a:pt x="1746" y="1941"/>
                  </a:lnTo>
                  <a:lnTo>
                    <a:pt x="1863" y="1850"/>
                  </a:lnTo>
                  <a:lnTo>
                    <a:pt x="1970" y="1859"/>
                  </a:lnTo>
                  <a:lnTo>
                    <a:pt x="2079" y="1778"/>
                  </a:lnTo>
                  <a:lnTo>
                    <a:pt x="2236" y="1720"/>
                  </a:lnTo>
                  <a:lnTo>
                    <a:pt x="2322" y="1641"/>
                  </a:lnTo>
                  <a:lnTo>
                    <a:pt x="2411" y="1650"/>
                  </a:lnTo>
                  <a:lnTo>
                    <a:pt x="2495" y="1647"/>
                  </a:lnTo>
                  <a:lnTo>
                    <a:pt x="2489" y="1536"/>
                  </a:lnTo>
                  <a:lnTo>
                    <a:pt x="2403" y="1383"/>
                  </a:lnTo>
                  <a:lnTo>
                    <a:pt x="2408" y="1251"/>
                  </a:lnTo>
                  <a:lnTo>
                    <a:pt x="2367" y="1108"/>
                  </a:lnTo>
                  <a:lnTo>
                    <a:pt x="2306" y="1032"/>
                  </a:lnTo>
                  <a:lnTo>
                    <a:pt x="2259" y="862"/>
                  </a:lnTo>
                  <a:lnTo>
                    <a:pt x="2315" y="782"/>
                  </a:lnTo>
                  <a:lnTo>
                    <a:pt x="2338" y="688"/>
                  </a:lnTo>
                  <a:lnTo>
                    <a:pt x="2314" y="505"/>
                  </a:lnTo>
                  <a:lnTo>
                    <a:pt x="2250" y="494"/>
                  </a:lnTo>
                  <a:lnTo>
                    <a:pt x="2187" y="475"/>
                  </a:lnTo>
                  <a:lnTo>
                    <a:pt x="2151" y="338"/>
                  </a:lnTo>
                  <a:lnTo>
                    <a:pt x="2052" y="320"/>
                  </a:lnTo>
                  <a:lnTo>
                    <a:pt x="1944" y="219"/>
                  </a:lnTo>
                  <a:lnTo>
                    <a:pt x="1818" y="192"/>
                  </a:lnTo>
                  <a:lnTo>
                    <a:pt x="1773" y="256"/>
                  </a:lnTo>
                  <a:lnTo>
                    <a:pt x="1737" y="329"/>
                  </a:lnTo>
                  <a:lnTo>
                    <a:pt x="1592" y="320"/>
                  </a:lnTo>
                  <a:lnTo>
                    <a:pt x="1548" y="384"/>
                  </a:lnTo>
                  <a:lnTo>
                    <a:pt x="1468" y="405"/>
                  </a:lnTo>
                  <a:lnTo>
                    <a:pt x="1368" y="420"/>
                  </a:lnTo>
                  <a:lnTo>
                    <a:pt x="1349" y="356"/>
                  </a:lnTo>
                  <a:lnTo>
                    <a:pt x="1431" y="265"/>
                  </a:lnTo>
                  <a:lnTo>
                    <a:pt x="1431" y="183"/>
                  </a:lnTo>
                  <a:lnTo>
                    <a:pt x="1350" y="195"/>
                  </a:lnTo>
                  <a:lnTo>
                    <a:pt x="1286" y="228"/>
                  </a:lnTo>
                  <a:lnTo>
                    <a:pt x="1188" y="201"/>
                  </a:lnTo>
                  <a:lnTo>
                    <a:pt x="1107" y="174"/>
                  </a:lnTo>
                  <a:lnTo>
                    <a:pt x="1144" y="106"/>
                  </a:lnTo>
                  <a:lnTo>
                    <a:pt x="1008" y="37"/>
                  </a:lnTo>
                  <a:lnTo>
                    <a:pt x="900" y="37"/>
                  </a:lnTo>
                  <a:lnTo>
                    <a:pt x="777" y="0"/>
                  </a:lnTo>
                  <a:close/>
                </a:path>
              </a:pathLst>
            </a:custGeom>
            <a:solidFill>
              <a:srgbClr val="FFC00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23">
              <a:extLst>
                <a:ext uri="{FF2B5EF4-FFF2-40B4-BE49-F238E27FC236}">
                  <a16:creationId xmlns="" xmlns:a16="http://schemas.microsoft.com/office/drawing/2014/main" id="{974A399E-EF73-4F9C-B78B-52262A6DB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300" y="4351338"/>
              <a:ext cx="1135063" cy="1055687"/>
            </a:xfrm>
            <a:custGeom>
              <a:avLst/>
              <a:gdLst/>
              <a:ahLst/>
              <a:cxnLst>
                <a:cxn ang="0">
                  <a:pos x="1789" y="164"/>
                </a:cxn>
                <a:cxn ang="0">
                  <a:pos x="1639" y="418"/>
                </a:cxn>
                <a:cxn ang="0">
                  <a:pos x="1348" y="656"/>
                </a:cxn>
                <a:cxn ang="0">
                  <a:pos x="1025" y="656"/>
                </a:cxn>
                <a:cxn ang="0">
                  <a:pos x="908" y="729"/>
                </a:cxn>
                <a:cxn ang="0">
                  <a:pos x="899" y="993"/>
                </a:cxn>
                <a:cxn ang="0">
                  <a:pos x="575" y="993"/>
                </a:cxn>
                <a:cxn ang="0">
                  <a:pos x="387" y="866"/>
                </a:cxn>
                <a:cxn ang="0">
                  <a:pos x="89" y="930"/>
                </a:cxn>
                <a:cxn ang="0">
                  <a:pos x="161" y="1066"/>
                </a:cxn>
                <a:cxn ang="0">
                  <a:pos x="35" y="1203"/>
                </a:cxn>
                <a:cxn ang="0">
                  <a:pos x="332" y="1293"/>
                </a:cxn>
                <a:cxn ang="0">
                  <a:pos x="638" y="1385"/>
                </a:cxn>
                <a:cxn ang="0">
                  <a:pos x="782" y="1485"/>
                </a:cxn>
                <a:cxn ang="0">
                  <a:pos x="801" y="1803"/>
                </a:cxn>
                <a:cxn ang="0">
                  <a:pos x="1025" y="2014"/>
                </a:cxn>
                <a:cxn ang="0">
                  <a:pos x="935" y="2377"/>
                </a:cxn>
                <a:cxn ang="0">
                  <a:pos x="842" y="2959"/>
                </a:cxn>
                <a:cxn ang="0">
                  <a:pos x="1133" y="3197"/>
                </a:cxn>
                <a:cxn ang="0">
                  <a:pos x="1511" y="3162"/>
                </a:cxn>
                <a:cxn ang="0">
                  <a:pos x="1688" y="3203"/>
                </a:cxn>
                <a:cxn ang="0">
                  <a:pos x="1748" y="3221"/>
                </a:cxn>
                <a:cxn ang="0">
                  <a:pos x="1784" y="3239"/>
                </a:cxn>
                <a:cxn ang="0">
                  <a:pos x="1784" y="3263"/>
                </a:cxn>
                <a:cxn ang="0">
                  <a:pos x="1997" y="3316"/>
                </a:cxn>
                <a:cxn ang="0">
                  <a:pos x="2167" y="3025"/>
                </a:cxn>
                <a:cxn ang="0">
                  <a:pos x="2581" y="2951"/>
                </a:cxn>
                <a:cxn ang="0">
                  <a:pos x="2966" y="3109"/>
                </a:cxn>
                <a:cxn ang="0">
                  <a:pos x="3318" y="2843"/>
                </a:cxn>
                <a:cxn ang="0">
                  <a:pos x="3345" y="2678"/>
                </a:cxn>
                <a:cxn ang="0">
                  <a:pos x="3173" y="2332"/>
                </a:cxn>
                <a:cxn ang="0">
                  <a:pos x="3228" y="2069"/>
                </a:cxn>
                <a:cxn ang="0">
                  <a:pos x="3165" y="1813"/>
                </a:cxn>
                <a:cxn ang="0">
                  <a:pos x="3156" y="1622"/>
                </a:cxn>
                <a:cxn ang="0">
                  <a:pos x="3463" y="1374"/>
                </a:cxn>
                <a:cxn ang="0">
                  <a:pos x="3508" y="825"/>
                </a:cxn>
                <a:cxn ang="0">
                  <a:pos x="3164" y="708"/>
                </a:cxn>
                <a:cxn ang="0">
                  <a:pos x="3022" y="593"/>
                </a:cxn>
                <a:cxn ang="0">
                  <a:pos x="2980" y="594"/>
                </a:cxn>
                <a:cxn ang="0">
                  <a:pos x="2833" y="602"/>
                </a:cxn>
                <a:cxn ang="0">
                  <a:pos x="2572" y="401"/>
                </a:cxn>
                <a:cxn ang="0">
                  <a:pos x="2293" y="182"/>
                </a:cxn>
                <a:cxn ang="0">
                  <a:pos x="1993" y="0"/>
                </a:cxn>
              </a:cxnLst>
              <a:rect l="0" t="0" r="r" b="b"/>
              <a:pathLst>
                <a:path w="3519" h="3316">
                  <a:moveTo>
                    <a:pt x="1993" y="0"/>
                  </a:moveTo>
                  <a:lnTo>
                    <a:pt x="1861" y="18"/>
                  </a:lnTo>
                  <a:lnTo>
                    <a:pt x="1789" y="164"/>
                  </a:lnTo>
                  <a:lnTo>
                    <a:pt x="1798" y="283"/>
                  </a:lnTo>
                  <a:lnTo>
                    <a:pt x="1735" y="374"/>
                  </a:lnTo>
                  <a:lnTo>
                    <a:pt x="1639" y="418"/>
                  </a:lnTo>
                  <a:lnTo>
                    <a:pt x="1537" y="464"/>
                  </a:lnTo>
                  <a:lnTo>
                    <a:pt x="1439" y="528"/>
                  </a:lnTo>
                  <a:lnTo>
                    <a:pt x="1348" y="656"/>
                  </a:lnTo>
                  <a:lnTo>
                    <a:pt x="1231" y="684"/>
                  </a:lnTo>
                  <a:lnTo>
                    <a:pt x="1168" y="675"/>
                  </a:lnTo>
                  <a:lnTo>
                    <a:pt x="1025" y="656"/>
                  </a:lnTo>
                  <a:lnTo>
                    <a:pt x="962" y="519"/>
                  </a:lnTo>
                  <a:lnTo>
                    <a:pt x="871" y="568"/>
                  </a:lnTo>
                  <a:lnTo>
                    <a:pt x="908" y="729"/>
                  </a:lnTo>
                  <a:lnTo>
                    <a:pt x="890" y="847"/>
                  </a:lnTo>
                  <a:lnTo>
                    <a:pt x="953" y="957"/>
                  </a:lnTo>
                  <a:lnTo>
                    <a:pt x="899" y="993"/>
                  </a:lnTo>
                  <a:lnTo>
                    <a:pt x="818" y="939"/>
                  </a:lnTo>
                  <a:lnTo>
                    <a:pt x="701" y="957"/>
                  </a:lnTo>
                  <a:lnTo>
                    <a:pt x="575" y="993"/>
                  </a:lnTo>
                  <a:lnTo>
                    <a:pt x="504" y="939"/>
                  </a:lnTo>
                  <a:lnTo>
                    <a:pt x="458" y="838"/>
                  </a:lnTo>
                  <a:lnTo>
                    <a:pt x="387" y="866"/>
                  </a:lnTo>
                  <a:lnTo>
                    <a:pt x="297" y="939"/>
                  </a:lnTo>
                  <a:lnTo>
                    <a:pt x="189" y="902"/>
                  </a:lnTo>
                  <a:lnTo>
                    <a:pt x="89" y="930"/>
                  </a:lnTo>
                  <a:lnTo>
                    <a:pt x="0" y="1002"/>
                  </a:lnTo>
                  <a:lnTo>
                    <a:pt x="54" y="1075"/>
                  </a:lnTo>
                  <a:lnTo>
                    <a:pt x="161" y="1066"/>
                  </a:lnTo>
                  <a:lnTo>
                    <a:pt x="117" y="1112"/>
                  </a:lnTo>
                  <a:lnTo>
                    <a:pt x="63" y="1148"/>
                  </a:lnTo>
                  <a:lnTo>
                    <a:pt x="35" y="1203"/>
                  </a:lnTo>
                  <a:lnTo>
                    <a:pt x="89" y="1275"/>
                  </a:lnTo>
                  <a:lnTo>
                    <a:pt x="261" y="1230"/>
                  </a:lnTo>
                  <a:lnTo>
                    <a:pt x="332" y="1293"/>
                  </a:lnTo>
                  <a:lnTo>
                    <a:pt x="486" y="1330"/>
                  </a:lnTo>
                  <a:lnTo>
                    <a:pt x="584" y="1321"/>
                  </a:lnTo>
                  <a:lnTo>
                    <a:pt x="638" y="1385"/>
                  </a:lnTo>
                  <a:lnTo>
                    <a:pt x="621" y="1458"/>
                  </a:lnTo>
                  <a:lnTo>
                    <a:pt x="728" y="1458"/>
                  </a:lnTo>
                  <a:lnTo>
                    <a:pt x="782" y="1485"/>
                  </a:lnTo>
                  <a:lnTo>
                    <a:pt x="701" y="1576"/>
                  </a:lnTo>
                  <a:lnTo>
                    <a:pt x="746" y="1676"/>
                  </a:lnTo>
                  <a:lnTo>
                    <a:pt x="801" y="1803"/>
                  </a:lnTo>
                  <a:lnTo>
                    <a:pt x="899" y="1849"/>
                  </a:lnTo>
                  <a:lnTo>
                    <a:pt x="971" y="1895"/>
                  </a:lnTo>
                  <a:lnTo>
                    <a:pt x="1025" y="2014"/>
                  </a:lnTo>
                  <a:lnTo>
                    <a:pt x="1025" y="2141"/>
                  </a:lnTo>
                  <a:lnTo>
                    <a:pt x="971" y="2186"/>
                  </a:lnTo>
                  <a:lnTo>
                    <a:pt x="935" y="2377"/>
                  </a:lnTo>
                  <a:lnTo>
                    <a:pt x="953" y="2560"/>
                  </a:lnTo>
                  <a:lnTo>
                    <a:pt x="881" y="2742"/>
                  </a:lnTo>
                  <a:lnTo>
                    <a:pt x="842" y="2959"/>
                  </a:lnTo>
                  <a:lnTo>
                    <a:pt x="864" y="3070"/>
                  </a:lnTo>
                  <a:lnTo>
                    <a:pt x="953" y="3107"/>
                  </a:lnTo>
                  <a:lnTo>
                    <a:pt x="1133" y="3197"/>
                  </a:lnTo>
                  <a:lnTo>
                    <a:pt x="1259" y="3197"/>
                  </a:lnTo>
                  <a:lnTo>
                    <a:pt x="1423" y="3227"/>
                  </a:lnTo>
                  <a:lnTo>
                    <a:pt x="1511" y="3162"/>
                  </a:lnTo>
                  <a:lnTo>
                    <a:pt x="1619" y="3197"/>
                  </a:lnTo>
                  <a:lnTo>
                    <a:pt x="1645" y="3207"/>
                  </a:lnTo>
                  <a:lnTo>
                    <a:pt x="1688" y="3203"/>
                  </a:lnTo>
                  <a:lnTo>
                    <a:pt x="1709" y="3219"/>
                  </a:lnTo>
                  <a:lnTo>
                    <a:pt x="1735" y="3222"/>
                  </a:lnTo>
                  <a:lnTo>
                    <a:pt x="1748" y="3221"/>
                  </a:lnTo>
                  <a:lnTo>
                    <a:pt x="1760" y="3230"/>
                  </a:lnTo>
                  <a:lnTo>
                    <a:pt x="1783" y="3230"/>
                  </a:lnTo>
                  <a:lnTo>
                    <a:pt x="1784" y="3239"/>
                  </a:lnTo>
                  <a:lnTo>
                    <a:pt x="1790" y="3243"/>
                  </a:lnTo>
                  <a:lnTo>
                    <a:pt x="1783" y="3249"/>
                  </a:lnTo>
                  <a:lnTo>
                    <a:pt x="1784" y="3263"/>
                  </a:lnTo>
                  <a:lnTo>
                    <a:pt x="1811" y="3282"/>
                  </a:lnTo>
                  <a:lnTo>
                    <a:pt x="1843" y="3316"/>
                  </a:lnTo>
                  <a:lnTo>
                    <a:pt x="1997" y="3316"/>
                  </a:lnTo>
                  <a:lnTo>
                    <a:pt x="2140" y="3298"/>
                  </a:lnTo>
                  <a:lnTo>
                    <a:pt x="2104" y="3162"/>
                  </a:lnTo>
                  <a:lnTo>
                    <a:pt x="2167" y="3025"/>
                  </a:lnTo>
                  <a:lnTo>
                    <a:pt x="2288" y="2959"/>
                  </a:lnTo>
                  <a:lnTo>
                    <a:pt x="2427" y="2915"/>
                  </a:lnTo>
                  <a:lnTo>
                    <a:pt x="2581" y="2951"/>
                  </a:lnTo>
                  <a:lnTo>
                    <a:pt x="2733" y="2979"/>
                  </a:lnTo>
                  <a:lnTo>
                    <a:pt x="2859" y="3006"/>
                  </a:lnTo>
                  <a:lnTo>
                    <a:pt x="2966" y="3109"/>
                  </a:lnTo>
                  <a:lnTo>
                    <a:pt x="3102" y="3116"/>
                  </a:lnTo>
                  <a:lnTo>
                    <a:pt x="3192" y="2970"/>
                  </a:lnTo>
                  <a:lnTo>
                    <a:pt x="3318" y="2843"/>
                  </a:lnTo>
                  <a:lnTo>
                    <a:pt x="3444" y="2815"/>
                  </a:lnTo>
                  <a:lnTo>
                    <a:pt x="3462" y="2687"/>
                  </a:lnTo>
                  <a:lnTo>
                    <a:pt x="3345" y="2678"/>
                  </a:lnTo>
                  <a:lnTo>
                    <a:pt x="3219" y="2597"/>
                  </a:lnTo>
                  <a:lnTo>
                    <a:pt x="3255" y="2451"/>
                  </a:lnTo>
                  <a:lnTo>
                    <a:pt x="3173" y="2332"/>
                  </a:lnTo>
                  <a:lnTo>
                    <a:pt x="3291" y="2260"/>
                  </a:lnTo>
                  <a:lnTo>
                    <a:pt x="3291" y="2177"/>
                  </a:lnTo>
                  <a:lnTo>
                    <a:pt x="3228" y="2069"/>
                  </a:lnTo>
                  <a:lnTo>
                    <a:pt x="3237" y="1995"/>
                  </a:lnTo>
                  <a:lnTo>
                    <a:pt x="3219" y="1877"/>
                  </a:lnTo>
                  <a:lnTo>
                    <a:pt x="3165" y="1813"/>
                  </a:lnTo>
                  <a:lnTo>
                    <a:pt x="3030" y="1867"/>
                  </a:lnTo>
                  <a:lnTo>
                    <a:pt x="3057" y="1722"/>
                  </a:lnTo>
                  <a:lnTo>
                    <a:pt x="3156" y="1622"/>
                  </a:lnTo>
                  <a:lnTo>
                    <a:pt x="3264" y="1495"/>
                  </a:lnTo>
                  <a:lnTo>
                    <a:pt x="3408" y="1403"/>
                  </a:lnTo>
                  <a:lnTo>
                    <a:pt x="3463" y="1374"/>
                  </a:lnTo>
                  <a:lnTo>
                    <a:pt x="3463" y="1158"/>
                  </a:lnTo>
                  <a:lnTo>
                    <a:pt x="3519" y="1008"/>
                  </a:lnTo>
                  <a:lnTo>
                    <a:pt x="3508" y="825"/>
                  </a:lnTo>
                  <a:lnTo>
                    <a:pt x="3379" y="761"/>
                  </a:lnTo>
                  <a:lnTo>
                    <a:pt x="3256" y="764"/>
                  </a:lnTo>
                  <a:lnTo>
                    <a:pt x="3164" y="708"/>
                  </a:lnTo>
                  <a:lnTo>
                    <a:pt x="3056" y="594"/>
                  </a:lnTo>
                  <a:lnTo>
                    <a:pt x="3040" y="585"/>
                  </a:lnTo>
                  <a:lnTo>
                    <a:pt x="3022" y="593"/>
                  </a:lnTo>
                  <a:lnTo>
                    <a:pt x="3002" y="593"/>
                  </a:lnTo>
                  <a:lnTo>
                    <a:pt x="2984" y="584"/>
                  </a:lnTo>
                  <a:lnTo>
                    <a:pt x="2980" y="594"/>
                  </a:lnTo>
                  <a:lnTo>
                    <a:pt x="2965" y="608"/>
                  </a:lnTo>
                  <a:lnTo>
                    <a:pt x="2932" y="620"/>
                  </a:lnTo>
                  <a:lnTo>
                    <a:pt x="2833" y="602"/>
                  </a:lnTo>
                  <a:lnTo>
                    <a:pt x="2724" y="528"/>
                  </a:lnTo>
                  <a:lnTo>
                    <a:pt x="2698" y="383"/>
                  </a:lnTo>
                  <a:lnTo>
                    <a:pt x="2572" y="401"/>
                  </a:lnTo>
                  <a:lnTo>
                    <a:pt x="2464" y="356"/>
                  </a:lnTo>
                  <a:lnTo>
                    <a:pt x="2364" y="273"/>
                  </a:lnTo>
                  <a:lnTo>
                    <a:pt x="2293" y="182"/>
                  </a:lnTo>
                  <a:lnTo>
                    <a:pt x="2185" y="155"/>
                  </a:lnTo>
                  <a:lnTo>
                    <a:pt x="2131" y="73"/>
                  </a:lnTo>
                  <a:lnTo>
                    <a:pt x="1993" y="0"/>
                  </a:lnTo>
                  <a:close/>
                </a:path>
              </a:pathLst>
            </a:custGeom>
            <a:solidFill>
              <a:schemeClr val="accent1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4" name="Freeform 24">
              <a:extLst>
                <a:ext uri="{FF2B5EF4-FFF2-40B4-BE49-F238E27FC236}">
                  <a16:creationId xmlns="" xmlns:a16="http://schemas.microsoft.com/office/drawing/2014/main" id="{59B9913F-1DB6-4E1F-BD89-FD2C02808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963" y="3298825"/>
              <a:ext cx="641350" cy="1165225"/>
            </a:xfrm>
            <a:custGeom>
              <a:avLst/>
              <a:gdLst/>
              <a:ahLst/>
              <a:cxnLst>
                <a:cxn ang="0">
                  <a:pos x="548" y="45"/>
                </a:cxn>
                <a:cxn ang="0">
                  <a:pos x="841" y="0"/>
                </a:cxn>
                <a:cxn ang="0">
                  <a:pos x="768" y="164"/>
                </a:cxn>
                <a:cxn ang="0">
                  <a:pos x="424" y="378"/>
                </a:cxn>
                <a:cxn ang="0">
                  <a:pos x="612" y="457"/>
                </a:cxn>
                <a:cxn ang="0">
                  <a:pos x="987" y="448"/>
                </a:cxn>
                <a:cxn ang="0">
                  <a:pos x="1179" y="512"/>
                </a:cxn>
                <a:cxn ang="0">
                  <a:pos x="1070" y="704"/>
                </a:cxn>
                <a:cxn ang="0">
                  <a:pos x="855" y="1008"/>
                </a:cxn>
                <a:cxn ang="0">
                  <a:pos x="717" y="1173"/>
                </a:cxn>
                <a:cxn ang="0">
                  <a:pos x="955" y="1209"/>
                </a:cxn>
                <a:cxn ang="0">
                  <a:pos x="1147" y="1392"/>
                </a:cxn>
                <a:cxn ang="0">
                  <a:pos x="1284" y="1685"/>
                </a:cxn>
                <a:cxn ang="0">
                  <a:pos x="1476" y="1932"/>
                </a:cxn>
                <a:cxn ang="0">
                  <a:pos x="1476" y="2197"/>
                </a:cxn>
                <a:cxn ang="0">
                  <a:pos x="1650" y="2361"/>
                </a:cxn>
                <a:cxn ang="0">
                  <a:pos x="1632" y="2572"/>
                </a:cxn>
                <a:cxn ang="0">
                  <a:pos x="1894" y="2538"/>
                </a:cxn>
                <a:cxn ang="0">
                  <a:pos x="2025" y="2690"/>
                </a:cxn>
                <a:cxn ang="0">
                  <a:pos x="1979" y="2882"/>
                </a:cxn>
                <a:cxn ang="0">
                  <a:pos x="1796" y="3056"/>
                </a:cxn>
                <a:cxn ang="0">
                  <a:pos x="1824" y="3157"/>
                </a:cxn>
                <a:cxn ang="0">
                  <a:pos x="1682" y="3382"/>
                </a:cxn>
                <a:cxn ang="0">
                  <a:pos x="1371" y="3373"/>
                </a:cxn>
                <a:cxn ang="0">
                  <a:pos x="1143" y="3419"/>
                </a:cxn>
                <a:cxn ang="0">
                  <a:pos x="969" y="3483"/>
                </a:cxn>
                <a:cxn ang="0">
                  <a:pos x="731" y="3419"/>
                </a:cxn>
                <a:cxn ang="0">
                  <a:pos x="548" y="3510"/>
                </a:cxn>
                <a:cxn ang="0">
                  <a:pos x="384" y="3593"/>
                </a:cxn>
                <a:cxn ang="0">
                  <a:pos x="68" y="3669"/>
                </a:cxn>
                <a:cxn ang="0">
                  <a:pos x="151" y="3495"/>
                </a:cxn>
                <a:cxn ang="0">
                  <a:pos x="274" y="3282"/>
                </a:cxn>
                <a:cxn ang="0">
                  <a:pos x="454" y="3198"/>
                </a:cxn>
                <a:cxn ang="0">
                  <a:pos x="708" y="3230"/>
                </a:cxn>
                <a:cxn ang="0">
                  <a:pos x="844" y="3078"/>
                </a:cxn>
                <a:cxn ang="0">
                  <a:pos x="663" y="3111"/>
                </a:cxn>
                <a:cxn ang="0">
                  <a:pos x="411" y="3053"/>
                </a:cxn>
                <a:cxn ang="0">
                  <a:pos x="210" y="3017"/>
                </a:cxn>
                <a:cxn ang="0">
                  <a:pos x="274" y="2843"/>
                </a:cxn>
                <a:cxn ang="0">
                  <a:pos x="475" y="2660"/>
                </a:cxn>
                <a:cxn ang="0">
                  <a:pos x="329" y="2468"/>
                </a:cxn>
                <a:cxn ang="0">
                  <a:pos x="366" y="2285"/>
                </a:cxn>
                <a:cxn ang="0">
                  <a:pos x="558" y="2358"/>
                </a:cxn>
                <a:cxn ang="0">
                  <a:pos x="713" y="2377"/>
                </a:cxn>
                <a:cxn ang="0">
                  <a:pos x="832" y="2285"/>
                </a:cxn>
                <a:cxn ang="0">
                  <a:pos x="759" y="2121"/>
                </a:cxn>
                <a:cxn ang="0">
                  <a:pos x="622" y="1856"/>
                </a:cxn>
                <a:cxn ang="0">
                  <a:pos x="439" y="1664"/>
                </a:cxn>
                <a:cxn ang="0">
                  <a:pos x="219" y="1563"/>
                </a:cxn>
                <a:cxn ang="0">
                  <a:pos x="375" y="1389"/>
                </a:cxn>
                <a:cxn ang="0">
                  <a:pos x="384" y="1170"/>
                </a:cxn>
                <a:cxn ang="0">
                  <a:pos x="164" y="1197"/>
                </a:cxn>
                <a:cxn ang="0">
                  <a:pos x="124" y="948"/>
                </a:cxn>
                <a:cxn ang="0">
                  <a:pos x="91" y="731"/>
                </a:cxn>
                <a:cxn ang="0">
                  <a:pos x="174" y="521"/>
                </a:cxn>
                <a:cxn ang="0">
                  <a:pos x="184" y="318"/>
                </a:cxn>
                <a:cxn ang="0">
                  <a:pos x="338" y="155"/>
                </a:cxn>
                <a:cxn ang="0">
                  <a:pos x="424" y="18"/>
                </a:cxn>
              </a:cxnLst>
              <a:rect l="0" t="0" r="r" b="b"/>
              <a:pathLst>
                <a:path w="2025" h="3669">
                  <a:moveTo>
                    <a:pt x="424" y="18"/>
                  </a:moveTo>
                  <a:lnTo>
                    <a:pt x="548" y="45"/>
                  </a:lnTo>
                  <a:lnTo>
                    <a:pt x="658" y="27"/>
                  </a:lnTo>
                  <a:lnTo>
                    <a:pt x="841" y="0"/>
                  </a:lnTo>
                  <a:lnTo>
                    <a:pt x="850" y="91"/>
                  </a:lnTo>
                  <a:lnTo>
                    <a:pt x="768" y="164"/>
                  </a:lnTo>
                  <a:lnTo>
                    <a:pt x="667" y="265"/>
                  </a:lnTo>
                  <a:lnTo>
                    <a:pt x="424" y="378"/>
                  </a:lnTo>
                  <a:lnTo>
                    <a:pt x="512" y="521"/>
                  </a:lnTo>
                  <a:lnTo>
                    <a:pt x="612" y="457"/>
                  </a:lnTo>
                  <a:lnTo>
                    <a:pt x="777" y="420"/>
                  </a:lnTo>
                  <a:lnTo>
                    <a:pt x="987" y="448"/>
                  </a:lnTo>
                  <a:lnTo>
                    <a:pt x="1106" y="438"/>
                  </a:lnTo>
                  <a:lnTo>
                    <a:pt x="1179" y="512"/>
                  </a:lnTo>
                  <a:lnTo>
                    <a:pt x="1124" y="594"/>
                  </a:lnTo>
                  <a:lnTo>
                    <a:pt x="1070" y="704"/>
                  </a:lnTo>
                  <a:lnTo>
                    <a:pt x="1015" y="813"/>
                  </a:lnTo>
                  <a:lnTo>
                    <a:pt x="855" y="1008"/>
                  </a:lnTo>
                  <a:lnTo>
                    <a:pt x="818" y="1109"/>
                  </a:lnTo>
                  <a:lnTo>
                    <a:pt x="717" y="1173"/>
                  </a:lnTo>
                  <a:lnTo>
                    <a:pt x="864" y="1200"/>
                  </a:lnTo>
                  <a:lnTo>
                    <a:pt x="955" y="1209"/>
                  </a:lnTo>
                  <a:lnTo>
                    <a:pt x="1065" y="1282"/>
                  </a:lnTo>
                  <a:lnTo>
                    <a:pt x="1147" y="1392"/>
                  </a:lnTo>
                  <a:lnTo>
                    <a:pt x="1202" y="1529"/>
                  </a:lnTo>
                  <a:lnTo>
                    <a:pt x="1284" y="1685"/>
                  </a:lnTo>
                  <a:lnTo>
                    <a:pt x="1339" y="1813"/>
                  </a:lnTo>
                  <a:lnTo>
                    <a:pt x="1476" y="1932"/>
                  </a:lnTo>
                  <a:lnTo>
                    <a:pt x="1540" y="2087"/>
                  </a:lnTo>
                  <a:lnTo>
                    <a:pt x="1476" y="2197"/>
                  </a:lnTo>
                  <a:lnTo>
                    <a:pt x="1559" y="2261"/>
                  </a:lnTo>
                  <a:lnTo>
                    <a:pt x="1650" y="2361"/>
                  </a:lnTo>
                  <a:lnTo>
                    <a:pt x="1623" y="2480"/>
                  </a:lnTo>
                  <a:lnTo>
                    <a:pt x="1632" y="2572"/>
                  </a:lnTo>
                  <a:lnTo>
                    <a:pt x="1741" y="2498"/>
                  </a:lnTo>
                  <a:lnTo>
                    <a:pt x="1894" y="2538"/>
                  </a:lnTo>
                  <a:lnTo>
                    <a:pt x="2016" y="2581"/>
                  </a:lnTo>
                  <a:lnTo>
                    <a:pt x="2025" y="2690"/>
                  </a:lnTo>
                  <a:lnTo>
                    <a:pt x="1997" y="2764"/>
                  </a:lnTo>
                  <a:lnTo>
                    <a:pt x="1979" y="2882"/>
                  </a:lnTo>
                  <a:lnTo>
                    <a:pt x="1851" y="2956"/>
                  </a:lnTo>
                  <a:lnTo>
                    <a:pt x="1796" y="3056"/>
                  </a:lnTo>
                  <a:lnTo>
                    <a:pt x="1705" y="3148"/>
                  </a:lnTo>
                  <a:lnTo>
                    <a:pt x="1824" y="3157"/>
                  </a:lnTo>
                  <a:lnTo>
                    <a:pt x="1834" y="3288"/>
                  </a:lnTo>
                  <a:lnTo>
                    <a:pt x="1682" y="3382"/>
                  </a:lnTo>
                  <a:lnTo>
                    <a:pt x="1536" y="3410"/>
                  </a:lnTo>
                  <a:lnTo>
                    <a:pt x="1371" y="3373"/>
                  </a:lnTo>
                  <a:lnTo>
                    <a:pt x="1225" y="3373"/>
                  </a:lnTo>
                  <a:lnTo>
                    <a:pt x="1143" y="3419"/>
                  </a:lnTo>
                  <a:lnTo>
                    <a:pt x="1015" y="3419"/>
                  </a:lnTo>
                  <a:lnTo>
                    <a:pt x="969" y="3483"/>
                  </a:lnTo>
                  <a:lnTo>
                    <a:pt x="850" y="3437"/>
                  </a:lnTo>
                  <a:lnTo>
                    <a:pt x="731" y="3419"/>
                  </a:lnTo>
                  <a:lnTo>
                    <a:pt x="585" y="3428"/>
                  </a:lnTo>
                  <a:lnTo>
                    <a:pt x="548" y="3510"/>
                  </a:lnTo>
                  <a:lnTo>
                    <a:pt x="512" y="3611"/>
                  </a:lnTo>
                  <a:lnTo>
                    <a:pt x="384" y="3593"/>
                  </a:lnTo>
                  <a:lnTo>
                    <a:pt x="274" y="3528"/>
                  </a:lnTo>
                  <a:lnTo>
                    <a:pt x="68" y="3669"/>
                  </a:lnTo>
                  <a:lnTo>
                    <a:pt x="13" y="3632"/>
                  </a:lnTo>
                  <a:lnTo>
                    <a:pt x="151" y="3495"/>
                  </a:lnTo>
                  <a:lnTo>
                    <a:pt x="242" y="3431"/>
                  </a:lnTo>
                  <a:lnTo>
                    <a:pt x="274" y="3282"/>
                  </a:lnTo>
                  <a:lnTo>
                    <a:pt x="393" y="3282"/>
                  </a:lnTo>
                  <a:lnTo>
                    <a:pt x="454" y="3198"/>
                  </a:lnTo>
                  <a:lnTo>
                    <a:pt x="589" y="3221"/>
                  </a:lnTo>
                  <a:lnTo>
                    <a:pt x="708" y="3230"/>
                  </a:lnTo>
                  <a:lnTo>
                    <a:pt x="800" y="3166"/>
                  </a:lnTo>
                  <a:lnTo>
                    <a:pt x="844" y="3078"/>
                  </a:lnTo>
                  <a:lnTo>
                    <a:pt x="763" y="3084"/>
                  </a:lnTo>
                  <a:lnTo>
                    <a:pt x="663" y="3111"/>
                  </a:lnTo>
                  <a:lnTo>
                    <a:pt x="544" y="3129"/>
                  </a:lnTo>
                  <a:lnTo>
                    <a:pt x="411" y="3053"/>
                  </a:lnTo>
                  <a:lnTo>
                    <a:pt x="304" y="2958"/>
                  </a:lnTo>
                  <a:lnTo>
                    <a:pt x="210" y="3017"/>
                  </a:lnTo>
                  <a:lnTo>
                    <a:pt x="110" y="2944"/>
                  </a:lnTo>
                  <a:lnTo>
                    <a:pt x="274" y="2843"/>
                  </a:lnTo>
                  <a:lnTo>
                    <a:pt x="375" y="2788"/>
                  </a:lnTo>
                  <a:lnTo>
                    <a:pt x="475" y="2660"/>
                  </a:lnTo>
                  <a:lnTo>
                    <a:pt x="454" y="2568"/>
                  </a:lnTo>
                  <a:lnTo>
                    <a:pt x="329" y="2468"/>
                  </a:lnTo>
                  <a:lnTo>
                    <a:pt x="347" y="2377"/>
                  </a:lnTo>
                  <a:lnTo>
                    <a:pt x="366" y="2285"/>
                  </a:lnTo>
                  <a:lnTo>
                    <a:pt x="454" y="2358"/>
                  </a:lnTo>
                  <a:lnTo>
                    <a:pt x="558" y="2358"/>
                  </a:lnTo>
                  <a:lnTo>
                    <a:pt x="667" y="2313"/>
                  </a:lnTo>
                  <a:lnTo>
                    <a:pt x="713" y="2377"/>
                  </a:lnTo>
                  <a:lnTo>
                    <a:pt x="823" y="2368"/>
                  </a:lnTo>
                  <a:lnTo>
                    <a:pt x="832" y="2285"/>
                  </a:lnTo>
                  <a:lnTo>
                    <a:pt x="759" y="2240"/>
                  </a:lnTo>
                  <a:lnTo>
                    <a:pt x="759" y="2121"/>
                  </a:lnTo>
                  <a:lnTo>
                    <a:pt x="713" y="1974"/>
                  </a:lnTo>
                  <a:lnTo>
                    <a:pt x="622" y="1856"/>
                  </a:lnTo>
                  <a:lnTo>
                    <a:pt x="604" y="1668"/>
                  </a:lnTo>
                  <a:lnTo>
                    <a:pt x="439" y="1664"/>
                  </a:lnTo>
                  <a:lnTo>
                    <a:pt x="265" y="1718"/>
                  </a:lnTo>
                  <a:lnTo>
                    <a:pt x="219" y="1563"/>
                  </a:lnTo>
                  <a:lnTo>
                    <a:pt x="302" y="1490"/>
                  </a:lnTo>
                  <a:lnTo>
                    <a:pt x="375" y="1389"/>
                  </a:lnTo>
                  <a:lnTo>
                    <a:pt x="311" y="1261"/>
                  </a:lnTo>
                  <a:lnTo>
                    <a:pt x="384" y="1170"/>
                  </a:lnTo>
                  <a:lnTo>
                    <a:pt x="274" y="1170"/>
                  </a:lnTo>
                  <a:lnTo>
                    <a:pt x="164" y="1197"/>
                  </a:lnTo>
                  <a:lnTo>
                    <a:pt x="124" y="1128"/>
                  </a:lnTo>
                  <a:lnTo>
                    <a:pt x="124" y="948"/>
                  </a:lnTo>
                  <a:lnTo>
                    <a:pt x="0" y="832"/>
                  </a:lnTo>
                  <a:lnTo>
                    <a:pt x="91" y="731"/>
                  </a:lnTo>
                  <a:lnTo>
                    <a:pt x="192" y="621"/>
                  </a:lnTo>
                  <a:lnTo>
                    <a:pt x="174" y="521"/>
                  </a:lnTo>
                  <a:lnTo>
                    <a:pt x="100" y="384"/>
                  </a:lnTo>
                  <a:lnTo>
                    <a:pt x="184" y="318"/>
                  </a:lnTo>
                  <a:lnTo>
                    <a:pt x="274" y="228"/>
                  </a:lnTo>
                  <a:lnTo>
                    <a:pt x="338" y="155"/>
                  </a:lnTo>
                  <a:lnTo>
                    <a:pt x="320" y="36"/>
                  </a:lnTo>
                  <a:lnTo>
                    <a:pt x="424" y="1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5" name="Freeform 25">
              <a:extLst>
                <a:ext uri="{FF2B5EF4-FFF2-40B4-BE49-F238E27FC236}">
                  <a16:creationId xmlns="" xmlns:a16="http://schemas.microsoft.com/office/drawing/2014/main" id="{C0A1B762-1051-4117-9F2E-AD15B7A9B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38" y="3763963"/>
              <a:ext cx="373062" cy="512762"/>
            </a:xfrm>
            <a:custGeom>
              <a:avLst/>
              <a:gdLst/>
              <a:ahLst/>
              <a:cxnLst>
                <a:cxn ang="0">
                  <a:pos x="664" y="464"/>
                </a:cxn>
                <a:cxn ang="0">
                  <a:pos x="608" y="320"/>
                </a:cxn>
                <a:cxn ang="0">
                  <a:pos x="664" y="256"/>
                </a:cxn>
                <a:cxn ang="0">
                  <a:pos x="744" y="264"/>
                </a:cxn>
                <a:cxn ang="0">
                  <a:pos x="792" y="168"/>
                </a:cxn>
                <a:cxn ang="0">
                  <a:pos x="928" y="112"/>
                </a:cxn>
                <a:cxn ang="0">
                  <a:pos x="952" y="32"/>
                </a:cxn>
                <a:cxn ang="0">
                  <a:pos x="904" y="0"/>
                </a:cxn>
                <a:cxn ang="0">
                  <a:pos x="856" y="64"/>
                </a:cxn>
                <a:cxn ang="0">
                  <a:pos x="813" y="147"/>
                </a:cxn>
                <a:cxn ang="0">
                  <a:pos x="768" y="160"/>
                </a:cxn>
                <a:cxn ang="0">
                  <a:pos x="760" y="48"/>
                </a:cxn>
                <a:cxn ang="0">
                  <a:pos x="632" y="48"/>
                </a:cxn>
                <a:cxn ang="0">
                  <a:pos x="584" y="104"/>
                </a:cxn>
                <a:cxn ang="0">
                  <a:pos x="584" y="184"/>
                </a:cxn>
                <a:cxn ang="0">
                  <a:pos x="480" y="256"/>
                </a:cxn>
                <a:cxn ang="0">
                  <a:pos x="560" y="280"/>
                </a:cxn>
                <a:cxn ang="0">
                  <a:pos x="584" y="336"/>
                </a:cxn>
                <a:cxn ang="0">
                  <a:pos x="544" y="424"/>
                </a:cxn>
                <a:cxn ang="0">
                  <a:pos x="504" y="496"/>
                </a:cxn>
                <a:cxn ang="0">
                  <a:pos x="432" y="432"/>
                </a:cxn>
                <a:cxn ang="0">
                  <a:pos x="384" y="496"/>
                </a:cxn>
                <a:cxn ang="0">
                  <a:pos x="280" y="432"/>
                </a:cxn>
                <a:cxn ang="0">
                  <a:pos x="195" y="457"/>
                </a:cxn>
                <a:cxn ang="0">
                  <a:pos x="152" y="552"/>
                </a:cxn>
                <a:cxn ang="0">
                  <a:pos x="184" y="632"/>
                </a:cxn>
                <a:cxn ang="0">
                  <a:pos x="120" y="680"/>
                </a:cxn>
                <a:cxn ang="0">
                  <a:pos x="144" y="856"/>
                </a:cxn>
                <a:cxn ang="0">
                  <a:pos x="192" y="896"/>
                </a:cxn>
                <a:cxn ang="0">
                  <a:pos x="240" y="976"/>
                </a:cxn>
                <a:cxn ang="0">
                  <a:pos x="216" y="1080"/>
                </a:cxn>
                <a:cxn ang="0">
                  <a:pos x="216" y="1168"/>
                </a:cxn>
                <a:cxn ang="0">
                  <a:pos x="88" y="1200"/>
                </a:cxn>
                <a:cxn ang="0">
                  <a:pos x="40" y="1288"/>
                </a:cxn>
                <a:cxn ang="0">
                  <a:pos x="0" y="1448"/>
                </a:cxn>
                <a:cxn ang="0">
                  <a:pos x="40" y="1552"/>
                </a:cxn>
                <a:cxn ang="0">
                  <a:pos x="120" y="1528"/>
                </a:cxn>
                <a:cxn ang="0">
                  <a:pos x="160" y="1616"/>
                </a:cxn>
                <a:cxn ang="0">
                  <a:pos x="288" y="1616"/>
                </a:cxn>
                <a:cxn ang="0">
                  <a:pos x="424" y="1552"/>
                </a:cxn>
                <a:cxn ang="0">
                  <a:pos x="520" y="1456"/>
                </a:cxn>
                <a:cxn ang="0">
                  <a:pos x="624" y="1448"/>
                </a:cxn>
                <a:cxn ang="0">
                  <a:pos x="728" y="1376"/>
                </a:cxn>
                <a:cxn ang="0">
                  <a:pos x="1006" y="1327"/>
                </a:cxn>
                <a:cxn ang="0">
                  <a:pos x="1048" y="1224"/>
                </a:cxn>
                <a:cxn ang="0">
                  <a:pos x="1112" y="1112"/>
                </a:cxn>
                <a:cxn ang="0">
                  <a:pos x="1160" y="1000"/>
                </a:cxn>
                <a:cxn ang="0">
                  <a:pos x="1144" y="888"/>
                </a:cxn>
                <a:cxn ang="0">
                  <a:pos x="1176" y="768"/>
                </a:cxn>
                <a:cxn ang="0">
                  <a:pos x="1136" y="664"/>
                </a:cxn>
                <a:cxn ang="0">
                  <a:pos x="1088" y="568"/>
                </a:cxn>
                <a:cxn ang="0">
                  <a:pos x="1024" y="528"/>
                </a:cxn>
                <a:cxn ang="0">
                  <a:pos x="984" y="456"/>
                </a:cxn>
                <a:cxn ang="0">
                  <a:pos x="912" y="440"/>
                </a:cxn>
                <a:cxn ang="0">
                  <a:pos x="848" y="496"/>
                </a:cxn>
                <a:cxn ang="0">
                  <a:pos x="776" y="528"/>
                </a:cxn>
                <a:cxn ang="0">
                  <a:pos x="664" y="464"/>
                </a:cxn>
              </a:cxnLst>
              <a:rect l="0" t="0" r="r" b="b"/>
              <a:pathLst>
                <a:path w="1176" h="1616">
                  <a:moveTo>
                    <a:pt x="664" y="464"/>
                  </a:moveTo>
                  <a:lnTo>
                    <a:pt x="608" y="320"/>
                  </a:lnTo>
                  <a:lnTo>
                    <a:pt x="664" y="256"/>
                  </a:lnTo>
                  <a:lnTo>
                    <a:pt x="744" y="264"/>
                  </a:lnTo>
                  <a:lnTo>
                    <a:pt x="792" y="168"/>
                  </a:lnTo>
                  <a:lnTo>
                    <a:pt x="928" y="112"/>
                  </a:lnTo>
                  <a:lnTo>
                    <a:pt x="952" y="32"/>
                  </a:lnTo>
                  <a:lnTo>
                    <a:pt x="904" y="0"/>
                  </a:lnTo>
                  <a:lnTo>
                    <a:pt x="856" y="64"/>
                  </a:lnTo>
                  <a:lnTo>
                    <a:pt x="813" y="147"/>
                  </a:lnTo>
                  <a:lnTo>
                    <a:pt x="768" y="160"/>
                  </a:lnTo>
                  <a:lnTo>
                    <a:pt x="760" y="48"/>
                  </a:lnTo>
                  <a:lnTo>
                    <a:pt x="632" y="48"/>
                  </a:lnTo>
                  <a:lnTo>
                    <a:pt x="584" y="104"/>
                  </a:lnTo>
                  <a:lnTo>
                    <a:pt x="584" y="184"/>
                  </a:lnTo>
                  <a:lnTo>
                    <a:pt x="480" y="256"/>
                  </a:lnTo>
                  <a:lnTo>
                    <a:pt x="560" y="280"/>
                  </a:lnTo>
                  <a:lnTo>
                    <a:pt x="584" y="336"/>
                  </a:lnTo>
                  <a:lnTo>
                    <a:pt x="544" y="424"/>
                  </a:lnTo>
                  <a:lnTo>
                    <a:pt x="504" y="496"/>
                  </a:lnTo>
                  <a:lnTo>
                    <a:pt x="432" y="432"/>
                  </a:lnTo>
                  <a:lnTo>
                    <a:pt x="384" y="496"/>
                  </a:lnTo>
                  <a:lnTo>
                    <a:pt x="280" y="432"/>
                  </a:lnTo>
                  <a:lnTo>
                    <a:pt x="195" y="457"/>
                  </a:lnTo>
                  <a:lnTo>
                    <a:pt x="152" y="552"/>
                  </a:lnTo>
                  <a:lnTo>
                    <a:pt x="184" y="632"/>
                  </a:lnTo>
                  <a:lnTo>
                    <a:pt x="120" y="680"/>
                  </a:lnTo>
                  <a:lnTo>
                    <a:pt x="144" y="856"/>
                  </a:lnTo>
                  <a:lnTo>
                    <a:pt x="192" y="896"/>
                  </a:lnTo>
                  <a:lnTo>
                    <a:pt x="240" y="976"/>
                  </a:lnTo>
                  <a:lnTo>
                    <a:pt x="216" y="1080"/>
                  </a:lnTo>
                  <a:lnTo>
                    <a:pt x="216" y="1168"/>
                  </a:lnTo>
                  <a:lnTo>
                    <a:pt x="88" y="1200"/>
                  </a:lnTo>
                  <a:lnTo>
                    <a:pt x="40" y="1288"/>
                  </a:lnTo>
                  <a:lnTo>
                    <a:pt x="0" y="1448"/>
                  </a:lnTo>
                  <a:lnTo>
                    <a:pt x="40" y="1552"/>
                  </a:lnTo>
                  <a:lnTo>
                    <a:pt x="120" y="1528"/>
                  </a:lnTo>
                  <a:lnTo>
                    <a:pt x="160" y="1616"/>
                  </a:lnTo>
                  <a:lnTo>
                    <a:pt x="288" y="1616"/>
                  </a:lnTo>
                  <a:lnTo>
                    <a:pt x="424" y="1552"/>
                  </a:lnTo>
                  <a:lnTo>
                    <a:pt x="520" y="1456"/>
                  </a:lnTo>
                  <a:lnTo>
                    <a:pt x="624" y="1448"/>
                  </a:lnTo>
                  <a:lnTo>
                    <a:pt x="728" y="1376"/>
                  </a:lnTo>
                  <a:lnTo>
                    <a:pt x="1006" y="1327"/>
                  </a:lnTo>
                  <a:lnTo>
                    <a:pt x="1048" y="1224"/>
                  </a:lnTo>
                  <a:lnTo>
                    <a:pt x="1112" y="1112"/>
                  </a:lnTo>
                  <a:lnTo>
                    <a:pt x="1160" y="1000"/>
                  </a:lnTo>
                  <a:lnTo>
                    <a:pt x="1144" y="888"/>
                  </a:lnTo>
                  <a:lnTo>
                    <a:pt x="1176" y="768"/>
                  </a:lnTo>
                  <a:lnTo>
                    <a:pt x="1136" y="664"/>
                  </a:lnTo>
                  <a:lnTo>
                    <a:pt x="1088" y="568"/>
                  </a:lnTo>
                  <a:lnTo>
                    <a:pt x="1024" y="528"/>
                  </a:lnTo>
                  <a:lnTo>
                    <a:pt x="984" y="456"/>
                  </a:lnTo>
                  <a:lnTo>
                    <a:pt x="912" y="440"/>
                  </a:lnTo>
                  <a:lnTo>
                    <a:pt x="848" y="496"/>
                  </a:lnTo>
                  <a:lnTo>
                    <a:pt x="776" y="528"/>
                  </a:lnTo>
                  <a:lnTo>
                    <a:pt x="664" y="464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26">
              <a:extLst>
                <a:ext uri="{FF2B5EF4-FFF2-40B4-BE49-F238E27FC236}">
                  <a16:creationId xmlns="" xmlns:a16="http://schemas.microsoft.com/office/drawing/2014/main" id="{EC8B35D5-40F0-4A28-B0FE-1FD0A57A1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825" y="3775075"/>
              <a:ext cx="223838" cy="168275"/>
            </a:xfrm>
            <a:custGeom>
              <a:avLst/>
              <a:gdLst/>
              <a:ahLst/>
              <a:cxnLst>
                <a:cxn ang="0">
                  <a:pos x="570" y="0"/>
                </a:cxn>
                <a:cxn ang="0">
                  <a:pos x="514" y="38"/>
                </a:cxn>
                <a:cxn ang="0">
                  <a:pos x="437" y="43"/>
                </a:cxn>
                <a:cxn ang="0">
                  <a:pos x="317" y="77"/>
                </a:cxn>
                <a:cxn ang="0">
                  <a:pos x="182" y="136"/>
                </a:cxn>
                <a:cxn ang="0">
                  <a:pos x="135" y="229"/>
                </a:cxn>
                <a:cxn ang="0">
                  <a:pos x="54" y="223"/>
                </a:cxn>
                <a:cxn ang="0">
                  <a:pos x="0" y="286"/>
                </a:cxn>
                <a:cxn ang="0">
                  <a:pos x="57" y="430"/>
                </a:cxn>
                <a:cxn ang="0">
                  <a:pos x="164" y="494"/>
                </a:cxn>
                <a:cxn ang="0">
                  <a:pos x="242" y="460"/>
                </a:cxn>
                <a:cxn ang="0">
                  <a:pos x="302" y="407"/>
                </a:cxn>
                <a:cxn ang="0">
                  <a:pos x="377" y="422"/>
                </a:cxn>
                <a:cxn ang="0">
                  <a:pos x="414" y="491"/>
                </a:cxn>
                <a:cxn ang="0">
                  <a:pos x="477" y="533"/>
                </a:cxn>
                <a:cxn ang="0">
                  <a:pos x="524" y="504"/>
                </a:cxn>
                <a:cxn ang="0">
                  <a:pos x="570" y="499"/>
                </a:cxn>
                <a:cxn ang="0">
                  <a:pos x="629" y="460"/>
                </a:cxn>
                <a:cxn ang="0">
                  <a:pos x="692" y="408"/>
                </a:cxn>
                <a:cxn ang="0">
                  <a:pos x="701" y="360"/>
                </a:cxn>
                <a:cxn ang="0">
                  <a:pos x="692" y="312"/>
                </a:cxn>
                <a:cxn ang="0">
                  <a:pos x="644" y="268"/>
                </a:cxn>
                <a:cxn ang="0">
                  <a:pos x="661" y="227"/>
                </a:cxn>
                <a:cxn ang="0">
                  <a:pos x="663" y="153"/>
                </a:cxn>
                <a:cxn ang="0">
                  <a:pos x="615" y="91"/>
                </a:cxn>
                <a:cxn ang="0">
                  <a:pos x="570" y="0"/>
                </a:cxn>
              </a:cxnLst>
              <a:rect l="0" t="0" r="r" b="b"/>
              <a:pathLst>
                <a:path w="701" h="533">
                  <a:moveTo>
                    <a:pt x="570" y="0"/>
                  </a:moveTo>
                  <a:lnTo>
                    <a:pt x="514" y="38"/>
                  </a:lnTo>
                  <a:lnTo>
                    <a:pt x="437" y="43"/>
                  </a:lnTo>
                  <a:lnTo>
                    <a:pt x="317" y="77"/>
                  </a:lnTo>
                  <a:lnTo>
                    <a:pt x="182" y="136"/>
                  </a:lnTo>
                  <a:lnTo>
                    <a:pt x="135" y="229"/>
                  </a:lnTo>
                  <a:lnTo>
                    <a:pt x="54" y="223"/>
                  </a:lnTo>
                  <a:lnTo>
                    <a:pt x="0" y="286"/>
                  </a:lnTo>
                  <a:lnTo>
                    <a:pt x="57" y="430"/>
                  </a:lnTo>
                  <a:lnTo>
                    <a:pt x="164" y="494"/>
                  </a:lnTo>
                  <a:lnTo>
                    <a:pt x="242" y="460"/>
                  </a:lnTo>
                  <a:lnTo>
                    <a:pt x="302" y="407"/>
                  </a:lnTo>
                  <a:lnTo>
                    <a:pt x="377" y="422"/>
                  </a:lnTo>
                  <a:lnTo>
                    <a:pt x="414" y="491"/>
                  </a:lnTo>
                  <a:lnTo>
                    <a:pt x="477" y="533"/>
                  </a:lnTo>
                  <a:lnTo>
                    <a:pt x="524" y="504"/>
                  </a:lnTo>
                  <a:lnTo>
                    <a:pt x="570" y="499"/>
                  </a:lnTo>
                  <a:lnTo>
                    <a:pt x="629" y="460"/>
                  </a:lnTo>
                  <a:lnTo>
                    <a:pt x="692" y="408"/>
                  </a:lnTo>
                  <a:lnTo>
                    <a:pt x="701" y="360"/>
                  </a:lnTo>
                  <a:lnTo>
                    <a:pt x="692" y="312"/>
                  </a:lnTo>
                  <a:lnTo>
                    <a:pt x="644" y="268"/>
                  </a:lnTo>
                  <a:lnTo>
                    <a:pt x="661" y="227"/>
                  </a:lnTo>
                  <a:lnTo>
                    <a:pt x="663" y="153"/>
                  </a:lnTo>
                  <a:lnTo>
                    <a:pt x="615" y="91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7" name="Freeform 27">
              <a:extLst>
                <a:ext uri="{FF2B5EF4-FFF2-40B4-BE49-F238E27FC236}">
                  <a16:creationId xmlns="" xmlns:a16="http://schemas.microsoft.com/office/drawing/2014/main" id="{114081F7-3143-4EE6-8FF9-303B86BAB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938" y="2006600"/>
              <a:ext cx="825500" cy="528638"/>
            </a:xfrm>
            <a:custGeom>
              <a:avLst/>
              <a:gdLst/>
              <a:ahLst/>
              <a:cxnLst>
                <a:cxn ang="0">
                  <a:pos x="2024" y="0"/>
                </a:cxn>
                <a:cxn ang="0">
                  <a:pos x="1944" y="112"/>
                </a:cxn>
                <a:cxn ang="0">
                  <a:pos x="1856" y="272"/>
                </a:cxn>
                <a:cxn ang="0">
                  <a:pos x="1712" y="224"/>
                </a:cxn>
                <a:cxn ang="0">
                  <a:pos x="1632" y="256"/>
                </a:cxn>
                <a:cxn ang="0">
                  <a:pos x="1512" y="192"/>
                </a:cxn>
                <a:cxn ang="0">
                  <a:pos x="1512" y="296"/>
                </a:cxn>
                <a:cxn ang="0">
                  <a:pos x="1552" y="440"/>
                </a:cxn>
                <a:cxn ang="0">
                  <a:pos x="1472" y="360"/>
                </a:cxn>
                <a:cxn ang="0">
                  <a:pos x="1424" y="272"/>
                </a:cxn>
                <a:cxn ang="0">
                  <a:pos x="1272" y="176"/>
                </a:cxn>
                <a:cxn ang="0">
                  <a:pos x="1200" y="328"/>
                </a:cxn>
                <a:cxn ang="0">
                  <a:pos x="1120" y="400"/>
                </a:cxn>
                <a:cxn ang="0">
                  <a:pos x="1056" y="224"/>
                </a:cxn>
                <a:cxn ang="0">
                  <a:pos x="912" y="256"/>
                </a:cxn>
                <a:cxn ang="0">
                  <a:pos x="968" y="376"/>
                </a:cxn>
                <a:cxn ang="0">
                  <a:pos x="904" y="512"/>
                </a:cxn>
                <a:cxn ang="0">
                  <a:pos x="784" y="416"/>
                </a:cxn>
                <a:cxn ang="0">
                  <a:pos x="664" y="504"/>
                </a:cxn>
                <a:cxn ang="0">
                  <a:pos x="704" y="368"/>
                </a:cxn>
                <a:cxn ang="0">
                  <a:pos x="616" y="168"/>
                </a:cxn>
                <a:cxn ang="0">
                  <a:pos x="480" y="24"/>
                </a:cxn>
                <a:cxn ang="0">
                  <a:pos x="480" y="240"/>
                </a:cxn>
                <a:cxn ang="0">
                  <a:pos x="400" y="208"/>
                </a:cxn>
                <a:cxn ang="0">
                  <a:pos x="312" y="96"/>
                </a:cxn>
                <a:cxn ang="0">
                  <a:pos x="216" y="200"/>
                </a:cxn>
                <a:cxn ang="0">
                  <a:pos x="80" y="344"/>
                </a:cxn>
                <a:cxn ang="0">
                  <a:pos x="0" y="464"/>
                </a:cxn>
                <a:cxn ang="0">
                  <a:pos x="160" y="456"/>
                </a:cxn>
                <a:cxn ang="0">
                  <a:pos x="336" y="424"/>
                </a:cxn>
                <a:cxn ang="0">
                  <a:pos x="504" y="472"/>
                </a:cxn>
                <a:cxn ang="0">
                  <a:pos x="488" y="552"/>
                </a:cxn>
                <a:cxn ang="0">
                  <a:pos x="416" y="656"/>
                </a:cxn>
                <a:cxn ang="0">
                  <a:pos x="568" y="680"/>
                </a:cxn>
                <a:cxn ang="0">
                  <a:pos x="432" y="768"/>
                </a:cxn>
                <a:cxn ang="0">
                  <a:pos x="208" y="768"/>
                </a:cxn>
                <a:cxn ang="0">
                  <a:pos x="184" y="832"/>
                </a:cxn>
                <a:cxn ang="0">
                  <a:pos x="360" y="880"/>
                </a:cxn>
                <a:cxn ang="0">
                  <a:pos x="448" y="1024"/>
                </a:cxn>
                <a:cxn ang="0">
                  <a:pos x="456" y="1152"/>
                </a:cxn>
                <a:cxn ang="0">
                  <a:pos x="296" y="1272"/>
                </a:cxn>
                <a:cxn ang="0">
                  <a:pos x="232" y="1384"/>
                </a:cxn>
                <a:cxn ang="0">
                  <a:pos x="416" y="1368"/>
                </a:cxn>
                <a:cxn ang="0">
                  <a:pos x="688" y="1392"/>
                </a:cxn>
                <a:cxn ang="0">
                  <a:pos x="800" y="1568"/>
                </a:cxn>
                <a:cxn ang="0">
                  <a:pos x="990" y="1582"/>
                </a:cxn>
                <a:cxn ang="0">
                  <a:pos x="1232" y="1664"/>
                </a:cxn>
                <a:cxn ang="0">
                  <a:pos x="1432" y="1520"/>
                </a:cxn>
                <a:cxn ang="0">
                  <a:pos x="1664" y="1368"/>
                </a:cxn>
                <a:cxn ang="0">
                  <a:pos x="1784" y="1424"/>
                </a:cxn>
                <a:cxn ang="0">
                  <a:pos x="1960" y="1272"/>
                </a:cxn>
                <a:cxn ang="0">
                  <a:pos x="2152" y="1192"/>
                </a:cxn>
                <a:cxn ang="0">
                  <a:pos x="2304" y="1056"/>
                </a:cxn>
                <a:cxn ang="0">
                  <a:pos x="2416" y="1008"/>
                </a:cxn>
                <a:cxn ang="0">
                  <a:pos x="2488" y="824"/>
                </a:cxn>
                <a:cxn ang="0">
                  <a:pos x="2536" y="688"/>
                </a:cxn>
                <a:cxn ang="0">
                  <a:pos x="2584" y="560"/>
                </a:cxn>
                <a:cxn ang="0">
                  <a:pos x="2408" y="472"/>
                </a:cxn>
                <a:cxn ang="0">
                  <a:pos x="2384" y="376"/>
                </a:cxn>
                <a:cxn ang="0">
                  <a:pos x="2272" y="296"/>
                </a:cxn>
                <a:cxn ang="0">
                  <a:pos x="2224" y="216"/>
                </a:cxn>
                <a:cxn ang="0">
                  <a:pos x="2104" y="48"/>
                </a:cxn>
              </a:cxnLst>
              <a:rect l="0" t="0" r="r" b="b"/>
              <a:pathLst>
                <a:path w="2600" h="1664">
                  <a:moveTo>
                    <a:pt x="2104" y="48"/>
                  </a:moveTo>
                  <a:lnTo>
                    <a:pt x="2024" y="0"/>
                  </a:lnTo>
                  <a:lnTo>
                    <a:pt x="1952" y="40"/>
                  </a:lnTo>
                  <a:lnTo>
                    <a:pt x="1944" y="112"/>
                  </a:lnTo>
                  <a:lnTo>
                    <a:pt x="1952" y="216"/>
                  </a:lnTo>
                  <a:lnTo>
                    <a:pt x="1856" y="272"/>
                  </a:lnTo>
                  <a:lnTo>
                    <a:pt x="1792" y="216"/>
                  </a:lnTo>
                  <a:lnTo>
                    <a:pt x="1712" y="224"/>
                  </a:lnTo>
                  <a:lnTo>
                    <a:pt x="1680" y="296"/>
                  </a:lnTo>
                  <a:lnTo>
                    <a:pt x="1632" y="256"/>
                  </a:lnTo>
                  <a:lnTo>
                    <a:pt x="1600" y="200"/>
                  </a:lnTo>
                  <a:lnTo>
                    <a:pt x="1512" y="192"/>
                  </a:lnTo>
                  <a:lnTo>
                    <a:pt x="1480" y="248"/>
                  </a:lnTo>
                  <a:lnTo>
                    <a:pt x="1512" y="296"/>
                  </a:lnTo>
                  <a:lnTo>
                    <a:pt x="1552" y="376"/>
                  </a:lnTo>
                  <a:lnTo>
                    <a:pt x="1552" y="440"/>
                  </a:lnTo>
                  <a:lnTo>
                    <a:pt x="1480" y="432"/>
                  </a:lnTo>
                  <a:lnTo>
                    <a:pt x="1472" y="360"/>
                  </a:lnTo>
                  <a:lnTo>
                    <a:pt x="1400" y="336"/>
                  </a:lnTo>
                  <a:lnTo>
                    <a:pt x="1424" y="272"/>
                  </a:lnTo>
                  <a:lnTo>
                    <a:pt x="1360" y="160"/>
                  </a:lnTo>
                  <a:lnTo>
                    <a:pt x="1272" y="176"/>
                  </a:lnTo>
                  <a:lnTo>
                    <a:pt x="1200" y="248"/>
                  </a:lnTo>
                  <a:lnTo>
                    <a:pt x="1200" y="328"/>
                  </a:lnTo>
                  <a:lnTo>
                    <a:pt x="1200" y="392"/>
                  </a:lnTo>
                  <a:lnTo>
                    <a:pt x="1120" y="400"/>
                  </a:lnTo>
                  <a:lnTo>
                    <a:pt x="1088" y="304"/>
                  </a:lnTo>
                  <a:lnTo>
                    <a:pt x="1056" y="224"/>
                  </a:lnTo>
                  <a:lnTo>
                    <a:pt x="976" y="184"/>
                  </a:lnTo>
                  <a:lnTo>
                    <a:pt x="912" y="256"/>
                  </a:lnTo>
                  <a:lnTo>
                    <a:pt x="960" y="312"/>
                  </a:lnTo>
                  <a:lnTo>
                    <a:pt x="968" y="376"/>
                  </a:lnTo>
                  <a:lnTo>
                    <a:pt x="944" y="456"/>
                  </a:lnTo>
                  <a:lnTo>
                    <a:pt x="904" y="512"/>
                  </a:lnTo>
                  <a:lnTo>
                    <a:pt x="848" y="432"/>
                  </a:lnTo>
                  <a:lnTo>
                    <a:pt x="784" y="416"/>
                  </a:lnTo>
                  <a:lnTo>
                    <a:pt x="768" y="512"/>
                  </a:lnTo>
                  <a:lnTo>
                    <a:pt x="664" y="504"/>
                  </a:lnTo>
                  <a:lnTo>
                    <a:pt x="696" y="456"/>
                  </a:lnTo>
                  <a:lnTo>
                    <a:pt x="704" y="368"/>
                  </a:lnTo>
                  <a:lnTo>
                    <a:pt x="696" y="248"/>
                  </a:lnTo>
                  <a:lnTo>
                    <a:pt x="616" y="168"/>
                  </a:lnTo>
                  <a:lnTo>
                    <a:pt x="560" y="104"/>
                  </a:lnTo>
                  <a:lnTo>
                    <a:pt x="480" y="24"/>
                  </a:lnTo>
                  <a:lnTo>
                    <a:pt x="488" y="128"/>
                  </a:lnTo>
                  <a:lnTo>
                    <a:pt x="480" y="240"/>
                  </a:lnTo>
                  <a:lnTo>
                    <a:pt x="416" y="296"/>
                  </a:lnTo>
                  <a:lnTo>
                    <a:pt x="400" y="208"/>
                  </a:lnTo>
                  <a:lnTo>
                    <a:pt x="320" y="216"/>
                  </a:lnTo>
                  <a:lnTo>
                    <a:pt x="312" y="96"/>
                  </a:lnTo>
                  <a:lnTo>
                    <a:pt x="232" y="80"/>
                  </a:lnTo>
                  <a:lnTo>
                    <a:pt x="216" y="200"/>
                  </a:lnTo>
                  <a:lnTo>
                    <a:pt x="144" y="240"/>
                  </a:lnTo>
                  <a:lnTo>
                    <a:pt x="80" y="344"/>
                  </a:lnTo>
                  <a:lnTo>
                    <a:pt x="88" y="400"/>
                  </a:lnTo>
                  <a:lnTo>
                    <a:pt x="0" y="464"/>
                  </a:lnTo>
                  <a:lnTo>
                    <a:pt x="32" y="520"/>
                  </a:lnTo>
                  <a:lnTo>
                    <a:pt x="160" y="456"/>
                  </a:lnTo>
                  <a:lnTo>
                    <a:pt x="256" y="432"/>
                  </a:lnTo>
                  <a:lnTo>
                    <a:pt x="336" y="424"/>
                  </a:lnTo>
                  <a:lnTo>
                    <a:pt x="416" y="448"/>
                  </a:lnTo>
                  <a:lnTo>
                    <a:pt x="504" y="472"/>
                  </a:lnTo>
                  <a:lnTo>
                    <a:pt x="568" y="544"/>
                  </a:lnTo>
                  <a:lnTo>
                    <a:pt x="488" y="552"/>
                  </a:lnTo>
                  <a:lnTo>
                    <a:pt x="392" y="616"/>
                  </a:lnTo>
                  <a:lnTo>
                    <a:pt x="416" y="656"/>
                  </a:lnTo>
                  <a:lnTo>
                    <a:pt x="488" y="672"/>
                  </a:lnTo>
                  <a:lnTo>
                    <a:pt x="568" y="680"/>
                  </a:lnTo>
                  <a:lnTo>
                    <a:pt x="512" y="752"/>
                  </a:lnTo>
                  <a:lnTo>
                    <a:pt x="432" y="768"/>
                  </a:lnTo>
                  <a:lnTo>
                    <a:pt x="336" y="760"/>
                  </a:lnTo>
                  <a:lnTo>
                    <a:pt x="208" y="768"/>
                  </a:lnTo>
                  <a:lnTo>
                    <a:pt x="104" y="776"/>
                  </a:lnTo>
                  <a:lnTo>
                    <a:pt x="184" y="832"/>
                  </a:lnTo>
                  <a:lnTo>
                    <a:pt x="264" y="848"/>
                  </a:lnTo>
                  <a:lnTo>
                    <a:pt x="360" y="880"/>
                  </a:lnTo>
                  <a:lnTo>
                    <a:pt x="368" y="992"/>
                  </a:lnTo>
                  <a:lnTo>
                    <a:pt x="448" y="1024"/>
                  </a:lnTo>
                  <a:lnTo>
                    <a:pt x="512" y="1072"/>
                  </a:lnTo>
                  <a:lnTo>
                    <a:pt x="456" y="1152"/>
                  </a:lnTo>
                  <a:lnTo>
                    <a:pt x="384" y="1232"/>
                  </a:lnTo>
                  <a:lnTo>
                    <a:pt x="296" y="1272"/>
                  </a:lnTo>
                  <a:lnTo>
                    <a:pt x="200" y="1304"/>
                  </a:lnTo>
                  <a:lnTo>
                    <a:pt x="232" y="1384"/>
                  </a:lnTo>
                  <a:lnTo>
                    <a:pt x="312" y="1384"/>
                  </a:lnTo>
                  <a:lnTo>
                    <a:pt x="416" y="1368"/>
                  </a:lnTo>
                  <a:lnTo>
                    <a:pt x="576" y="1328"/>
                  </a:lnTo>
                  <a:lnTo>
                    <a:pt x="688" y="1392"/>
                  </a:lnTo>
                  <a:lnTo>
                    <a:pt x="744" y="1480"/>
                  </a:lnTo>
                  <a:lnTo>
                    <a:pt x="800" y="1568"/>
                  </a:lnTo>
                  <a:lnTo>
                    <a:pt x="912" y="1552"/>
                  </a:lnTo>
                  <a:lnTo>
                    <a:pt x="990" y="1582"/>
                  </a:lnTo>
                  <a:lnTo>
                    <a:pt x="1120" y="1632"/>
                  </a:lnTo>
                  <a:lnTo>
                    <a:pt x="1232" y="1664"/>
                  </a:lnTo>
                  <a:lnTo>
                    <a:pt x="1288" y="1600"/>
                  </a:lnTo>
                  <a:lnTo>
                    <a:pt x="1432" y="1520"/>
                  </a:lnTo>
                  <a:lnTo>
                    <a:pt x="1544" y="1424"/>
                  </a:lnTo>
                  <a:lnTo>
                    <a:pt x="1664" y="1368"/>
                  </a:lnTo>
                  <a:lnTo>
                    <a:pt x="1712" y="1424"/>
                  </a:lnTo>
                  <a:lnTo>
                    <a:pt x="1784" y="1424"/>
                  </a:lnTo>
                  <a:lnTo>
                    <a:pt x="1832" y="1336"/>
                  </a:lnTo>
                  <a:lnTo>
                    <a:pt x="1960" y="1272"/>
                  </a:lnTo>
                  <a:lnTo>
                    <a:pt x="2072" y="1264"/>
                  </a:lnTo>
                  <a:lnTo>
                    <a:pt x="2152" y="1192"/>
                  </a:lnTo>
                  <a:lnTo>
                    <a:pt x="2250" y="1162"/>
                  </a:lnTo>
                  <a:lnTo>
                    <a:pt x="2304" y="1056"/>
                  </a:lnTo>
                  <a:lnTo>
                    <a:pt x="2320" y="976"/>
                  </a:lnTo>
                  <a:lnTo>
                    <a:pt x="2416" y="1008"/>
                  </a:lnTo>
                  <a:lnTo>
                    <a:pt x="2432" y="944"/>
                  </a:lnTo>
                  <a:lnTo>
                    <a:pt x="2488" y="824"/>
                  </a:lnTo>
                  <a:lnTo>
                    <a:pt x="2600" y="776"/>
                  </a:lnTo>
                  <a:lnTo>
                    <a:pt x="2536" y="688"/>
                  </a:lnTo>
                  <a:lnTo>
                    <a:pt x="2600" y="632"/>
                  </a:lnTo>
                  <a:lnTo>
                    <a:pt x="2584" y="560"/>
                  </a:lnTo>
                  <a:lnTo>
                    <a:pt x="2520" y="532"/>
                  </a:lnTo>
                  <a:lnTo>
                    <a:pt x="2408" y="472"/>
                  </a:lnTo>
                  <a:lnTo>
                    <a:pt x="2320" y="432"/>
                  </a:lnTo>
                  <a:lnTo>
                    <a:pt x="2384" y="376"/>
                  </a:lnTo>
                  <a:lnTo>
                    <a:pt x="2360" y="296"/>
                  </a:lnTo>
                  <a:lnTo>
                    <a:pt x="2272" y="296"/>
                  </a:lnTo>
                  <a:lnTo>
                    <a:pt x="2280" y="160"/>
                  </a:lnTo>
                  <a:lnTo>
                    <a:pt x="2224" y="216"/>
                  </a:lnTo>
                  <a:lnTo>
                    <a:pt x="2144" y="184"/>
                  </a:lnTo>
                  <a:lnTo>
                    <a:pt x="2104" y="4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28">
              <a:extLst>
                <a:ext uri="{FF2B5EF4-FFF2-40B4-BE49-F238E27FC236}">
                  <a16:creationId xmlns="" xmlns:a16="http://schemas.microsoft.com/office/drawing/2014/main" id="{4E0B68D9-A31E-4AAF-AC6B-69CC9B136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4200" y="5243513"/>
              <a:ext cx="1120775" cy="957262"/>
            </a:xfrm>
            <a:custGeom>
              <a:avLst/>
              <a:gdLst/>
              <a:ahLst/>
              <a:cxnLst>
                <a:cxn ang="0">
                  <a:pos x="243" y="68"/>
                </a:cxn>
                <a:cxn ang="0">
                  <a:pos x="99" y="178"/>
                </a:cxn>
                <a:cxn ang="0">
                  <a:pos x="0" y="296"/>
                </a:cxn>
                <a:cxn ang="0">
                  <a:pos x="82" y="451"/>
                </a:cxn>
                <a:cxn ang="0">
                  <a:pos x="36" y="615"/>
                </a:cxn>
                <a:cxn ang="0">
                  <a:pos x="162" y="642"/>
                </a:cxn>
                <a:cxn ang="0">
                  <a:pos x="289" y="679"/>
                </a:cxn>
                <a:cxn ang="0">
                  <a:pos x="567" y="670"/>
                </a:cxn>
                <a:cxn ang="0">
                  <a:pos x="801" y="748"/>
                </a:cxn>
                <a:cxn ang="0">
                  <a:pos x="721" y="926"/>
                </a:cxn>
                <a:cxn ang="0">
                  <a:pos x="595" y="1043"/>
                </a:cxn>
                <a:cxn ang="0">
                  <a:pos x="630" y="1254"/>
                </a:cxn>
                <a:cxn ang="0">
                  <a:pos x="595" y="1481"/>
                </a:cxn>
                <a:cxn ang="0">
                  <a:pos x="486" y="1664"/>
                </a:cxn>
                <a:cxn ang="0">
                  <a:pos x="460" y="1864"/>
                </a:cxn>
                <a:cxn ang="0">
                  <a:pos x="541" y="2074"/>
                </a:cxn>
                <a:cxn ang="0">
                  <a:pos x="397" y="2256"/>
                </a:cxn>
                <a:cxn ang="0">
                  <a:pos x="532" y="2394"/>
                </a:cxn>
                <a:cxn ang="0">
                  <a:pos x="667" y="2484"/>
                </a:cxn>
                <a:cxn ang="0">
                  <a:pos x="739" y="2630"/>
                </a:cxn>
                <a:cxn ang="0">
                  <a:pos x="838" y="2813"/>
                </a:cxn>
                <a:cxn ang="0">
                  <a:pos x="770" y="3007"/>
                </a:cxn>
                <a:cxn ang="0">
                  <a:pos x="1008" y="2922"/>
                </a:cxn>
                <a:cxn ang="0">
                  <a:pos x="1027" y="2740"/>
                </a:cxn>
                <a:cxn ang="0">
                  <a:pos x="1189" y="2630"/>
                </a:cxn>
                <a:cxn ang="0">
                  <a:pos x="1386" y="2585"/>
                </a:cxn>
                <a:cxn ang="0">
                  <a:pos x="1783" y="2530"/>
                </a:cxn>
                <a:cxn ang="0">
                  <a:pos x="1972" y="2466"/>
                </a:cxn>
                <a:cxn ang="0">
                  <a:pos x="2188" y="2275"/>
                </a:cxn>
                <a:cxn ang="0">
                  <a:pos x="2287" y="2183"/>
                </a:cxn>
                <a:cxn ang="0">
                  <a:pos x="2413" y="1937"/>
                </a:cxn>
                <a:cxn ang="0">
                  <a:pos x="2603" y="1828"/>
                </a:cxn>
                <a:cxn ang="0">
                  <a:pos x="2467" y="1628"/>
                </a:cxn>
                <a:cxn ang="0">
                  <a:pos x="2593" y="1362"/>
                </a:cxn>
                <a:cxn ang="0">
                  <a:pos x="2810" y="1017"/>
                </a:cxn>
                <a:cxn ang="0">
                  <a:pos x="3187" y="926"/>
                </a:cxn>
                <a:cxn ang="0">
                  <a:pos x="3440" y="743"/>
                </a:cxn>
                <a:cxn ang="0">
                  <a:pos x="3440" y="497"/>
                </a:cxn>
                <a:cxn ang="0">
                  <a:pos x="3140" y="514"/>
                </a:cxn>
                <a:cxn ang="0">
                  <a:pos x="3083" y="461"/>
                </a:cxn>
                <a:cxn ang="0">
                  <a:pos x="3070" y="473"/>
                </a:cxn>
                <a:cxn ang="0">
                  <a:pos x="3043" y="479"/>
                </a:cxn>
                <a:cxn ang="0">
                  <a:pos x="3020" y="466"/>
                </a:cxn>
                <a:cxn ang="0">
                  <a:pos x="3023" y="434"/>
                </a:cxn>
                <a:cxn ang="0">
                  <a:pos x="3008" y="416"/>
                </a:cxn>
                <a:cxn ang="0">
                  <a:pos x="2945" y="404"/>
                </a:cxn>
                <a:cxn ang="0">
                  <a:pos x="2808" y="360"/>
                </a:cxn>
                <a:cxn ang="0">
                  <a:pos x="2557" y="395"/>
                </a:cxn>
                <a:cxn ang="0">
                  <a:pos x="2274" y="315"/>
                </a:cxn>
                <a:cxn ang="0">
                  <a:pos x="2141" y="157"/>
                </a:cxn>
                <a:cxn ang="0">
                  <a:pos x="1918" y="178"/>
                </a:cxn>
                <a:cxn ang="0">
                  <a:pos x="1710" y="204"/>
                </a:cxn>
                <a:cxn ang="0">
                  <a:pos x="1521" y="141"/>
                </a:cxn>
                <a:cxn ang="0">
                  <a:pos x="1332" y="132"/>
                </a:cxn>
                <a:cxn ang="0">
                  <a:pos x="1071" y="96"/>
                </a:cxn>
                <a:cxn ang="0">
                  <a:pos x="747" y="123"/>
                </a:cxn>
                <a:cxn ang="0">
                  <a:pos x="387" y="0"/>
                </a:cxn>
              </a:cxnLst>
              <a:rect l="0" t="0" r="r" b="b"/>
              <a:pathLst>
                <a:path w="3475" h="3007">
                  <a:moveTo>
                    <a:pt x="387" y="0"/>
                  </a:moveTo>
                  <a:lnTo>
                    <a:pt x="243" y="68"/>
                  </a:lnTo>
                  <a:lnTo>
                    <a:pt x="217" y="178"/>
                  </a:lnTo>
                  <a:lnTo>
                    <a:pt x="99" y="178"/>
                  </a:lnTo>
                  <a:lnTo>
                    <a:pt x="19" y="213"/>
                  </a:lnTo>
                  <a:lnTo>
                    <a:pt x="0" y="296"/>
                  </a:lnTo>
                  <a:lnTo>
                    <a:pt x="0" y="369"/>
                  </a:lnTo>
                  <a:lnTo>
                    <a:pt x="82" y="451"/>
                  </a:lnTo>
                  <a:lnTo>
                    <a:pt x="135" y="524"/>
                  </a:lnTo>
                  <a:lnTo>
                    <a:pt x="36" y="615"/>
                  </a:lnTo>
                  <a:lnTo>
                    <a:pt x="36" y="715"/>
                  </a:lnTo>
                  <a:lnTo>
                    <a:pt x="162" y="642"/>
                  </a:lnTo>
                  <a:lnTo>
                    <a:pt x="252" y="587"/>
                  </a:lnTo>
                  <a:lnTo>
                    <a:pt x="289" y="679"/>
                  </a:lnTo>
                  <a:lnTo>
                    <a:pt x="441" y="679"/>
                  </a:lnTo>
                  <a:lnTo>
                    <a:pt x="567" y="670"/>
                  </a:lnTo>
                  <a:lnTo>
                    <a:pt x="684" y="651"/>
                  </a:lnTo>
                  <a:lnTo>
                    <a:pt x="801" y="748"/>
                  </a:lnTo>
                  <a:lnTo>
                    <a:pt x="793" y="843"/>
                  </a:lnTo>
                  <a:lnTo>
                    <a:pt x="721" y="926"/>
                  </a:lnTo>
                  <a:lnTo>
                    <a:pt x="639" y="970"/>
                  </a:lnTo>
                  <a:lnTo>
                    <a:pt x="595" y="1043"/>
                  </a:lnTo>
                  <a:lnTo>
                    <a:pt x="612" y="1144"/>
                  </a:lnTo>
                  <a:lnTo>
                    <a:pt x="630" y="1254"/>
                  </a:lnTo>
                  <a:lnTo>
                    <a:pt x="567" y="1372"/>
                  </a:lnTo>
                  <a:lnTo>
                    <a:pt x="595" y="1481"/>
                  </a:lnTo>
                  <a:lnTo>
                    <a:pt x="478" y="1518"/>
                  </a:lnTo>
                  <a:lnTo>
                    <a:pt x="486" y="1664"/>
                  </a:lnTo>
                  <a:lnTo>
                    <a:pt x="558" y="1700"/>
                  </a:lnTo>
                  <a:lnTo>
                    <a:pt x="460" y="1864"/>
                  </a:lnTo>
                  <a:lnTo>
                    <a:pt x="460" y="2001"/>
                  </a:lnTo>
                  <a:lnTo>
                    <a:pt x="541" y="2074"/>
                  </a:lnTo>
                  <a:lnTo>
                    <a:pt x="432" y="2147"/>
                  </a:lnTo>
                  <a:lnTo>
                    <a:pt x="397" y="2256"/>
                  </a:lnTo>
                  <a:lnTo>
                    <a:pt x="406" y="2384"/>
                  </a:lnTo>
                  <a:lnTo>
                    <a:pt x="532" y="2394"/>
                  </a:lnTo>
                  <a:lnTo>
                    <a:pt x="612" y="2412"/>
                  </a:lnTo>
                  <a:lnTo>
                    <a:pt x="667" y="2484"/>
                  </a:lnTo>
                  <a:lnTo>
                    <a:pt x="693" y="2575"/>
                  </a:lnTo>
                  <a:lnTo>
                    <a:pt x="739" y="2630"/>
                  </a:lnTo>
                  <a:lnTo>
                    <a:pt x="775" y="2694"/>
                  </a:lnTo>
                  <a:lnTo>
                    <a:pt x="838" y="2813"/>
                  </a:lnTo>
                  <a:lnTo>
                    <a:pt x="802" y="2922"/>
                  </a:lnTo>
                  <a:lnTo>
                    <a:pt x="770" y="3007"/>
                  </a:lnTo>
                  <a:lnTo>
                    <a:pt x="1036" y="3007"/>
                  </a:lnTo>
                  <a:lnTo>
                    <a:pt x="1008" y="2922"/>
                  </a:lnTo>
                  <a:lnTo>
                    <a:pt x="982" y="2840"/>
                  </a:lnTo>
                  <a:lnTo>
                    <a:pt x="1027" y="2740"/>
                  </a:lnTo>
                  <a:lnTo>
                    <a:pt x="1080" y="2639"/>
                  </a:lnTo>
                  <a:lnTo>
                    <a:pt x="1189" y="2630"/>
                  </a:lnTo>
                  <a:lnTo>
                    <a:pt x="1260" y="2557"/>
                  </a:lnTo>
                  <a:lnTo>
                    <a:pt x="1386" y="2585"/>
                  </a:lnTo>
                  <a:lnTo>
                    <a:pt x="1576" y="2557"/>
                  </a:lnTo>
                  <a:lnTo>
                    <a:pt x="1783" y="2530"/>
                  </a:lnTo>
                  <a:lnTo>
                    <a:pt x="1936" y="2575"/>
                  </a:lnTo>
                  <a:lnTo>
                    <a:pt x="1972" y="2466"/>
                  </a:lnTo>
                  <a:lnTo>
                    <a:pt x="2053" y="2348"/>
                  </a:lnTo>
                  <a:lnTo>
                    <a:pt x="2188" y="2275"/>
                  </a:lnTo>
                  <a:lnTo>
                    <a:pt x="2308" y="2275"/>
                  </a:lnTo>
                  <a:lnTo>
                    <a:pt x="2287" y="2183"/>
                  </a:lnTo>
                  <a:lnTo>
                    <a:pt x="2332" y="2083"/>
                  </a:lnTo>
                  <a:lnTo>
                    <a:pt x="2413" y="1937"/>
                  </a:lnTo>
                  <a:lnTo>
                    <a:pt x="2521" y="1910"/>
                  </a:lnTo>
                  <a:lnTo>
                    <a:pt x="2603" y="1828"/>
                  </a:lnTo>
                  <a:lnTo>
                    <a:pt x="2494" y="1773"/>
                  </a:lnTo>
                  <a:lnTo>
                    <a:pt x="2467" y="1628"/>
                  </a:lnTo>
                  <a:lnTo>
                    <a:pt x="2485" y="1500"/>
                  </a:lnTo>
                  <a:lnTo>
                    <a:pt x="2593" y="1362"/>
                  </a:lnTo>
                  <a:lnTo>
                    <a:pt x="2701" y="1190"/>
                  </a:lnTo>
                  <a:lnTo>
                    <a:pt x="2810" y="1017"/>
                  </a:lnTo>
                  <a:lnTo>
                    <a:pt x="3016" y="970"/>
                  </a:lnTo>
                  <a:lnTo>
                    <a:pt x="3187" y="926"/>
                  </a:lnTo>
                  <a:lnTo>
                    <a:pt x="3283" y="838"/>
                  </a:lnTo>
                  <a:lnTo>
                    <a:pt x="3440" y="743"/>
                  </a:lnTo>
                  <a:lnTo>
                    <a:pt x="3475" y="624"/>
                  </a:lnTo>
                  <a:lnTo>
                    <a:pt x="3440" y="497"/>
                  </a:lnTo>
                  <a:lnTo>
                    <a:pt x="3298" y="515"/>
                  </a:lnTo>
                  <a:lnTo>
                    <a:pt x="3140" y="514"/>
                  </a:lnTo>
                  <a:lnTo>
                    <a:pt x="3106" y="475"/>
                  </a:lnTo>
                  <a:lnTo>
                    <a:pt x="3083" y="461"/>
                  </a:lnTo>
                  <a:lnTo>
                    <a:pt x="3073" y="466"/>
                  </a:lnTo>
                  <a:lnTo>
                    <a:pt x="3070" y="473"/>
                  </a:lnTo>
                  <a:lnTo>
                    <a:pt x="3055" y="473"/>
                  </a:lnTo>
                  <a:lnTo>
                    <a:pt x="3043" y="479"/>
                  </a:lnTo>
                  <a:lnTo>
                    <a:pt x="3026" y="484"/>
                  </a:lnTo>
                  <a:lnTo>
                    <a:pt x="3020" y="466"/>
                  </a:lnTo>
                  <a:lnTo>
                    <a:pt x="3017" y="446"/>
                  </a:lnTo>
                  <a:lnTo>
                    <a:pt x="3023" y="434"/>
                  </a:lnTo>
                  <a:lnTo>
                    <a:pt x="3032" y="419"/>
                  </a:lnTo>
                  <a:lnTo>
                    <a:pt x="3008" y="416"/>
                  </a:lnTo>
                  <a:lnTo>
                    <a:pt x="2983" y="400"/>
                  </a:lnTo>
                  <a:lnTo>
                    <a:pt x="2945" y="404"/>
                  </a:lnTo>
                  <a:lnTo>
                    <a:pt x="2918" y="396"/>
                  </a:lnTo>
                  <a:lnTo>
                    <a:pt x="2808" y="360"/>
                  </a:lnTo>
                  <a:lnTo>
                    <a:pt x="2720" y="425"/>
                  </a:lnTo>
                  <a:lnTo>
                    <a:pt x="2557" y="395"/>
                  </a:lnTo>
                  <a:lnTo>
                    <a:pt x="2430" y="396"/>
                  </a:lnTo>
                  <a:lnTo>
                    <a:pt x="2274" y="315"/>
                  </a:lnTo>
                  <a:lnTo>
                    <a:pt x="2160" y="269"/>
                  </a:lnTo>
                  <a:lnTo>
                    <a:pt x="2141" y="157"/>
                  </a:lnTo>
                  <a:lnTo>
                    <a:pt x="2026" y="204"/>
                  </a:lnTo>
                  <a:lnTo>
                    <a:pt x="1918" y="178"/>
                  </a:lnTo>
                  <a:lnTo>
                    <a:pt x="1783" y="123"/>
                  </a:lnTo>
                  <a:lnTo>
                    <a:pt x="1710" y="204"/>
                  </a:lnTo>
                  <a:lnTo>
                    <a:pt x="1603" y="114"/>
                  </a:lnTo>
                  <a:lnTo>
                    <a:pt x="1521" y="141"/>
                  </a:lnTo>
                  <a:lnTo>
                    <a:pt x="1395" y="195"/>
                  </a:lnTo>
                  <a:lnTo>
                    <a:pt x="1332" y="132"/>
                  </a:lnTo>
                  <a:lnTo>
                    <a:pt x="1197" y="132"/>
                  </a:lnTo>
                  <a:lnTo>
                    <a:pt x="1071" y="96"/>
                  </a:lnTo>
                  <a:lnTo>
                    <a:pt x="882" y="114"/>
                  </a:lnTo>
                  <a:lnTo>
                    <a:pt x="747" y="123"/>
                  </a:lnTo>
                  <a:lnTo>
                    <a:pt x="594" y="9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C0000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Freeform 29">
              <a:extLst>
                <a:ext uri="{FF2B5EF4-FFF2-40B4-BE49-F238E27FC236}">
                  <a16:creationId xmlns="" xmlns:a16="http://schemas.microsoft.com/office/drawing/2014/main" id="{797077FB-6025-42F5-9616-F6702A0FD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0225" y="5430838"/>
              <a:ext cx="312738" cy="595312"/>
            </a:xfrm>
            <a:custGeom>
              <a:avLst/>
              <a:gdLst/>
              <a:ahLst/>
              <a:cxnLst>
                <a:cxn ang="0">
                  <a:pos x="208" y="128"/>
                </a:cxn>
                <a:cxn ang="0">
                  <a:pos x="426" y="0"/>
                </a:cxn>
                <a:cxn ang="0">
                  <a:pos x="462" y="92"/>
                </a:cxn>
                <a:cxn ang="0">
                  <a:pos x="630" y="92"/>
                </a:cxn>
                <a:cxn ang="0">
                  <a:pos x="747" y="81"/>
                </a:cxn>
                <a:cxn ang="0">
                  <a:pos x="864" y="66"/>
                </a:cxn>
                <a:cxn ang="0">
                  <a:pos x="985" y="161"/>
                </a:cxn>
                <a:cxn ang="0">
                  <a:pos x="973" y="258"/>
                </a:cxn>
                <a:cxn ang="0">
                  <a:pos x="901" y="341"/>
                </a:cxn>
                <a:cxn ang="0">
                  <a:pos x="817" y="384"/>
                </a:cxn>
                <a:cxn ang="0">
                  <a:pos x="775" y="458"/>
                </a:cxn>
                <a:cxn ang="0">
                  <a:pos x="810" y="668"/>
                </a:cxn>
                <a:cxn ang="0">
                  <a:pos x="745" y="788"/>
                </a:cxn>
                <a:cxn ang="0">
                  <a:pos x="772" y="897"/>
                </a:cxn>
                <a:cxn ang="0">
                  <a:pos x="654" y="935"/>
                </a:cxn>
                <a:cxn ang="0">
                  <a:pos x="664" y="1079"/>
                </a:cxn>
                <a:cxn ang="0">
                  <a:pos x="736" y="1115"/>
                </a:cxn>
                <a:cxn ang="0">
                  <a:pos x="637" y="1277"/>
                </a:cxn>
                <a:cxn ang="0">
                  <a:pos x="636" y="1416"/>
                </a:cxn>
                <a:cxn ang="0">
                  <a:pos x="717" y="1491"/>
                </a:cxn>
                <a:cxn ang="0">
                  <a:pos x="610" y="1565"/>
                </a:cxn>
                <a:cxn ang="0">
                  <a:pos x="573" y="1674"/>
                </a:cxn>
                <a:cxn ang="0">
                  <a:pos x="583" y="1802"/>
                </a:cxn>
                <a:cxn ang="0">
                  <a:pos x="464" y="1814"/>
                </a:cxn>
                <a:cxn ang="0">
                  <a:pos x="392" y="1878"/>
                </a:cxn>
                <a:cxn ang="0">
                  <a:pos x="272" y="1814"/>
                </a:cxn>
                <a:cxn ang="0">
                  <a:pos x="140" y="1831"/>
                </a:cxn>
                <a:cxn ang="0">
                  <a:pos x="128" y="1718"/>
                </a:cxn>
                <a:cxn ang="0">
                  <a:pos x="192" y="1622"/>
                </a:cxn>
                <a:cxn ang="0">
                  <a:pos x="168" y="1478"/>
                </a:cxn>
                <a:cxn ang="0">
                  <a:pos x="230" y="1261"/>
                </a:cxn>
                <a:cxn ang="0">
                  <a:pos x="136" y="1270"/>
                </a:cxn>
                <a:cxn ang="0">
                  <a:pos x="48" y="1246"/>
                </a:cxn>
                <a:cxn ang="0">
                  <a:pos x="0" y="1174"/>
                </a:cxn>
                <a:cxn ang="0">
                  <a:pos x="32" y="1078"/>
                </a:cxn>
                <a:cxn ang="0">
                  <a:pos x="96" y="974"/>
                </a:cxn>
                <a:cxn ang="0">
                  <a:pos x="144" y="878"/>
                </a:cxn>
                <a:cxn ang="0">
                  <a:pos x="184" y="806"/>
                </a:cxn>
                <a:cxn ang="0">
                  <a:pos x="208" y="646"/>
                </a:cxn>
                <a:cxn ang="0">
                  <a:pos x="256" y="518"/>
                </a:cxn>
                <a:cxn ang="0">
                  <a:pos x="296" y="422"/>
                </a:cxn>
                <a:cxn ang="0">
                  <a:pos x="232" y="334"/>
                </a:cxn>
                <a:cxn ang="0">
                  <a:pos x="216" y="230"/>
                </a:cxn>
                <a:cxn ang="0">
                  <a:pos x="208" y="128"/>
                </a:cxn>
              </a:cxnLst>
              <a:rect l="0" t="0" r="r" b="b"/>
              <a:pathLst>
                <a:path w="985" h="1878">
                  <a:moveTo>
                    <a:pt x="208" y="128"/>
                  </a:moveTo>
                  <a:lnTo>
                    <a:pt x="426" y="0"/>
                  </a:lnTo>
                  <a:lnTo>
                    <a:pt x="462" y="92"/>
                  </a:lnTo>
                  <a:lnTo>
                    <a:pt x="630" y="92"/>
                  </a:lnTo>
                  <a:lnTo>
                    <a:pt x="747" y="81"/>
                  </a:lnTo>
                  <a:lnTo>
                    <a:pt x="864" y="66"/>
                  </a:lnTo>
                  <a:lnTo>
                    <a:pt x="985" y="161"/>
                  </a:lnTo>
                  <a:lnTo>
                    <a:pt x="973" y="258"/>
                  </a:lnTo>
                  <a:lnTo>
                    <a:pt x="901" y="341"/>
                  </a:lnTo>
                  <a:lnTo>
                    <a:pt x="817" y="384"/>
                  </a:lnTo>
                  <a:lnTo>
                    <a:pt x="775" y="458"/>
                  </a:lnTo>
                  <a:lnTo>
                    <a:pt x="810" y="668"/>
                  </a:lnTo>
                  <a:lnTo>
                    <a:pt x="745" y="788"/>
                  </a:lnTo>
                  <a:lnTo>
                    <a:pt x="772" y="897"/>
                  </a:lnTo>
                  <a:lnTo>
                    <a:pt x="654" y="935"/>
                  </a:lnTo>
                  <a:lnTo>
                    <a:pt x="664" y="1079"/>
                  </a:lnTo>
                  <a:lnTo>
                    <a:pt x="736" y="1115"/>
                  </a:lnTo>
                  <a:lnTo>
                    <a:pt x="637" y="1277"/>
                  </a:lnTo>
                  <a:lnTo>
                    <a:pt x="636" y="1416"/>
                  </a:lnTo>
                  <a:lnTo>
                    <a:pt x="717" y="1491"/>
                  </a:lnTo>
                  <a:lnTo>
                    <a:pt x="610" y="1565"/>
                  </a:lnTo>
                  <a:lnTo>
                    <a:pt x="573" y="1674"/>
                  </a:lnTo>
                  <a:lnTo>
                    <a:pt x="583" y="1802"/>
                  </a:lnTo>
                  <a:lnTo>
                    <a:pt x="464" y="1814"/>
                  </a:lnTo>
                  <a:lnTo>
                    <a:pt x="392" y="1878"/>
                  </a:lnTo>
                  <a:lnTo>
                    <a:pt x="272" y="1814"/>
                  </a:lnTo>
                  <a:lnTo>
                    <a:pt x="140" y="1831"/>
                  </a:lnTo>
                  <a:lnTo>
                    <a:pt x="128" y="1718"/>
                  </a:lnTo>
                  <a:lnTo>
                    <a:pt x="192" y="1622"/>
                  </a:lnTo>
                  <a:lnTo>
                    <a:pt x="168" y="1478"/>
                  </a:lnTo>
                  <a:lnTo>
                    <a:pt x="230" y="1261"/>
                  </a:lnTo>
                  <a:lnTo>
                    <a:pt x="136" y="1270"/>
                  </a:lnTo>
                  <a:lnTo>
                    <a:pt x="48" y="1246"/>
                  </a:lnTo>
                  <a:lnTo>
                    <a:pt x="0" y="1174"/>
                  </a:lnTo>
                  <a:lnTo>
                    <a:pt x="32" y="1078"/>
                  </a:lnTo>
                  <a:lnTo>
                    <a:pt x="96" y="974"/>
                  </a:lnTo>
                  <a:lnTo>
                    <a:pt x="144" y="878"/>
                  </a:lnTo>
                  <a:lnTo>
                    <a:pt x="184" y="806"/>
                  </a:lnTo>
                  <a:lnTo>
                    <a:pt x="208" y="646"/>
                  </a:lnTo>
                  <a:lnTo>
                    <a:pt x="256" y="518"/>
                  </a:lnTo>
                  <a:lnTo>
                    <a:pt x="296" y="422"/>
                  </a:lnTo>
                  <a:lnTo>
                    <a:pt x="232" y="334"/>
                  </a:lnTo>
                  <a:lnTo>
                    <a:pt x="216" y="230"/>
                  </a:lnTo>
                  <a:lnTo>
                    <a:pt x="208" y="128"/>
                  </a:lnTo>
                  <a:close/>
                </a:path>
              </a:pathLst>
            </a:custGeom>
            <a:solidFill>
              <a:srgbClr val="F0AE6C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Freeform 30">
              <a:extLst>
                <a:ext uri="{FF2B5EF4-FFF2-40B4-BE49-F238E27FC236}">
                  <a16:creationId xmlns="" xmlns:a16="http://schemas.microsoft.com/office/drawing/2014/main" id="{F48A732F-EED2-438D-8A4A-44734EA70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238" y="4852988"/>
              <a:ext cx="1076325" cy="1066800"/>
            </a:xfrm>
            <a:custGeom>
              <a:avLst/>
              <a:gdLst/>
              <a:ahLst/>
              <a:cxnLst>
                <a:cxn ang="0">
                  <a:pos x="397" y="1221"/>
                </a:cxn>
                <a:cxn ang="0">
                  <a:pos x="526" y="1053"/>
                </a:cxn>
                <a:cxn ang="0">
                  <a:pos x="751" y="1053"/>
                </a:cxn>
                <a:cxn ang="0">
                  <a:pos x="1011" y="1173"/>
                </a:cxn>
                <a:cxn ang="0">
                  <a:pos x="1129" y="1580"/>
                </a:cxn>
                <a:cxn ang="0">
                  <a:pos x="1389" y="1843"/>
                </a:cxn>
                <a:cxn ang="0">
                  <a:pos x="1719" y="2142"/>
                </a:cxn>
                <a:cxn ang="0">
                  <a:pos x="2003" y="2202"/>
                </a:cxn>
                <a:cxn ang="0">
                  <a:pos x="2156" y="2358"/>
                </a:cxn>
                <a:cxn ang="0">
                  <a:pos x="2274" y="2406"/>
                </a:cxn>
                <a:cxn ang="0">
                  <a:pos x="2380" y="2585"/>
                </a:cxn>
                <a:cxn ang="0">
                  <a:pos x="2569" y="2621"/>
                </a:cxn>
                <a:cxn ang="0">
                  <a:pos x="2676" y="2932"/>
                </a:cxn>
                <a:cxn ang="0">
                  <a:pos x="2628" y="3160"/>
                </a:cxn>
                <a:cxn ang="0">
                  <a:pos x="2664" y="3351"/>
                </a:cxn>
                <a:cxn ang="0">
                  <a:pos x="2841" y="3195"/>
                </a:cxn>
                <a:cxn ang="0">
                  <a:pos x="2841" y="3040"/>
                </a:cxn>
                <a:cxn ang="0">
                  <a:pos x="2983" y="2980"/>
                </a:cxn>
                <a:cxn ang="0">
                  <a:pos x="2888" y="2788"/>
                </a:cxn>
                <a:cxn ang="0">
                  <a:pos x="2794" y="2669"/>
                </a:cxn>
                <a:cxn ang="0">
                  <a:pos x="3006" y="2537"/>
                </a:cxn>
                <a:cxn ang="0">
                  <a:pos x="3183" y="2609"/>
                </a:cxn>
                <a:cxn ang="0">
                  <a:pos x="3337" y="2573"/>
                </a:cxn>
                <a:cxn ang="0">
                  <a:pos x="3089" y="2358"/>
                </a:cxn>
                <a:cxn ang="0">
                  <a:pos x="2723" y="2190"/>
                </a:cxn>
                <a:cxn ang="0">
                  <a:pos x="2699" y="2035"/>
                </a:cxn>
                <a:cxn ang="0">
                  <a:pos x="2593" y="1963"/>
                </a:cxn>
                <a:cxn ang="0">
                  <a:pos x="2357" y="1939"/>
                </a:cxn>
                <a:cxn ang="0">
                  <a:pos x="2109" y="1711"/>
                </a:cxn>
                <a:cxn ang="0">
                  <a:pos x="1979" y="1340"/>
                </a:cxn>
                <a:cxn ang="0">
                  <a:pos x="1719" y="1197"/>
                </a:cxn>
                <a:cxn ang="0">
                  <a:pos x="1542" y="1017"/>
                </a:cxn>
                <a:cxn ang="0">
                  <a:pos x="1625" y="838"/>
                </a:cxn>
                <a:cxn ang="0">
                  <a:pos x="1589" y="562"/>
                </a:cxn>
                <a:cxn ang="0">
                  <a:pos x="1855" y="513"/>
                </a:cxn>
                <a:cxn ang="0">
                  <a:pos x="1908" y="335"/>
                </a:cxn>
                <a:cxn ang="0">
                  <a:pos x="1707" y="203"/>
                </a:cxn>
                <a:cxn ang="0">
                  <a:pos x="1542" y="12"/>
                </a:cxn>
                <a:cxn ang="0">
                  <a:pos x="1324" y="4"/>
                </a:cxn>
                <a:cxn ang="0">
                  <a:pos x="1070" y="108"/>
                </a:cxn>
                <a:cxn ang="0">
                  <a:pos x="857" y="287"/>
                </a:cxn>
                <a:cxn ang="0">
                  <a:pos x="609" y="407"/>
                </a:cxn>
                <a:cxn ang="0">
                  <a:pos x="456" y="275"/>
                </a:cxn>
                <a:cxn ang="0">
                  <a:pos x="208" y="491"/>
                </a:cxn>
                <a:cxn ang="0">
                  <a:pos x="115" y="604"/>
                </a:cxn>
                <a:cxn ang="0">
                  <a:pos x="0" y="753"/>
                </a:cxn>
                <a:cxn ang="0">
                  <a:pos x="45" y="1018"/>
                </a:cxn>
                <a:cxn ang="0">
                  <a:pos x="287" y="1112"/>
                </a:cxn>
              </a:cxnLst>
              <a:rect l="0" t="0" r="r" b="b"/>
              <a:pathLst>
                <a:path w="3337" h="3351">
                  <a:moveTo>
                    <a:pt x="270" y="1238"/>
                  </a:moveTo>
                  <a:lnTo>
                    <a:pt x="397" y="1221"/>
                  </a:lnTo>
                  <a:lnTo>
                    <a:pt x="432" y="1113"/>
                  </a:lnTo>
                  <a:lnTo>
                    <a:pt x="526" y="1053"/>
                  </a:lnTo>
                  <a:lnTo>
                    <a:pt x="633" y="1017"/>
                  </a:lnTo>
                  <a:lnTo>
                    <a:pt x="751" y="1053"/>
                  </a:lnTo>
                  <a:lnTo>
                    <a:pt x="881" y="1149"/>
                  </a:lnTo>
                  <a:lnTo>
                    <a:pt x="1011" y="1173"/>
                  </a:lnTo>
                  <a:lnTo>
                    <a:pt x="1011" y="1412"/>
                  </a:lnTo>
                  <a:lnTo>
                    <a:pt x="1129" y="1580"/>
                  </a:lnTo>
                  <a:lnTo>
                    <a:pt x="1235" y="1699"/>
                  </a:lnTo>
                  <a:lnTo>
                    <a:pt x="1389" y="1843"/>
                  </a:lnTo>
                  <a:lnTo>
                    <a:pt x="1483" y="1939"/>
                  </a:lnTo>
                  <a:lnTo>
                    <a:pt x="1719" y="2142"/>
                  </a:lnTo>
                  <a:lnTo>
                    <a:pt x="1837" y="2202"/>
                  </a:lnTo>
                  <a:lnTo>
                    <a:pt x="2003" y="2202"/>
                  </a:lnTo>
                  <a:lnTo>
                    <a:pt x="2073" y="2334"/>
                  </a:lnTo>
                  <a:lnTo>
                    <a:pt x="2156" y="2358"/>
                  </a:lnTo>
                  <a:lnTo>
                    <a:pt x="2192" y="2429"/>
                  </a:lnTo>
                  <a:lnTo>
                    <a:pt x="2274" y="2406"/>
                  </a:lnTo>
                  <a:lnTo>
                    <a:pt x="2345" y="2465"/>
                  </a:lnTo>
                  <a:lnTo>
                    <a:pt x="2380" y="2585"/>
                  </a:lnTo>
                  <a:lnTo>
                    <a:pt x="2463" y="2645"/>
                  </a:lnTo>
                  <a:lnTo>
                    <a:pt x="2569" y="2621"/>
                  </a:lnTo>
                  <a:lnTo>
                    <a:pt x="2581" y="2789"/>
                  </a:lnTo>
                  <a:lnTo>
                    <a:pt x="2676" y="2932"/>
                  </a:lnTo>
                  <a:lnTo>
                    <a:pt x="2723" y="3076"/>
                  </a:lnTo>
                  <a:lnTo>
                    <a:pt x="2628" y="3160"/>
                  </a:lnTo>
                  <a:lnTo>
                    <a:pt x="2564" y="3326"/>
                  </a:lnTo>
                  <a:lnTo>
                    <a:pt x="2664" y="3351"/>
                  </a:lnTo>
                  <a:lnTo>
                    <a:pt x="2747" y="3255"/>
                  </a:lnTo>
                  <a:lnTo>
                    <a:pt x="2841" y="3195"/>
                  </a:lnTo>
                  <a:lnTo>
                    <a:pt x="2794" y="3124"/>
                  </a:lnTo>
                  <a:lnTo>
                    <a:pt x="2841" y="3040"/>
                  </a:lnTo>
                  <a:lnTo>
                    <a:pt x="2918" y="3027"/>
                  </a:lnTo>
                  <a:lnTo>
                    <a:pt x="2983" y="2980"/>
                  </a:lnTo>
                  <a:lnTo>
                    <a:pt x="2959" y="2872"/>
                  </a:lnTo>
                  <a:lnTo>
                    <a:pt x="2888" y="2788"/>
                  </a:lnTo>
                  <a:lnTo>
                    <a:pt x="2806" y="2777"/>
                  </a:lnTo>
                  <a:lnTo>
                    <a:pt x="2794" y="2669"/>
                  </a:lnTo>
                  <a:lnTo>
                    <a:pt x="2853" y="2537"/>
                  </a:lnTo>
                  <a:lnTo>
                    <a:pt x="3006" y="2537"/>
                  </a:lnTo>
                  <a:lnTo>
                    <a:pt x="3101" y="2525"/>
                  </a:lnTo>
                  <a:lnTo>
                    <a:pt x="3183" y="2609"/>
                  </a:lnTo>
                  <a:lnTo>
                    <a:pt x="3278" y="2693"/>
                  </a:lnTo>
                  <a:lnTo>
                    <a:pt x="3337" y="2573"/>
                  </a:lnTo>
                  <a:lnTo>
                    <a:pt x="3254" y="2441"/>
                  </a:lnTo>
                  <a:lnTo>
                    <a:pt x="3089" y="2358"/>
                  </a:lnTo>
                  <a:lnTo>
                    <a:pt x="2912" y="2262"/>
                  </a:lnTo>
                  <a:lnTo>
                    <a:pt x="2723" y="2190"/>
                  </a:lnTo>
                  <a:lnTo>
                    <a:pt x="2605" y="2094"/>
                  </a:lnTo>
                  <a:lnTo>
                    <a:pt x="2699" y="2035"/>
                  </a:lnTo>
                  <a:lnTo>
                    <a:pt x="2676" y="1939"/>
                  </a:lnTo>
                  <a:lnTo>
                    <a:pt x="2593" y="1963"/>
                  </a:lnTo>
                  <a:lnTo>
                    <a:pt x="2475" y="1963"/>
                  </a:lnTo>
                  <a:lnTo>
                    <a:pt x="2357" y="1939"/>
                  </a:lnTo>
                  <a:lnTo>
                    <a:pt x="2262" y="1855"/>
                  </a:lnTo>
                  <a:lnTo>
                    <a:pt x="2109" y="1711"/>
                  </a:lnTo>
                  <a:lnTo>
                    <a:pt x="2003" y="1532"/>
                  </a:lnTo>
                  <a:lnTo>
                    <a:pt x="1979" y="1340"/>
                  </a:lnTo>
                  <a:lnTo>
                    <a:pt x="1873" y="1293"/>
                  </a:lnTo>
                  <a:lnTo>
                    <a:pt x="1719" y="1197"/>
                  </a:lnTo>
                  <a:lnTo>
                    <a:pt x="1560" y="1141"/>
                  </a:lnTo>
                  <a:lnTo>
                    <a:pt x="1542" y="1017"/>
                  </a:lnTo>
                  <a:lnTo>
                    <a:pt x="1566" y="898"/>
                  </a:lnTo>
                  <a:lnTo>
                    <a:pt x="1625" y="838"/>
                  </a:lnTo>
                  <a:lnTo>
                    <a:pt x="1530" y="682"/>
                  </a:lnTo>
                  <a:lnTo>
                    <a:pt x="1589" y="562"/>
                  </a:lnTo>
                  <a:lnTo>
                    <a:pt x="1737" y="543"/>
                  </a:lnTo>
                  <a:lnTo>
                    <a:pt x="1855" y="513"/>
                  </a:lnTo>
                  <a:lnTo>
                    <a:pt x="1908" y="455"/>
                  </a:lnTo>
                  <a:lnTo>
                    <a:pt x="1908" y="335"/>
                  </a:lnTo>
                  <a:lnTo>
                    <a:pt x="1849" y="203"/>
                  </a:lnTo>
                  <a:lnTo>
                    <a:pt x="1707" y="203"/>
                  </a:lnTo>
                  <a:lnTo>
                    <a:pt x="1577" y="96"/>
                  </a:lnTo>
                  <a:lnTo>
                    <a:pt x="1542" y="12"/>
                  </a:lnTo>
                  <a:lnTo>
                    <a:pt x="1448" y="0"/>
                  </a:lnTo>
                  <a:lnTo>
                    <a:pt x="1324" y="4"/>
                  </a:lnTo>
                  <a:lnTo>
                    <a:pt x="1200" y="96"/>
                  </a:lnTo>
                  <a:lnTo>
                    <a:pt x="1070" y="108"/>
                  </a:lnTo>
                  <a:lnTo>
                    <a:pt x="987" y="239"/>
                  </a:lnTo>
                  <a:lnTo>
                    <a:pt x="857" y="287"/>
                  </a:lnTo>
                  <a:lnTo>
                    <a:pt x="704" y="323"/>
                  </a:lnTo>
                  <a:lnTo>
                    <a:pt x="609" y="407"/>
                  </a:lnTo>
                  <a:lnTo>
                    <a:pt x="526" y="347"/>
                  </a:lnTo>
                  <a:lnTo>
                    <a:pt x="456" y="275"/>
                  </a:lnTo>
                  <a:lnTo>
                    <a:pt x="373" y="431"/>
                  </a:lnTo>
                  <a:lnTo>
                    <a:pt x="208" y="491"/>
                  </a:lnTo>
                  <a:lnTo>
                    <a:pt x="54" y="491"/>
                  </a:lnTo>
                  <a:lnTo>
                    <a:pt x="115" y="604"/>
                  </a:lnTo>
                  <a:lnTo>
                    <a:pt x="118" y="685"/>
                  </a:lnTo>
                  <a:lnTo>
                    <a:pt x="0" y="753"/>
                  </a:lnTo>
                  <a:lnTo>
                    <a:pt x="78" y="875"/>
                  </a:lnTo>
                  <a:lnTo>
                    <a:pt x="45" y="1018"/>
                  </a:lnTo>
                  <a:lnTo>
                    <a:pt x="171" y="1101"/>
                  </a:lnTo>
                  <a:lnTo>
                    <a:pt x="287" y="1112"/>
                  </a:lnTo>
                  <a:lnTo>
                    <a:pt x="270" y="1238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Freeform 31">
              <a:extLst>
                <a:ext uri="{FF2B5EF4-FFF2-40B4-BE49-F238E27FC236}">
                  <a16:creationId xmlns="" xmlns:a16="http://schemas.microsoft.com/office/drawing/2014/main" id="{506998CB-EFEB-47BC-BDBE-B0A9EAF6C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125" y="4359275"/>
              <a:ext cx="608013" cy="290513"/>
            </a:xfrm>
            <a:custGeom>
              <a:avLst/>
              <a:gdLst/>
              <a:ahLst/>
              <a:cxnLst>
                <a:cxn ang="0">
                  <a:pos x="745" y="6"/>
                </a:cxn>
                <a:cxn ang="0">
                  <a:pos x="663" y="10"/>
                </a:cxn>
                <a:cxn ang="0">
                  <a:pos x="575" y="0"/>
                </a:cxn>
                <a:cxn ang="0">
                  <a:pos x="488" y="78"/>
                </a:cxn>
                <a:cxn ang="0">
                  <a:pos x="326" y="140"/>
                </a:cxn>
                <a:cxn ang="0">
                  <a:pos x="222" y="220"/>
                </a:cxn>
                <a:cxn ang="0">
                  <a:pos x="115" y="210"/>
                </a:cxn>
                <a:cxn ang="0">
                  <a:pos x="0" y="297"/>
                </a:cxn>
                <a:cxn ang="0">
                  <a:pos x="21" y="418"/>
                </a:cxn>
                <a:cxn ang="0">
                  <a:pos x="59" y="546"/>
                </a:cxn>
                <a:cxn ang="0">
                  <a:pos x="133" y="641"/>
                </a:cxn>
                <a:cxn ang="0">
                  <a:pos x="289" y="761"/>
                </a:cxn>
                <a:cxn ang="0">
                  <a:pos x="388" y="843"/>
                </a:cxn>
                <a:cxn ang="0">
                  <a:pos x="480" y="912"/>
                </a:cxn>
                <a:cxn ang="0">
                  <a:pos x="572" y="904"/>
                </a:cxn>
                <a:cxn ang="0">
                  <a:pos x="680" y="913"/>
                </a:cxn>
                <a:cxn ang="0">
                  <a:pos x="761" y="858"/>
                </a:cxn>
                <a:cxn ang="0">
                  <a:pos x="788" y="776"/>
                </a:cxn>
                <a:cxn ang="0">
                  <a:pos x="851" y="803"/>
                </a:cxn>
                <a:cxn ang="0">
                  <a:pos x="968" y="803"/>
                </a:cxn>
                <a:cxn ang="0">
                  <a:pos x="1022" y="858"/>
                </a:cxn>
                <a:cxn ang="0">
                  <a:pos x="1139" y="895"/>
                </a:cxn>
                <a:cxn ang="0">
                  <a:pos x="1265" y="873"/>
                </a:cxn>
                <a:cxn ang="0">
                  <a:pos x="1375" y="873"/>
                </a:cxn>
                <a:cxn ang="0">
                  <a:pos x="1474" y="843"/>
                </a:cxn>
                <a:cxn ang="0">
                  <a:pos x="1567" y="849"/>
                </a:cxn>
                <a:cxn ang="0">
                  <a:pos x="1579" y="768"/>
                </a:cxn>
                <a:cxn ang="0">
                  <a:pos x="1611" y="692"/>
                </a:cxn>
                <a:cxn ang="0">
                  <a:pos x="1704" y="629"/>
                </a:cxn>
                <a:cxn ang="0">
                  <a:pos x="1794" y="603"/>
                </a:cxn>
                <a:cxn ang="0">
                  <a:pos x="1884" y="629"/>
                </a:cxn>
                <a:cxn ang="0">
                  <a:pos x="1812" y="516"/>
                </a:cxn>
                <a:cxn ang="0">
                  <a:pos x="1691" y="423"/>
                </a:cxn>
                <a:cxn ang="0">
                  <a:pos x="1372" y="252"/>
                </a:cxn>
                <a:cxn ang="0">
                  <a:pos x="1174" y="219"/>
                </a:cxn>
                <a:cxn ang="0">
                  <a:pos x="1084" y="139"/>
                </a:cxn>
                <a:cxn ang="0">
                  <a:pos x="926" y="58"/>
                </a:cxn>
                <a:cxn ang="0">
                  <a:pos x="745" y="6"/>
                </a:cxn>
              </a:cxnLst>
              <a:rect l="0" t="0" r="r" b="b"/>
              <a:pathLst>
                <a:path w="1884" h="913">
                  <a:moveTo>
                    <a:pt x="745" y="6"/>
                  </a:moveTo>
                  <a:lnTo>
                    <a:pt x="663" y="10"/>
                  </a:lnTo>
                  <a:lnTo>
                    <a:pt x="575" y="0"/>
                  </a:lnTo>
                  <a:lnTo>
                    <a:pt x="488" y="78"/>
                  </a:lnTo>
                  <a:lnTo>
                    <a:pt x="326" y="140"/>
                  </a:lnTo>
                  <a:lnTo>
                    <a:pt x="222" y="220"/>
                  </a:lnTo>
                  <a:lnTo>
                    <a:pt x="115" y="210"/>
                  </a:lnTo>
                  <a:lnTo>
                    <a:pt x="0" y="297"/>
                  </a:lnTo>
                  <a:lnTo>
                    <a:pt x="21" y="418"/>
                  </a:lnTo>
                  <a:lnTo>
                    <a:pt x="59" y="546"/>
                  </a:lnTo>
                  <a:lnTo>
                    <a:pt x="133" y="641"/>
                  </a:lnTo>
                  <a:lnTo>
                    <a:pt x="289" y="761"/>
                  </a:lnTo>
                  <a:lnTo>
                    <a:pt x="388" y="843"/>
                  </a:lnTo>
                  <a:lnTo>
                    <a:pt x="480" y="912"/>
                  </a:lnTo>
                  <a:lnTo>
                    <a:pt x="572" y="904"/>
                  </a:lnTo>
                  <a:lnTo>
                    <a:pt x="680" y="913"/>
                  </a:lnTo>
                  <a:lnTo>
                    <a:pt x="761" y="858"/>
                  </a:lnTo>
                  <a:lnTo>
                    <a:pt x="788" y="776"/>
                  </a:lnTo>
                  <a:lnTo>
                    <a:pt x="851" y="803"/>
                  </a:lnTo>
                  <a:lnTo>
                    <a:pt x="968" y="803"/>
                  </a:lnTo>
                  <a:lnTo>
                    <a:pt x="1022" y="858"/>
                  </a:lnTo>
                  <a:lnTo>
                    <a:pt x="1139" y="895"/>
                  </a:lnTo>
                  <a:lnTo>
                    <a:pt x="1265" y="873"/>
                  </a:lnTo>
                  <a:lnTo>
                    <a:pt x="1375" y="873"/>
                  </a:lnTo>
                  <a:lnTo>
                    <a:pt x="1474" y="843"/>
                  </a:lnTo>
                  <a:lnTo>
                    <a:pt x="1567" y="849"/>
                  </a:lnTo>
                  <a:lnTo>
                    <a:pt x="1579" y="768"/>
                  </a:lnTo>
                  <a:lnTo>
                    <a:pt x="1611" y="692"/>
                  </a:lnTo>
                  <a:lnTo>
                    <a:pt x="1704" y="629"/>
                  </a:lnTo>
                  <a:lnTo>
                    <a:pt x="1794" y="603"/>
                  </a:lnTo>
                  <a:lnTo>
                    <a:pt x="1884" y="629"/>
                  </a:lnTo>
                  <a:lnTo>
                    <a:pt x="1812" y="516"/>
                  </a:lnTo>
                  <a:lnTo>
                    <a:pt x="1691" y="423"/>
                  </a:lnTo>
                  <a:lnTo>
                    <a:pt x="1372" y="252"/>
                  </a:lnTo>
                  <a:lnTo>
                    <a:pt x="1174" y="219"/>
                  </a:lnTo>
                  <a:lnTo>
                    <a:pt x="1084" y="139"/>
                  </a:lnTo>
                  <a:lnTo>
                    <a:pt x="926" y="58"/>
                  </a:lnTo>
                  <a:lnTo>
                    <a:pt x="745" y="6"/>
                  </a:lnTo>
                  <a:close/>
                </a:path>
              </a:pathLst>
            </a:custGeom>
            <a:solidFill>
              <a:srgbClr val="00FFFF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Freeform 32">
              <a:extLst>
                <a:ext uri="{FF2B5EF4-FFF2-40B4-BE49-F238E27FC236}">
                  <a16:creationId xmlns="" xmlns:a16="http://schemas.microsoft.com/office/drawing/2014/main" id="{C632F375-2B0B-4485-AD67-2DE1A6DC4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700" y="4606925"/>
              <a:ext cx="687388" cy="325438"/>
            </a:xfrm>
            <a:custGeom>
              <a:avLst/>
              <a:gdLst/>
              <a:ahLst/>
              <a:cxnLst>
                <a:cxn ang="0">
                  <a:pos x="1667" y="24"/>
                </a:cxn>
                <a:cxn ang="0">
                  <a:pos x="1556" y="24"/>
                </a:cxn>
                <a:cxn ang="0">
                  <a:pos x="1487" y="0"/>
                </a:cxn>
                <a:cxn ang="0">
                  <a:pos x="1462" y="79"/>
                </a:cxn>
                <a:cxn ang="0">
                  <a:pos x="1385" y="133"/>
                </a:cxn>
                <a:cxn ang="0">
                  <a:pos x="1273" y="124"/>
                </a:cxn>
                <a:cxn ang="0">
                  <a:pos x="1184" y="135"/>
                </a:cxn>
                <a:cxn ang="0">
                  <a:pos x="1098" y="190"/>
                </a:cxn>
                <a:cxn ang="0">
                  <a:pos x="986" y="214"/>
                </a:cxn>
                <a:cxn ang="0">
                  <a:pos x="881" y="307"/>
                </a:cxn>
                <a:cxn ang="0">
                  <a:pos x="886" y="408"/>
                </a:cxn>
                <a:cxn ang="0">
                  <a:pos x="943" y="489"/>
                </a:cxn>
                <a:cxn ang="0">
                  <a:pos x="597" y="572"/>
                </a:cxn>
                <a:cxn ang="0">
                  <a:pos x="385" y="600"/>
                </a:cxn>
                <a:cxn ang="0">
                  <a:pos x="224" y="572"/>
                </a:cxn>
                <a:cxn ang="0">
                  <a:pos x="66" y="599"/>
                </a:cxn>
                <a:cxn ang="0">
                  <a:pos x="0" y="678"/>
                </a:cxn>
                <a:cxn ang="0">
                  <a:pos x="39" y="742"/>
                </a:cxn>
                <a:cxn ang="0">
                  <a:pos x="31" y="846"/>
                </a:cxn>
                <a:cxn ang="0">
                  <a:pos x="126" y="822"/>
                </a:cxn>
                <a:cxn ang="0">
                  <a:pos x="260" y="838"/>
                </a:cxn>
                <a:cxn ang="0">
                  <a:pos x="230" y="882"/>
                </a:cxn>
                <a:cxn ang="0">
                  <a:pos x="358" y="869"/>
                </a:cxn>
                <a:cxn ang="0">
                  <a:pos x="484" y="779"/>
                </a:cxn>
                <a:cxn ang="0">
                  <a:pos x="612" y="774"/>
                </a:cxn>
                <a:cxn ang="0">
                  <a:pos x="700" y="786"/>
                </a:cxn>
                <a:cxn ang="0">
                  <a:pos x="736" y="870"/>
                </a:cxn>
                <a:cxn ang="0">
                  <a:pos x="866" y="978"/>
                </a:cxn>
                <a:cxn ang="0">
                  <a:pos x="1009" y="977"/>
                </a:cxn>
                <a:cxn ang="0">
                  <a:pos x="1110" y="974"/>
                </a:cxn>
                <a:cxn ang="0">
                  <a:pos x="1228" y="982"/>
                </a:cxn>
                <a:cxn ang="0">
                  <a:pos x="1283" y="1022"/>
                </a:cxn>
                <a:cxn ang="0">
                  <a:pos x="1362" y="982"/>
                </a:cxn>
                <a:cxn ang="0">
                  <a:pos x="1385" y="926"/>
                </a:cxn>
                <a:cxn ang="0">
                  <a:pos x="1495" y="926"/>
                </a:cxn>
                <a:cxn ang="0">
                  <a:pos x="1637" y="886"/>
                </a:cxn>
                <a:cxn ang="0">
                  <a:pos x="1739" y="910"/>
                </a:cxn>
                <a:cxn ang="0">
                  <a:pos x="1849" y="891"/>
                </a:cxn>
                <a:cxn ang="0">
                  <a:pos x="1889" y="677"/>
                </a:cxn>
                <a:cxn ang="0">
                  <a:pos x="1872" y="527"/>
                </a:cxn>
                <a:cxn ang="0">
                  <a:pos x="2019" y="480"/>
                </a:cxn>
                <a:cxn ang="0">
                  <a:pos x="2132" y="432"/>
                </a:cxn>
                <a:cxn ang="0">
                  <a:pos x="1998" y="408"/>
                </a:cxn>
                <a:cxn ang="0">
                  <a:pos x="1964" y="357"/>
                </a:cxn>
                <a:cxn ang="0">
                  <a:pos x="1951" y="249"/>
                </a:cxn>
                <a:cxn ang="0">
                  <a:pos x="1970" y="169"/>
                </a:cxn>
                <a:cxn ang="0">
                  <a:pos x="1967" y="94"/>
                </a:cxn>
                <a:cxn ang="0">
                  <a:pos x="1843" y="115"/>
                </a:cxn>
                <a:cxn ang="0">
                  <a:pos x="1724" y="79"/>
                </a:cxn>
                <a:cxn ang="0">
                  <a:pos x="1667" y="24"/>
                </a:cxn>
              </a:cxnLst>
              <a:rect l="0" t="0" r="r" b="b"/>
              <a:pathLst>
                <a:path w="2132" h="1022">
                  <a:moveTo>
                    <a:pt x="1667" y="24"/>
                  </a:moveTo>
                  <a:lnTo>
                    <a:pt x="1556" y="24"/>
                  </a:lnTo>
                  <a:lnTo>
                    <a:pt x="1487" y="0"/>
                  </a:lnTo>
                  <a:lnTo>
                    <a:pt x="1462" y="79"/>
                  </a:lnTo>
                  <a:lnTo>
                    <a:pt x="1385" y="133"/>
                  </a:lnTo>
                  <a:lnTo>
                    <a:pt x="1273" y="124"/>
                  </a:lnTo>
                  <a:lnTo>
                    <a:pt x="1184" y="135"/>
                  </a:lnTo>
                  <a:lnTo>
                    <a:pt x="1098" y="190"/>
                  </a:lnTo>
                  <a:lnTo>
                    <a:pt x="986" y="214"/>
                  </a:lnTo>
                  <a:lnTo>
                    <a:pt x="881" y="307"/>
                  </a:lnTo>
                  <a:lnTo>
                    <a:pt x="886" y="408"/>
                  </a:lnTo>
                  <a:lnTo>
                    <a:pt x="943" y="489"/>
                  </a:lnTo>
                  <a:lnTo>
                    <a:pt x="597" y="572"/>
                  </a:lnTo>
                  <a:lnTo>
                    <a:pt x="385" y="600"/>
                  </a:lnTo>
                  <a:lnTo>
                    <a:pt x="224" y="572"/>
                  </a:lnTo>
                  <a:lnTo>
                    <a:pt x="66" y="599"/>
                  </a:lnTo>
                  <a:lnTo>
                    <a:pt x="0" y="678"/>
                  </a:lnTo>
                  <a:lnTo>
                    <a:pt x="39" y="742"/>
                  </a:lnTo>
                  <a:lnTo>
                    <a:pt x="31" y="846"/>
                  </a:lnTo>
                  <a:lnTo>
                    <a:pt x="126" y="822"/>
                  </a:lnTo>
                  <a:lnTo>
                    <a:pt x="260" y="838"/>
                  </a:lnTo>
                  <a:lnTo>
                    <a:pt x="230" y="882"/>
                  </a:lnTo>
                  <a:lnTo>
                    <a:pt x="358" y="869"/>
                  </a:lnTo>
                  <a:lnTo>
                    <a:pt x="484" y="779"/>
                  </a:lnTo>
                  <a:lnTo>
                    <a:pt x="612" y="774"/>
                  </a:lnTo>
                  <a:lnTo>
                    <a:pt x="700" y="786"/>
                  </a:lnTo>
                  <a:lnTo>
                    <a:pt x="736" y="870"/>
                  </a:lnTo>
                  <a:lnTo>
                    <a:pt x="866" y="978"/>
                  </a:lnTo>
                  <a:lnTo>
                    <a:pt x="1009" y="977"/>
                  </a:lnTo>
                  <a:lnTo>
                    <a:pt x="1110" y="974"/>
                  </a:lnTo>
                  <a:lnTo>
                    <a:pt x="1228" y="982"/>
                  </a:lnTo>
                  <a:lnTo>
                    <a:pt x="1283" y="1022"/>
                  </a:lnTo>
                  <a:lnTo>
                    <a:pt x="1362" y="982"/>
                  </a:lnTo>
                  <a:lnTo>
                    <a:pt x="1385" y="926"/>
                  </a:lnTo>
                  <a:lnTo>
                    <a:pt x="1495" y="926"/>
                  </a:lnTo>
                  <a:lnTo>
                    <a:pt x="1637" y="886"/>
                  </a:lnTo>
                  <a:lnTo>
                    <a:pt x="1739" y="910"/>
                  </a:lnTo>
                  <a:lnTo>
                    <a:pt x="1849" y="891"/>
                  </a:lnTo>
                  <a:lnTo>
                    <a:pt x="1889" y="677"/>
                  </a:lnTo>
                  <a:lnTo>
                    <a:pt x="1872" y="527"/>
                  </a:lnTo>
                  <a:lnTo>
                    <a:pt x="2019" y="480"/>
                  </a:lnTo>
                  <a:lnTo>
                    <a:pt x="2132" y="432"/>
                  </a:lnTo>
                  <a:lnTo>
                    <a:pt x="1998" y="408"/>
                  </a:lnTo>
                  <a:lnTo>
                    <a:pt x="1964" y="357"/>
                  </a:lnTo>
                  <a:lnTo>
                    <a:pt x="1951" y="249"/>
                  </a:lnTo>
                  <a:lnTo>
                    <a:pt x="1970" y="169"/>
                  </a:lnTo>
                  <a:lnTo>
                    <a:pt x="1967" y="94"/>
                  </a:lnTo>
                  <a:lnTo>
                    <a:pt x="1843" y="115"/>
                  </a:lnTo>
                  <a:lnTo>
                    <a:pt x="1724" y="79"/>
                  </a:lnTo>
                  <a:lnTo>
                    <a:pt x="1667" y="24"/>
                  </a:lnTo>
                  <a:close/>
                </a:path>
              </a:pathLst>
            </a:custGeom>
            <a:solidFill>
              <a:srgbClr val="7030A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" name="Freeform 33">
              <a:extLst>
                <a:ext uri="{FF2B5EF4-FFF2-40B4-BE49-F238E27FC236}">
                  <a16:creationId xmlns="" xmlns:a16="http://schemas.microsoft.com/office/drawing/2014/main" id="{70550A92-EBAD-4D49-A525-40C72EAE7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200" y="4773613"/>
              <a:ext cx="401638" cy="234950"/>
            </a:xfrm>
            <a:custGeom>
              <a:avLst/>
              <a:gdLst/>
              <a:ahLst/>
              <a:cxnLst>
                <a:cxn ang="0">
                  <a:pos x="797" y="0"/>
                </a:cxn>
                <a:cxn ang="0">
                  <a:pos x="670" y="3"/>
                </a:cxn>
                <a:cxn ang="0">
                  <a:pos x="559" y="20"/>
                </a:cxn>
                <a:cxn ang="0">
                  <a:pos x="432" y="47"/>
                </a:cxn>
                <a:cxn ang="0">
                  <a:pos x="376" y="75"/>
                </a:cxn>
                <a:cxn ang="0">
                  <a:pos x="231" y="170"/>
                </a:cxn>
                <a:cxn ang="0">
                  <a:pos x="127" y="290"/>
                </a:cxn>
                <a:cxn ang="0">
                  <a:pos x="25" y="394"/>
                </a:cxn>
                <a:cxn ang="0">
                  <a:pos x="0" y="538"/>
                </a:cxn>
                <a:cxn ang="0">
                  <a:pos x="133" y="485"/>
                </a:cxn>
                <a:cxn ang="0">
                  <a:pos x="187" y="550"/>
                </a:cxn>
                <a:cxn ang="0">
                  <a:pos x="205" y="663"/>
                </a:cxn>
                <a:cxn ang="0">
                  <a:pos x="196" y="738"/>
                </a:cxn>
                <a:cxn ang="0">
                  <a:pos x="349" y="739"/>
                </a:cxn>
                <a:cxn ang="0">
                  <a:pos x="514" y="679"/>
                </a:cxn>
                <a:cxn ang="0">
                  <a:pos x="597" y="526"/>
                </a:cxn>
                <a:cxn ang="0">
                  <a:pos x="670" y="598"/>
                </a:cxn>
                <a:cxn ang="0">
                  <a:pos x="755" y="654"/>
                </a:cxn>
                <a:cxn ang="0">
                  <a:pos x="845" y="571"/>
                </a:cxn>
                <a:cxn ang="0">
                  <a:pos x="998" y="535"/>
                </a:cxn>
                <a:cxn ang="0">
                  <a:pos x="1127" y="488"/>
                </a:cxn>
                <a:cxn ang="0">
                  <a:pos x="1247" y="314"/>
                </a:cxn>
                <a:cxn ang="0">
                  <a:pos x="1116" y="297"/>
                </a:cxn>
                <a:cxn ang="0">
                  <a:pos x="1013" y="326"/>
                </a:cxn>
                <a:cxn ang="0">
                  <a:pos x="1021" y="218"/>
                </a:cxn>
                <a:cxn ang="0">
                  <a:pos x="984" y="153"/>
                </a:cxn>
                <a:cxn ang="0">
                  <a:pos x="1049" y="75"/>
                </a:cxn>
                <a:cxn ang="0">
                  <a:pos x="797" y="0"/>
                </a:cxn>
              </a:cxnLst>
              <a:rect l="0" t="0" r="r" b="b"/>
              <a:pathLst>
                <a:path w="1247" h="739">
                  <a:moveTo>
                    <a:pt x="797" y="0"/>
                  </a:moveTo>
                  <a:lnTo>
                    <a:pt x="670" y="3"/>
                  </a:lnTo>
                  <a:lnTo>
                    <a:pt x="559" y="20"/>
                  </a:lnTo>
                  <a:lnTo>
                    <a:pt x="432" y="47"/>
                  </a:lnTo>
                  <a:lnTo>
                    <a:pt x="376" y="75"/>
                  </a:lnTo>
                  <a:lnTo>
                    <a:pt x="231" y="170"/>
                  </a:lnTo>
                  <a:lnTo>
                    <a:pt x="127" y="290"/>
                  </a:lnTo>
                  <a:lnTo>
                    <a:pt x="25" y="394"/>
                  </a:lnTo>
                  <a:lnTo>
                    <a:pt x="0" y="538"/>
                  </a:lnTo>
                  <a:lnTo>
                    <a:pt x="133" y="485"/>
                  </a:lnTo>
                  <a:lnTo>
                    <a:pt x="187" y="550"/>
                  </a:lnTo>
                  <a:lnTo>
                    <a:pt x="205" y="663"/>
                  </a:lnTo>
                  <a:lnTo>
                    <a:pt x="196" y="738"/>
                  </a:lnTo>
                  <a:lnTo>
                    <a:pt x="349" y="739"/>
                  </a:lnTo>
                  <a:lnTo>
                    <a:pt x="514" y="679"/>
                  </a:lnTo>
                  <a:lnTo>
                    <a:pt x="597" y="526"/>
                  </a:lnTo>
                  <a:lnTo>
                    <a:pt x="670" y="598"/>
                  </a:lnTo>
                  <a:lnTo>
                    <a:pt x="755" y="654"/>
                  </a:lnTo>
                  <a:lnTo>
                    <a:pt x="845" y="571"/>
                  </a:lnTo>
                  <a:lnTo>
                    <a:pt x="998" y="535"/>
                  </a:lnTo>
                  <a:lnTo>
                    <a:pt x="1127" y="488"/>
                  </a:lnTo>
                  <a:lnTo>
                    <a:pt x="1247" y="314"/>
                  </a:lnTo>
                  <a:lnTo>
                    <a:pt x="1116" y="297"/>
                  </a:lnTo>
                  <a:lnTo>
                    <a:pt x="1013" y="326"/>
                  </a:lnTo>
                  <a:lnTo>
                    <a:pt x="1021" y="218"/>
                  </a:lnTo>
                  <a:lnTo>
                    <a:pt x="984" y="153"/>
                  </a:lnTo>
                  <a:lnTo>
                    <a:pt x="1049" y="75"/>
                  </a:lnTo>
                  <a:lnTo>
                    <a:pt x="797" y="0"/>
                  </a:lnTo>
                  <a:close/>
                </a:path>
              </a:pathLst>
            </a:custGeom>
            <a:solidFill>
              <a:srgbClr val="C854A7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4" name="Freeform 34">
              <a:extLst>
                <a:ext uri="{FF2B5EF4-FFF2-40B4-BE49-F238E27FC236}">
                  <a16:creationId xmlns="" xmlns:a16="http://schemas.microsoft.com/office/drawing/2014/main" id="{8C218347-351B-4613-B074-8272D94B5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338" y="4019550"/>
              <a:ext cx="274637" cy="333375"/>
            </a:xfrm>
            <a:custGeom>
              <a:avLst/>
              <a:gdLst/>
              <a:ahLst/>
              <a:cxnLst>
                <a:cxn ang="0">
                  <a:pos x="650" y="27"/>
                </a:cxn>
                <a:cxn ang="0">
                  <a:pos x="548" y="75"/>
                </a:cxn>
                <a:cxn ang="0">
                  <a:pos x="447" y="91"/>
                </a:cxn>
                <a:cxn ang="0">
                  <a:pos x="345" y="51"/>
                </a:cxn>
                <a:cxn ang="0">
                  <a:pos x="337" y="131"/>
                </a:cxn>
                <a:cxn ang="0">
                  <a:pos x="368" y="171"/>
                </a:cxn>
                <a:cxn ang="0">
                  <a:pos x="376" y="266"/>
                </a:cxn>
                <a:cxn ang="0">
                  <a:pos x="431" y="330"/>
                </a:cxn>
                <a:cxn ang="0">
                  <a:pos x="415" y="402"/>
                </a:cxn>
                <a:cxn ang="0">
                  <a:pos x="329" y="442"/>
                </a:cxn>
                <a:cxn ang="0">
                  <a:pos x="290" y="410"/>
                </a:cxn>
                <a:cxn ang="0">
                  <a:pos x="282" y="322"/>
                </a:cxn>
                <a:cxn ang="0">
                  <a:pos x="251" y="258"/>
                </a:cxn>
                <a:cxn ang="0">
                  <a:pos x="172" y="282"/>
                </a:cxn>
                <a:cxn ang="0">
                  <a:pos x="125" y="434"/>
                </a:cxn>
                <a:cxn ang="0">
                  <a:pos x="94" y="522"/>
                </a:cxn>
                <a:cxn ang="0">
                  <a:pos x="71" y="617"/>
                </a:cxn>
                <a:cxn ang="0">
                  <a:pos x="0" y="665"/>
                </a:cxn>
                <a:cxn ang="0">
                  <a:pos x="16" y="745"/>
                </a:cxn>
                <a:cxn ang="0">
                  <a:pos x="110" y="745"/>
                </a:cxn>
                <a:cxn ang="0">
                  <a:pos x="55" y="801"/>
                </a:cxn>
                <a:cxn ang="0">
                  <a:pos x="65" y="878"/>
                </a:cxn>
                <a:cxn ang="0">
                  <a:pos x="177" y="878"/>
                </a:cxn>
                <a:cxn ang="0">
                  <a:pos x="288" y="919"/>
                </a:cxn>
                <a:cxn ang="0">
                  <a:pos x="382" y="970"/>
                </a:cxn>
                <a:cxn ang="0">
                  <a:pos x="473" y="1049"/>
                </a:cxn>
                <a:cxn ang="0">
                  <a:pos x="550" y="1015"/>
                </a:cxn>
                <a:cxn ang="0">
                  <a:pos x="605" y="932"/>
                </a:cxn>
                <a:cxn ang="0">
                  <a:pos x="546" y="842"/>
                </a:cxn>
                <a:cxn ang="0">
                  <a:pos x="499" y="740"/>
                </a:cxn>
                <a:cxn ang="0">
                  <a:pos x="624" y="686"/>
                </a:cxn>
                <a:cxn ang="0">
                  <a:pos x="758" y="675"/>
                </a:cxn>
                <a:cxn ang="0">
                  <a:pos x="803" y="394"/>
                </a:cxn>
                <a:cxn ang="0">
                  <a:pos x="841" y="257"/>
                </a:cxn>
                <a:cxn ang="0">
                  <a:pos x="851" y="111"/>
                </a:cxn>
                <a:cxn ang="0">
                  <a:pos x="841" y="0"/>
                </a:cxn>
                <a:cxn ang="0">
                  <a:pos x="729" y="51"/>
                </a:cxn>
                <a:cxn ang="0">
                  <a:pos x="650" y="27"/>
                </a:cxn>
              </a:cxnLst>
              <a:rect l="0" t="0" r="r" b="b"/>
              <a:pathLst>
                <a:path w="851" h="1049">
                  <a:moveTo>
                    <a:pt x="650" y="27"/>
                  </a:moveTo>
                  <a:lnTo>
                    <a:pt x="548" y="75"/>
                  </a:lnTo>
                  <a:lnTo>
                    <a:pt x="447" y="91"/>
                  </a:lnTo>
                  <a:lnTo>
                    <a:pt x="345" y="51"/>
                  </a:lnTo>
                  <a:lnTo>
                    <a:pt x="337" y="131"/>
                  </a:lnTo>
                  <a:lnTo>
                    <a:pt x="368" y="171"/>
                  </a:lnTo>
                  <a:lnTo>
                    <a:pt x="376" y="266"/>
                  </a:lnTo>
                  <a:lnTo>
                    <a:pt x="431" y="330"/>
                  </a:lnTo>
                  <a:lnTo>
                    <a:pt x="415" y="402"/>
                  </a:lnTo>
                  <a:lnTo>
                    <a:pt x="329" y="442"/>
                  </a:lnTo>
                  <a:lnTo>
                    <a:pt x="290" y="410"/>
                  </a:lnTo>
                  <a:lnTo>
                    <a:pt x="282" y="322"/>
                  </a:lnTo>
                  <a:lnTo>
                    <a:pt x="251" y="258"/>
                  </a:lnTo>
                  <a:lnTo>
                    <a:pt x="172" y="282"/>
                  </a:lnTo>
                  <a:lnTo>
                    <a:pt x="125" y="434"/>
                  </a:lnTo>
                  <a:lnTo>
                    <a:pt x="94" y="522"/>
                  </a:lnTo>
                  <a:lnTo>
                    <a:pt x="71" y="617"/>
                  </a:lnTo>
                  <a:lnTo>
                    <a:pt x="0" y="665"/>
                  </a:lnTo>
                  <a:lnTo>
                    <a:pt x="16" y="745"/>
                  </a:lnTo>
                  <a:lnTo>
                    <a:pt x="110" y="745"/>
                  </a:lnTo>
                  <a:lnTo>
                    <a:pt x="55" y="801"/>
                  </a:lnTo>
                  <a:lnTo>
                    <a:pt x="65" y="878"/>
                  </a:lnTo>
                  <a:lnTo>
                    <a:pt x="177" y="878"/>
                  </a:lnTo>
                  <a:lnTo>
                    <a:pt x="288" y="919"/>
                  </a:lnTo>
                  <a:lnTo>
                    <a:pt x="382" y="970"/>
                  </a:lnTo>
                  <a:lnTo>
                    <a:pt x="473" y="1049"/>
                  </a:lnTo>
                  <a:lnTo>
                    <a:pt x="550" y="1015"/>
                  </a:lnTo>
                  <a:lnTo>
                    <a:pt x="605" y="932"/>
                  </a:lnTo>
                  <a:lnTo>
                    <a:pt x="546" y="842"/>
                  </a:lnTo>
                  <a:lnTo>
                    <a:pt x="499" y="740"/>
                  </a:lnTo>
                  <a:lnTo>
                    <a:pt x="624" y="686"/>
                  </a:lnTo>
                  <a:lnTo>
                    <a:pt x="758" y="675"/>
                  </a:lnTo>
                  <a:lnTo>
                    <a:pt x="803" y="394"/>
                  </a:lnTo>
                  <a:lnTo>
                    <a:pt x="841" y="257"/>
                  </a:lnTo>
                  <a:lnTo>
                    <a:pt x="851" y="111"/>
                  </a:lnTo>
                  <a:lnTo>
                    <a:pt x="841" y="0"/>
                  </a:lnTo>
                  <a:lnTo>
                    <a:pt x="729" y="51"/>
                  </a:lnTo>
                  <a:lnTo>
                    <a:pt x="650" y="27"/>
                  </a:lnTo>
                  <a:close/>
                </a:path>
              </a:pathLst>
            </a:custGeom>
            <a:solidFill>
              <a:srgbClr val="3DB7A3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5" name="Freeform 35">
              <a:extLst>
                <a:ext uri="{FF2B5EF4-FFF2-40B4-BE49-F238E27FC236}">
                  <a16:creationId xmlns="" xmlns:a16="http://schemas.microsoft.com/office/drawing/2014/main" id="{62DF49A0-03B5-4914-B65A-B4E176B80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588" y="3462338"/>
              <a:ext cx="385762" cy="409575"/>
            </a:xfrm>
            <a:custGeom>
              <a:avLst/>
              <a:gdLst/>
              <a:ahLst/>
              <a:cxnLst>
                <a:cxn ang="0">
                  <a:pos x="387" y="1113"/>
                </a:cxn>
                <a:cxn ang="0">
                  <a:pos x="381" y="869"/>
                </a:cxn>
                <a:cxn ang="0">
                  <a:pos x="539" y="1085"/>
                </a:cxn>
                <a:cxn ang="0">
                  <a:pos x="647" y="1159"/>
                </a:cxn>
                <a:cxn ang="0">
                  <a:pos x="728" y="1022"/>
                </a:cxn>
                <a:cxn ang="0">
                  <a:pos x="872" y="1059"/>
                </a:cxn>
                <a:cxn ang="0">
                  <a:pos x="971" y="1122"/>
                </a:cxn>
                <a:cxn ang="0">
                  <a:pos x="827" y="1168"/>
                </a:cxn>
                <a:cxn ang="0">
                  <a:pos x="854" y="1277"/>
                </a:cxn>
                <a:cxn ang="0">
                  <a:pos x="1016" y="1259"/>
                </a:cxn>
                <a:cxn ang="0">
                  <a:pos x="1079" y="1131"/>
                </a:cxn>
                <a:cxn ang="0">
                  <a:pos x="1142" y="1022"/>
                </a:cxn>
                <a:cxn ang="0">
                  <a:pos x="1196" y="821"/>
                </a:cxn>
                <a:cxn ang="0">
                  <a:pos x="1115" y="702"/>
                </a:cxn>
                <a:cxn ang="0">
                  <a:pos x="962" y="785"/>
                </a:cxn>
                <a:cxn ang="0">
                  <a:pos x="809" y="894"/>
                </a:cxn>
                <a:cxn ang="0">
                  <a:pos x="617" y="899"/>
                </a:cxn>
                <a:cxn ang="0">
                  <a:pos x="549" y="776"/>
                </a:cxn>
                <a:cxn ang="0">
                  <a:pos x="602" y="603"/>
                </a:cxn>
                <a:cxn ang="0">
                  <a:pos x="764" y="575"/>
                </a:cxn>
                <a:cxn ang="0">
                  <a:pos x="665" y="484"/>
                </a:cxn>
                <a:cxn ang="0">
                  <a:pos x="593" y="374"/>
                </a:cxn>
                <a:cxn ang="0">
                  <a:pos x="612" y="219"/>
                </a:cxn>
                <a:cxn ang="0">
                  <a:pos x="602" y="0"/>
                </a:cxn>
                <a:cxn ang="0">
                  <a:pos x="449" y="55"/>
                </a:cxn>
                <a:cxn ang="0">
                  <a:pos x="369" y="192"/>
                </a:cxn>
                <a:cxn ang="0">
                  <a:pos x="204" y="181"/>
                </a:cxn>
                <a:cxn ang="0">
                  <a:pos x="117" y="338"/>
                </a:cxn>
                <a:cxn ang="0">
                  <a:pos x="9" y="493"/>
                </a:cxn>
                <a:cxn ang="0">
                  <a:pos x="18" y="693"/>
                </a:cxn>
                <a:cxn ang="0">
                  <a:pos x="86" y="869"/>
                </a:cxn>
                <a:cxn ang="0">
                  <a:pos x="161" y="1104"/>
                </a:cxn>
                <a:cxn ang="0">
                  <a:pos x="280" y="1212"/>
                </a:cxn>
              </a:cxnLst>
              <a:rect l="0" t="0" r="r" b="b"/>
              <a:pathLst>
                <a:path w="1196" h="1287">
                  <a:moveTo>
                    <a:pt x="389" y="1211"/>
                  </a:moveTo>
                  <a:lnTo>
                    <a:pt x="387" y="1113"/>
                  </a:lnTo>
                  <a:lnTo>
                    <a:pt x="404" y="1022"/>
                  </a:lnTo>
                  <a:lnTo>
                    <a:pt x="381" y="869"/>
                  </a:lnTo>
                  <a:lnTo>
                    <a:pt x="467" y="1041"/>
                  </a:lnTo>
                  <a:lnTo>
                    <a:pt x="539" y="1085"/>
                  </a:lnTo>
                  <a:lnTo>
                    <a:pt x="584" y="1113"/>
                  </a:lnTo>
                  <a:lnTo>
                    <a:pt x="647" y="1159"/>
                  </a:lnTo>
                  <a:lnTo>
                    <a:pt x="710" y="1095"/>
                  </a:lnTo>
                  <a:lnTo>
                    <a:pt x="728" y="1022"/>
                  </a:lnTo>
                  <a:lnTo>
                    <a:pt x="717" y="931"/>
                  </a:lnTo>
                  <a:lnTo>
                    <a:pt x="872" y="1059"/>
                  </a:lnTo>
                  <a:lnTo>
                    <a:pt x="989" y="1050"/>
                  </a:lnTo>
                  <a:lnTo>
                    <a:pt x="971" y="1122"/>
                  </a:lnTo>
                  <a:lnTo>
                    <a:pt x="917" y="1159"/>
                  </a:lnTo>
                  <a:lnTo>
                    <a:pt x="827" y="1168"/>
                  </a:lnTo>
                  <a:lnTo>
                    <a:pt x="809" y="1223"/>
                  </a:lnTo>
                  <a:lnTo>
                    <a:pt x="854" y="1277"/>
                  </a:lnTo>
                  <a:lnTo>
                    <a:pt x="935" y="1287"/>
                  </a:lnTo>
                  <a:lnTo>
                    <a:pt x="1016" y="1259"/>
                  </a:lnTo>
                  <a:lnTo>
                    <a:pt x="1043" y="1195"/>
                  </a:lnTo>
                  <a:lnTo>
                    <a:pt x="1079" y="1131"/>
                  </a:lnTo>
                  <a:lnTo>
                    <a:pt x="1061" y="1050"/>
                  </a:lnTo>
                  <a:lnTo>
                    <a:pt x="1142" y="1022"/>
                  </a:lnTo>
                  <a:lnTo>
                    <a:pt x="1187" y="958"/>
                  </a:lnTo>
                  <a:lnTo>
                    <a:pt x="1196" y="821"/>
                  </a:lnTo>
                  <a:lnTo>
                    <a:pt x="1187" y="730"/>
                  </a:lnTo>
                  <a:lnTo>
                    <a:pt x="1115" y="702"/>
                  </a:lnTo>
                  <a:lnTo>
                    <a:pt x="1034" y="730"/>
                  </a:lnTo>
                  <a:lnTo>
                    <a:pt x="962" y="785"/>
                  </a:lnTo>
                  <a:lnTo>
                    <a:pt x="853" y="779"/>
                  </a:lnTo>
                  <a:lnTo>
                    <a:pt x="809" y="894"/>
                  </a:lnTo>
                  <a:lnTo>
                    <a:pt x="719" y="913"/>
                  </a:lnTo>
                  <a:lnTo>
                    <a:pt x="617" y="899"/>
                  </a:lnTo>
                  <a:lnTo>
                    <a:pt x="539" y="840"/>
                  </a:lnTo>
                  <a:lnTo>
                    <a:pt x="549" y="776"/>
                  </a:lnTo>
                  <a:lnTo>
                    <a:pt x="567" y="666"/>
                  </a:lnTo>
                  <a:lnTo>
                    <a:pt x="602" y="603"/>
                  </a:lnTo>
                  <a:lnTo>
                    <a:pt x="692" y="585"/>
                  </a:lnTo>
                  <a:lnTo>
                    <a:pt x="764" y="575"/>
                  </a:lnTo>
                  <a:lnTo>
                    <a:pt x="755" y="493"/>
                  </a:lnTo>
                  <a:lnTo>
                    <a:pt x="665" y="484"/>
                  </a:lnTo>
                  <a:lnTo>
                    <a:pt x="584" y="447"/>
                  </a:lnTo>
                  <a:lnTo>
                    <a:pt x="593" y="374"/>
                  </a:lnTo>
                  <a:lnTo>
                    <a:pt x="558" y="270"/>
                  </a:lnTo>
                  <a:lnTo>
                    <a:pt x="612" y="219"/>
                  </a:lnTo>
                  <a:lnTo>
                    <a:pt x="656" y="101"/>
                  </a:lnTo>
                  <a:lnTo>
                    <a:pt x="602" y="0"/>
                  </a:lnTo>
                  <a:lnTo>
                    <a:pt x="512" y="19"/>
                  </a:lnTo>
                  <a:lnTo>
                    <a:pt x="449" y="55"/>
                  </a:lnTo>
                  <a:lnTo>
                    <a:pt x="423" y="128"/>
                  </a:lnTo>
                  <a:lnTo>
                    <a:pt x="369" y="192"/>
                  </a:lnTo>
                  <a:lnTo>
                    <a:pt x="287" y="174"/>
                  </a:lnTo>
                  <a:lnTo>
                    <a:pt x="204" y="181"/>
                  </a:lnTo>
                  <a:lnTo>
                    <a:pt x="126" y="246"/>
                  </a:lnTo>
                  <a:lnTo>
                    <a:pt x="117" y="338"/>
                  </a:lnTo>
                  <a:lnTo>
                    <a:pt x="90" y="447"/>
                  </a:lnTo>
                  <a:lnTo>
                    <a:pt x="9" y="493"/>
                  </a:lnTo>
                  <a:lnTo>
                    <a:pt x="0" y="603"/>
                  </a:lnTo>
                  <a:lnTo>
                    <a:pt x="18" y="693"/>
                  </a:lnTo>
                  <a:lnTo>
                    <a:pt x="35" y="794"/>
                  </a:lnTo>
                  <a:lnTo>
                    <a:pt x="86" y="869"/>
                  </a:lnTo>
                  <a:lnTo>
                    <a:pt x="144" y="1013"/>
                  </a:lnTo>
                  <a:lnTo>
                    <a:pt x="161" y="1104"/>
                  </a:lnTo>
                  <a:lnTo>
                    <a:pt x="158" y="1174"/>
                  </a:lnTo>
                  <a:lnTo>
                    <a:pt x="280" y="1212"/>
                  </a:lnTo>
                  <a:lnTo>
                    <a:pt x="389" y="1211"/>
                  </a:lnTo>
                  <a:close/>
                </a:path>
              </a:pathLst>
            </a:custGeom>
            <a:solidFill>
              <a:srgbClr val="9900CC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6" name="Freeform 36">
              <a:extLst>
                <a:ext uri="{FF2B5EF4-FFF2-40B4-BE49-F238E27FC236}">
                  <a16:creationId xmlns="" xmlns:a16="http://schemas.microsoft.com/office/drawing/2014/main" id="{0D84AA76-6E41-40A1-8710-75A8B9760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4238" y="5545138"/>
              <a:ext cx="150812" cy="268287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48" y="291"/>
                </a:cxn>
                <a:cxn ang="0">
                  <a:pos x="80" y="409"/>
                </a:cxn>
                <a:cxn ang="0">
                  <a:pos x="104" y="523"/>
                </a:cxn>
                <a:cxn ang="0">
                  <a:pos x="125" y="635"/>
                </a:cxn>
                <a:cxn ang="0">
                  <a:pos x="72" y="707"/>
                </a:cxn>
                <a:cxn ang="0">
                  <a:pos x="80" y="817"/>
                </a:cxn>
                <a:cxn ang="0">
                  <a:pos x="144" y="843"/>
                </a:cxn>
                <a:cxn ang="0">
                  <a:pos x="200" y="811"/>
                </a:cxn>
                <a:cxn ang="0">
                  <a:pos x="256" y="771"/>
                </a:cxn>
                <a:cxn ang="0">
                  <a:pos x="352" y="726"/>
                </a:cxn>
                <a:cxn ang="0">
                  <a:pos x="397" y="817"/>
                </a:cxn>
                <a:cxn ang="0">
                  <a:pos x="472" y="755"/>
                </a:cxn>
                <a:cxn ang="0">
                  <a:pos x="456" y="619"/>
                </a:cxn>
                <a:cxn ang="0">
                  <a:pos x="416" y="499"/>
                </a:cxn>
                <a:cxn ang="0">
                  <a:pos x="443" y="363"/>
                </a:cxn>
                <a:cxn ang="0">
                  <a:pos x="480" y="275"/>
                </a:cxn>
                <a:cxn ang="0">
                  <a:pos x="400" y="163"/>
                </a:cxn>
                <a:cxn ang="0">
                  <a:pos x="352" y="46"/>
                </a:cxn>
                <a:cxn ang="0">
                  <a:pos x="307" y="0"/>
                </a:cxn>
                <a:cxn ang="0">
                  <a:pos x="248" y="67"/>
                </a:cxn>
                <a:cxn ang="0">
                  <a:pos x="200" y="123"/>
                </a:cxn>
                <a:cxn ang="0">
                  <a:pos x="125" y="182"/>
                </a:cxn>
                <a:cxn ang="0">
                  <a:pos x="72" y="179"/>
                </a:cxn>
                <a:cxn ang="0">
                  <a:pos x="0" y="195"/>
                </a:cxn>
              </a:cxnLst>
              <a:rect l="0" t="0" r="r" b="b"/>
              <a:pathLst>
                <a:path w="480" h="843">
                  <a:moveTo>
                    <a:pt x="0" y="195"/>
                  </a:moveTo>
                  <a:lnTo>
                    <a:pt x="48" y="291"/>
                  </a:lnTo>
                  <a:lnTo>
                    <a:pt x="80" y="409"/>
                  </a:lnTo>
                  <a:lnTo>
                    <a:pt x="104" y="523"/>
                  </a:lnTo>
                  <a:lnTo>
                    <a:pt x="125" y="635"/>
                  </a:lnTo>
                  <a:lnTo>
                    <a:pt x="72" y="707"/>
                  </a:lnTo>
                  <a:lnTo>
                    <a:pt x="80" y="817"/>
                  </a:lnTo>
                  <a:lnTo>
                    <a:pt x="144" y="843"/>
                  </a:lnTo>
                  <a:lnTo>
                    <a:pt x="200" y="811"/>
                  </a:lnTo>
                  <a:lnTo>
                    <a:pt x="256" y="771"/>
                  </a:lnTo>
                  <a:lnTo>
                    <a:pt x="352" y="726"/>
                  </a:lnTo>
                  <a:lnTo>
                    <a:pt x="397" y="817"/>
                  </a:lnTo>
                  <a:lnTo>
                    <a:pt x="472" y="755"/>
                  </a:lnTo>
                  <a:lnTo>
                    <a:pt x="456" y="619"/>
                  </a:lnTo>
                  <a:lnTo>
                    <a:pt x="416" y="499"/>
                  </a:lnTo>
                  <a:lnTo>
                    <a:pt x="443" y="363"/>
                  </a:lnTo>
                  <a:lnTo>
                    <a:pt x="480" y="275"/>
                  </a:lnTo>
                  <a:lnTo>
                    <a:pt x="400" y="163"/>
                  </a:lnTo>
                  <a:lnTo>
                    <a:pt x="352" y="46"/>
                  </a:lnTo>
                  <a:lnTo>
                    <a:pt x="307" y="0"/>
                  </a:lnTo>
                  <a:lnTo>
                    <a:pt x="248" y="67"/>
                  </a:lnTo>
                  <a:lnTo>
                    <a:pt x="200" y="123"/>
                  </a:lnTo>
                  <a:lnTo>
                    <a:pt x="125" y="182"/>
                  </a:lnTo>
                  <a:lnTo>
                    <a:pt x="72" y="179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Freeform 37">
              <a:extLst>
                <a:ext uri="{FF2B5EF4-FFF2-40B4-BE49-F238E27FC236}">
                  <a16:creationId xmlns="" xmlns:a16="http://schemas.microsoft.com/office/drawing/2014/main" id="{3A6602DC-B122-41D4-BB80-08937F92E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4288" y="5894388"/>
              <a:ext cx="266700" cy="176212"/>
            </a:xfrm>
            <a:custGeom>
              <a:avLst/>
              <a:gdLst/>
              <a:ahLst/>
              <a:cxnLst>
                <a:cxn ang="0">
                  <a:pos x="676" y="489"/>
                </a:cxn>
                <a:cxn ang="0">
                  <a:pos x="585" y="444"/>
                </a:cxn>
                <a:cxn ang="0">
                  <a:pos x="520" y="400"/>
                </a:cxn>
                <a:cxn ang="0">
                  <a:pos x="449" y="398"/>
                </a:cxn>
                <a:cxn ang="0">
                  <a:pos x="352" y="376"/>
                </a:cxn>
                <a:cxn ang="0">
                  <a:pos x="267" y="307"/>
                </a:cxn>
                <a:cxn ang="0">
                  <a:pos x="136" y="232"/>
                </a:cxn>
                <a:cxn ang="0">
                  <a:pos x="41" y="217"/>
                </a:cxn>
                <a:cxn ang="0">
                  <a:pos x="0" y="160"/>
                </a:cxn>
                <a:cxn ang="0">
                  <a:pos x="8" y="72"/>
                </a:cxn>
                <a:cxn ang="0">
                  <a:pos x="88" y="72"/>
                </a:cxn>
                <a:cxn ang="0">
                  <a:pos x="168" y="80"/>
                </a:cxn>
                <a:cxn ang="0">
                  <a:pos x="232" y="0"/>
                </a:cxn>
                <a:cxn ang="0">
                  <a:pos x="313" y="81"/>
                </a:cxn>
                <a:cxn ang="0">
                  <a:pos x="472" y="96"/>
                </a:cxn>
                <a:cxn ang="0">
                  <a:pos x="630" y="81"/>
                </a:cxn>
                <a:cxn ang="0">
                  <a:pos x="752" y="72"/>
                </a:cxn>
                <a:cxn ang="0">
                  <a:pos x="840" y="96"/>
                </a:cxn>
                <a:cxn ang="0">
                  <a:pos x="800" y="168"/>
                </a:cxn>
                <a:cxn ang="0">
                  <a:pos x="760" y="312"/>
                </a:cxn>
                <a:cxn ang="0">
                  <a:pos x="816" y="408"/>
                </a:cxn>
                <a:cxn ang="0">
                  <a:pos x="792" y="488"/>
                </a:cxn>
                <a:cxn ang="0">
                  <a:pos x="768" y="552"/>
                </a:cxn>
                <a:cxn ang="0">
                  <a:pos x="676" y="489"/>
                </a:cxn>
              </a:cxnLst>
              <a:rect l="0" t="0" r="r" b="b"/>
              <a:pathLst>
                <a:path w="840" h="552">
                  <a:moveTo>
                    <a:pt x="676" y="489"/>
                  </a:moveTo>
                  <a:lnTo>
                    <a:pt x="585" y="444"/>
                  </a:lnTo>
                  <a:lnTo>
                    <a:pt x="520" y="400"/>
                  </a:lnTo>
                  <a:lnTo>
                    <a:pt x="449" y="398"/>
                  </a:lnTo>
                  <a:lnTo>
                    <a:pt x="352" y="376"/>
                  </a:lnTo>
                  <a:lnTo>
                    <a:pt x="267" y="307"/>
                  </a:lnTo>
                  <a:lnTo>
                    <a:pt x="136" y="232"/>
                  </a:lnTo>
                  <a:lnTo>
                    <a:pt x="41" y="217"/>
                  </a:lnTo>
                  <a:lnTo>
                    <a:pt x="0" y="160"/>
                  </a:lnTo>
                  <a:lnTo>
                    <a:pt x="8" y="72"/>
                  </a:lnTo>
                  <a:lnTo>
                    <a:pt x="88" y="72"/>
                  </a:lnTo>
                  <a:lnTo>
                    <a:pt x="168" y="80"/>
                  </a:lnTo>
                  <a:lnTo>
                    <a:pt x="232" y="0"/>
                  </a:lnTo>
                  <a:lnTo>
                    <a:pt x="313" y="81"/>
                  </a:lnTo>
                  <a:lnTo>
                    <a:pt x="472" y="96"/>
                  </a:lnTo>
                  <a:lnTo>
                    <a:pt x="630" y="81"/>
                  </a:lnTo>
                  <a:lnTo>
                    <a:pt x="752" y="72"/>
                  </a:lnTo>
                  <a:lnTo>
                    <a:pt x="840" y="96"/>
                  </a:lnTo>
                  <a:lnTo>
                    <a:pt x="800" y="168"/>
                  </a:lnTo>
                  <a:lnTo>
                    <a:pt x="760" y="312"/>
                  </a:lnTo>
                  <a:lnTo>
                    <a:pt x="816" y="408"/>
                  </a:lnTo>
                  <a:lnTo>
                    <a:pt x="792" y="488"/>
                  </a:lnTo>
                  <a:lnTo>
                    <a:pt x="768" y="552"/>
                  </a:lnTo>
                  <a:lnTo>
                    <a:pt x="676" y="48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Freeform 38">
              <a:extLst>
                <a:ext uri="{FF2B5EF4-FFF2-40B4-BE49-F238E27FC236}">
                  <a16:creationId xmlns="" xmlns:a16="http://schemas.microsoft.com/office/drawing/2014/main" id="{1DED9A8A-05AC-414A-9122-4AEB9AE73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5357813"/>
              <a:ext cx="79375" cy="158750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253" y="200"/>
                </a:cxn>
                <a:cxn ang="0">
                  <a:pos x="226" y="363"/>
                </a:cxn>
                <a:cxn ang="0">
                  <a:pos x="181" y="499"/>
                </a:cxn>
                <a:cxn ang="0">
                  <a:pos x="77" y="488"/>
                </a:cxn>
                <a:cxn ang="0">
                  <a:pos x="45" y="363"/>
                </a:cxn>
                <a:cxn ang="0">
                  <a:pos x="0" y="272"/>
                </a:cxn>
                <a:cxn ang="0">
                  <a:pos x="21" y="184"/>
                </a:cxn>
                <a:cxn ang="0">
                  <a:pos x="90" y="90"/>
                </a:cxn>
                <a:cxn ang="0">
                  <a:pos x="181" y="0"/>
                </a:cxn>
              </a:cxnLst>
              <a:rect l="0" t="0" r="r" b="b"/>
              <a:pathLst>
                <a:path w="253" h="499">
                  <a:moveTo>
                    <a:pt x="181" y="0"/>
                  </a:moveTo>
                  <a:lnTo>
                    <a:pt x="253" y="200"/>
                  </a:lnTo>
                  <a:lnTo>
                    <a:pt x="226" y="363"/>
                  </a:lnTo>
                  <a:lnTo>
                    <a:pt x="181" y="499"/>
                  </a:lnTo>
                  <a:lnTo>
                    <a:pt x="77" y="488"/>
                  </a:lnTo>
                  <a:lnTo>
                    <a:pt x="45" y="363"/>
                  </a:lnTo>
                  <a:lnTo>
                    <a:pt x="0" y="272"/>
                  </a:lnTo>
                  <a:lnTo>
                    <a:pt x="21" y="184"/>
                  </a:lnTo>
                  <a:lnTo>
                    <a:pt x="90" y="9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4F81BD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9" name="Freeform 39">
              <a:extLst>
                <a:ext uri="{FF2B5EF4-FFF2-40B4-BE49-F238E27FC236}">
                  <a16:creationId xmlns="" xmlns:a16="http://schemas.microsoft.com/office/drawing/2014/main" id="{ACC16D7D-99C1-4DBB-B5BC-B3FB6ADDA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138" y="4889500"/>
              <a:ext cx="285750" cy="152400"/>
            </a:xfrm>
            <a:custGeom>
              <a:avLst/>
              <a:gdLst/>
              <a:ahLst/>
              <a:cxnLst>
                <a:cxn ang="0">
                  <a:pos x="56" y="342"/>
                </a:cxn>
                <a:cxn ang="0">
                  <a:pos x="141" y="418"/>
                </a:cxn>
                <a:cxn ang="0">
                  <a:pos x="179" y="478"/>
                </a:cxn>
                <a:cxn ang="0">
                  <a:pos x="277" y="472"/>
                </a:cxn>
                <a:cxn ang="0">
                  <a:pos x="357" y="478"/>
                </a:cxn>
                <a:cxn ang="0">
                  <a:pos x="473" y="454"/>
                </a:cxn>
                <a:cxn ang="0">
                  <a:pos x="544" y="472"/>
                </a:cxn>
                <a:cxn ang="0">
                  <a:pos x="615" y="365"/>
                </a:cxn>
                <a:cxn ang="0">
                  <a:pos x="656" y="335"/>
                </a:cxn>
                <a:cxn ang="0">
                  <a:pos x="638" y="228"/>
                </a:cxn>
                <a:cxn ang="0">
                  <a:pos x="644" y="156"/>
                </a:cxn>
                <a:cxn ang="0">
                  <a:pos x="668" y="114"/>
                </a:cxn>
                <a:cxn ang="0">
                  <a:pos x="745" y="156"/>
                </a:cxn>
                <a:cxn ang="0">
                  <a:pos x="828" y="144"/>
                </a:cxn>
                <a:cxn ang="0">
                  <a:pos x="884" y="99"/>
                </a:cxn>
                <a:cxn ang="0">
                  <a:pos x="837" y="4"/>
                </a:cxn>
                <a:cxn ang="0">
                  <a:pos x="730" y="22"/>
                </a:cxn>
                <a:cxn ang="0">
                  <a:pos x="623" y="0"/>
                </a:cxn>
                <a:cxn ang="0">
                  <a:pos x="484" y="40"/>
                </a:cxn>
                <a:cxn ang="0">
                  <a:pos x="371" y="39"/>
                </a:cxn>
                <a:cxn ang="0">
                  <a:pos x="350" y="96"/>
                </a:cxn>
                <a:cxn ang="0">
                  <a:pos x="270" y="134"/>
                </a:cxn>
                <a:cxn ang="0">
                  <a:pos x="214" y="93"/>
                </a:cxn>
                <a:cxn ang="0">
                  <a:pos x="100" y="87"/>
                </a:cxn>
                <a:cxn ang="0">
                  <a:pos x="0" y="91"/>
                </a:cxn>
                <a:cxn ang="0">
                  <a:pos x="56" y="220"/>
                </a:cxn>
                <a:cxn ang="0">
                  <a:pos x="56" y="342"/>
                </a:cxn>
              </a:cxnLst>
              <a:rect l="0" t="0" r="r" b="b"/>
              <a:pathLst>
                <a:path w="884" h="478">
                  <a:moveTo>
                    <a:pt x="56" y="342"/>
                  </a:moveTo>
                  <a:lnTo>
                    <a:pt x="141" y="418"/>
                  </a:lnTo>
                  <a:lnTo>
                    <a:pt x="179" y="478"/>
                  </a:lnTo>
                  <a:lnTo>
                    <a:pt x="277" y="472"/>
                  </a:lnTo>
                  <a:lnTo>
                    <a:pt x="357" y="478"/>
                  </a:lnTo>
                  <a:lnTo>
                    <a:pt x="473" y="454"/>
                  </a:lnTo>
                  <a:lnTo>
                    <a:pt x="544" y="472"/>
                  </a:lnTo>
                  <a:lnTo>
                    <a:pt x="615" y="365"/>
                  </a:lnTo>
                  <a:lnTo>
                    <a:pt x="656" y="335"/>
                  </a:lnTo>
                  <a:lnTo>
                    <a:pt x="638" y="228"/>
                  </a:lnTo>
                  <a:lnTo>
                    <a:pt x="644" y="156"/>
                  </a:lnTo>
                  <a:lnTo>
                    <a:pt x="668" y="114"/>
                  </a:lnTo>
                  <a:lnTo>
                    <a:pt x="745" y="156"/>
                  </a:lnTo>
                  <a:lnTo>
                    <a:pt x="828" y="144"/>
                  </a:lnTo>
                  <a:lnTo>
                    <a:pt x="884" y="99"/>
                  </a:lnTo>
                  <a:lnTo>
                    <a:pt x="837" y="4"/>
                  </a:lnTo>
                  <a:lnTo>
                    <a:pt x="730" y="22"/>
                  </a:lnTo>
                  <a:lnTo>
                    <a:pt x="623" y="0"/>
                  </a:lnTo>
                  <a:lnTo>
                    <a:pt x="484" y="40"/>
                  </a:lnTo>
                  <a:lnTo>
                    <a:pt x="371" y="39"/>
                  </a:lnTo>
                  <a:lnTo>
                    <a:pt x="350" y="96"/>
                  </a:lnTo>
                  <a:lnTo>
                    <a:pt x="270" y="134"/>
                  </a:lnTo>
                  <a:lnTo>
                    <a:pt x="214" y="93"/>
                  </a:lnTo>
                  <a:lnTo>
                    <a:pt x="100" y="87"/>
                  </a:lnTo>
                  <a:lnTo>
                    <a:pt x="0" y="91"/>
                  </a:lnTo>
                  <a:lnTo>
                    <a:pt x="56" y="220"/>
                  </a:lnTo>
                  <a:lnTo>
                    <a:pt x="56" y="342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0" name="Freeform 40">
              <a:extLst>
                <a:ext uri="{FF2B5EF4-FFF2-40B4-BE49-F238E27FC236}">
                  <a16:creationId xmlns="" xmlns:a16="http://schemas.microsoft.com/office/drawing/2014/main" id="{E109E522-48E0-477C-9DB1-FA7F369DA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013" y="4921250"/>
              <a:ext cx="517525" cy="379413"/>
            </a:xfrm>
            <a:custGeom>
              <a:avLst/>
              <a:gdLst/>
              <a:ahLst/>
              <a:cxnLst>
                <a:cxn ang="0">
                  <a:pos x="46" y="382"/>
                </a:cxn>
                <a:cxn ang="0">
                  <a:pos x="50" y="513"/>
                </a:cxn>
                <a:cxn ang="0">
                  <a:pos x="111" y="592"/>
                </a:cxn>
                <a:cxn ang="0">
                  <a:pos x="195" y="514"/>
                </a:cxn>
                <a:cxn ang="0">
                  <a:pos x="273" y="454"/>
                </a:cxn>
                <a:cxn ang="0">
                  <a:pos x="417" y="556"/>
                </a:cxn>
                <a:cxn ang="0">
                  <a:pos x="429" y="688"/>
                </a:cxn>
                <a:cxn ang="0">
                  <a:pos x="543" y="808"/>
                </a:cxn>
                <a:cxn ang="0">
                  <a:pos x="603" y="898"/>
                </a:cxn>
                <a:cxn ang="0">
                  <a:pos x="543" y="994"/>
                </a:cxn>
                <a:cxn ang="0">
                  <a:pos x="663" y="1042"/>
                </a:cxn>
                <a:cxn ang="0">
                  <a:pos x="819" y="1090"/>
                </a:cxn>
                <a:cxn ang="0">
                  <a:pos x="953" y="1153"/>
                </a:cxn>
                <a:cxn ang="0">
                  <a:pos x="1089" y="1153"/>
                </a:cxn>
                <a:cxn ang="0">
                  <a:pos x="998" y="1017"/>
                </a:cxn>
                <a:cxn ang="0">
                  <a:pos x="862" y="971"/>
                </a:cxn>
                <a:cxn ang="0">
                  <a:pos x="772" y="790"/>
                </a:cxn>
                <a:cxn ang="0">
                  <a:pos x="681" y="654"/>
                </a:cxn>
                <a:cxn ang="0">
                  <a:pos x="817" y="518"/>
                </a:cxn>
                <a:cxn ang="0">
                  <a:pos x="1005" y="508"/>
                </a:cxn>
                <a:cxn ang="0">
                  <a:pos x="1180" y="518"/>
                </a:cxn>
                <a:cxn ang="0">
                  <a:pos x="1361" y="518"/>
                </a:cxn>
                <a:cxn ang="0">
                  <a:pos x="1543" y="563"/>
                </a:cxn>
                <a:cxn ang="0">
                  <a:pos x="1633" y="518"/>
                </a:cxn>
                <a:cxn ang="0">
                  <a:pos x="1543" y="336"/>
                </a:cxn>
                <a:cxn ang="0">
                  <a:pos x="1389" y="283"/>
                </a:cxn>
                <a:cxn ang="0">
                  <a:pos x="1082" y="187"/>
                </a:cxn>
                <a:cxn ang="0">
                  <a:pos x="851" y="0"/>
                </a:cxn>
                <a:cxn ang="0">
                  <a:pos x="708" y="58"/>
                </a:cxn>
                <a:cxn ang="0">
                  <a:pos x="608" y="60"/>
                </a:cxn>
                <a:cxn ang="0">
                  <a:pos x="621" y="238"/>
                </a:cxn>
                <a:cxn ang="0">
                  <a:pos x="507" y="376"/>
                </a:cxn>
                <a:cxn ang="0">
                  <a:pos x="320" y="382"/>
                </a:cxn>
                <a:cxn ang="0">
                  <a:pos x="137" y="382"/>
                </a:cxn>
              </a:cxnLst>
              <a:rect l="0" t="0" r="r" b="b"/>
              <a:pathLst>
                <a:path w="1633" h="1198">
                  <a:moveTo>
                    <a:pt x="137" y="382"/>
                  </a:moveTo>
                  <a:lnTo>
                    <a:pt x="46" y="382"/>
                  </a:lnTo>
                  <a:lnTo>
                    <a:pt x="0" y="427"/>
                  </a:lnTo>
                  <a:lnTo>
                    <a:pt x="50" y="513"/>
                  </a:lnTo>
                  <a:lnTo>
                    <a:pt x="46" y="563"/>
                  </a:lnTo>
                  <a:lnTo>
                    <a:pt x="111" y="592"/>
                  </a:lnTo>
                  <a:lnTo>
                    <a:pt x="182" y="563"/>
                  </a:lnTo>
                  <a:lnTo>
                    <a:pt x="195" y="514"/>
                  </a:lnTo>
                  <a:lnTo>
                    <a:pt x="213" y="460"/>
                  </a:lnTo>
                  <a:lnTo>
                    <a:pt x="273" y="454"/>
                  </a:lnTo>
                  <a:lnTo>
                    <a:pt x="339" y="472"/>
                  </a:lnTo>
                  <a:lnTo>
                    <a:pt x="417" y="556"/>
                  </a:lnTo>
                  <a:lnTo>
                    <a:pt x="477" y="616"/>
                  </a:lnTo>
                  <a:lnTo>
                    <a:pt x="429" y="688"/>
                  </a:lnTo>
                  <a:lnTo>
                    <a:pt x="454" y="745"/>
                  </a:lnTo>
                  <a:lnTo>
                    <a:pt x="543" y="808"/>
                  </a:lnTo>
                  <a:lnTo>
                    <a:pt x="615" y="826"/>
                  </a:lnTo>
                  <a:lnTo>
                    <a:pt x="603" y="898"/>
                  </a:lnTo>
                  <a:lnTo>
                    <a:pt x="537" y="910"/>
                  </a:lnTo>
                  <a:lnTo>
                    <a:pt x="543" y="994"/>
                  </a:lnTo>
                  <a:lnTo>
                    <a:pt x="609" y="1000"/>
                  </a:lnTo>
                  <a:lnTo>
                    <a:pt x="663" y="1042"/>
                  </a:lnTo>
                  <a:lnTo>
                    <a:pt x="772" y="1062"/>
                  </a:lnTo>
                  <a:lnTo>
                    <a:pt x="819" y="1090"/>
                  </a:lnTo>
                  <a:lnTo>
                    <a:pt x="885" y="1090"/>
                  </a:lnTo>
                  <a:lnTo>
                    <a:pt x="953" y="1153"/>
                  </a:lnTo>
                  <a:lnTo>
                    <a:pt x="1044" y="1198"/>
                  </a:lnTo>
                  <a:lnTo>
                    <a:pt x="1089" y="1153"/>
                  </a:lnTo>
                  <a:lnTo>
                    <a:pt x="1071" y="1102"/>
                  </a:lnTo>
                  <a:lnTo>
                    <a:pt x="998" y="1017"/>
                  </a:lnTo>
                  <a:lnTo>
                    <a:pt x="939" y="1018"/>
                  </a:lnTo>
                  <a:lnTo>
                    <a:pt x="862" y="971"/>
                  </a:lnTo>
                  <a:lnTo>
                    <a:pt x="817" y="881"/>
                  </a:lnTo>
                  <a:lnTo>
                    <a:pt x="772" y="790"/>
                  </a:lnTo>
                  <a:lnTo>
                    <a:pt x="726" y="745"/>
                  </a:lnTo>
                  <a:lnTo>
                    <a:pt x="681" y="654"/>
                  </a:lnTo>
                  <a:lnTo>
                    <a:pt x="726" y="563"/>
                  </a:lnTo>
                  <a:lnTo>
                    <a:pt x="817" y="518"/>
                  </a:lnTo>
                  <a:lnTo>
                    <a:pt x="908" y="518"/>
                  </a:lnTo>
                  <a:lnTo>
                    <a:pt x="1005" y="508"/>
                  </a:lnTo>
                  <a:lnTo>
                    <a:pt x="1089" y="518"/>
                  </a:lnTo>
                  <a:lnTo>
                    <a:pt x="1180" y="518"/>
                  </a:lnTo>
                  <a:lnTo>
                    <a:pt x="1271" y="518"/>
                  </a:lnTo>
                  <a:lnTo>
                    <a:pt x="1361" y="518"/>
                  </a:lnTo>
                  <a:lnTo>
                    <a:pt x="1452" y="563"/>
                  </a:lnTo>
                  <a:lnTo>
                    <a:pt x="1543" y="563"/>
                  </a:lnTo>
                  <a:lnTo>
                    <a:pt x="1623" y="598"/>
                  </a:lnTo>
                  <a:lnTo>
                    <a:pt x="1633" y="518"/>
                  </a:lnTo>
                  <a:lnTo>
                    <a:pt x="1588" y="427"/>
                  </a:lnTo>
                  <a:lnTo>
                    <a:pt x="1543" y="336"/>
                  </a:lnTo>
                  <a:lnTo>
                    <a:pt x="1512" y="244"/>
                  </a:lnTo>
                  <a:lnTo>
                    <a:pt x="1389" y="283"/>
                  </a:lnTo>
                  <a:lnTo>
                    <a:pt x="1214" y="277"/>
                  </a:lnTo>
                  <a:lnTo>
                    <a:pt x="1082" y="187"/>
                  </a:lnTo>
                  <a:lnTo>
                    <a:pt x="990" y="133"/>
                  </a:lnTo>
                  <a:lnTo>
                    <a:pt x="851" y="0"/>
                  </a:lnTo>
                  <a:lnTo>
                    <a:pt x="795" y="46"/>
                  </a:lnTo>
                  <a:lnTo>
                    <a:pt x="708" y="58"/>
                  </a:lnTo>
                  <a:lnTo>
                    <a:pt x="632" y="15"/>
                  </a:lnTo>
                  <a:lnTo>
                    <a:pt x="608" y="60"/>
                  </a:lnTo>
                  <a:lnTo>
                    <a:pt x="603" y="138"/>
                  </a:lnTo>
                  <a:lnTo>
                    <a:pt x="621" y="238"/>
                  </a:lnTo>
                  <a:lnTo>
                    <a:pt x="578" y="271"/>
                  </a:lnTo>
                  <a:lnTo>
                    <a:pt x="507" y="376"/>
                  </a:lnTo>
                  <a:lnTo>
                    <a:pt x="434" y="358"/>
                  </a:lnTo>
                  <a:lnTo>
                    <a:pt x="320" y="382"/>
                  </a:lnTo>
                  <a:lnTo>
                    <a:pt x="239" y="375"/>
                  </a:lnTo>
                  <a:lnTo>
                    <a:pt x="137" y="382"/>
                  </a:lnTo>
                  <a:close/>
                </a:path>
              </a:pathLst>
            </a:custGeom>
            <a:solidFill>
              <a:srgbClr val="9DA8BF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1" name="Freeform 41">
              <a:extLst>
                <a:ext uri="{FF2B5EF4-FFF2-40B4-BE49-F238E27FC236}">
                  <a16:creationId xmlns="" xmlns:a16="http://schemas.microsoft.com/office/drawing/2014/main" id="{82F5C54C-886D-4876-978E-C46C21D2A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5081588"/>
              <a:ext cx="341312" cy="306387"/>
            </a:xfrm>
            <a:custGeom>
              <a:avLst/>
              <a:gdLst/>
              <a:ahLst/>
              <a:cxnLst>
                <a:cxn ang="0">
                  <a:pos x="927" y="90"/>
                </a:cxn>
                <a:cxn ang="0">
                  <a:pos x="963" y="217"/>
                </a:cxn>
                <a:cxn ang="0">
                  <a:pos x="938" y="283"/>
                </a:cxn>
                <a:cxn ang="0">
                  <a:pos x="981" y="355"/>
                </a:cxn>
                <a:cxn ang="0">
                  <a:pos x="1027" y="328"/>
                </a:cxn>
                <a:cxn ang="0">
                  <a:pos x="1058" y="397"/>
                </a:cxn>
                <a:cxn ang="0">
                  <a:pos x="1058" y="451"/>
                </a:cxn>
                <a:cxn ang="0">
                  <a:pos x="975" y="439"/>
                </a:cxn>
                <a:cxn ang="0">
                  <a:pos x="987" y="505"/>
                </a:cxn>
                <a:cxn ang="0">
                  <a:pos x="1028" y="529"/>
                </a:cxn>
                <a:cxn ang="0">
                  <a:pos x="1034" y="595"/>
                </a:cxn>
                <a:cxn ang="0">
                  <a:pos x="981" y="601"/>
                </a:cxn>
                <a:cxn ang="0">
                  <a:pos x="898" y="649"/>
                </a:cxn>
                <a:cxn ang="0">
                  <a:pos x="849" y="737"/>
                </a:cxn>
                <a:cxn ang="0">
                  <a:pos x="774" y="757"/>
                </a:cxn>
                <a:cxn ang="0">
                  <a:pos x="760" y="827"/>
                </a:cxn>
                <a:cxn ang="0">
                  <a:pos x="780" y="907"/>
                </a:cxn>
                <a:cxn ang="0">
                  <a:pos x="760" y="963"/>
                </a:cxn>
                <a:cxn ang="0">
                  <a:pos x="715" y="949"/>
                </a:cxn>
                <a:cxn ang="0">
                  <a:pos x="632" y="913"/>
                </a:cxn>
                <a:cxn ang="0">
                  <a:pos x="544" y="859"/>
                </a:cxn>
                <a:cxn ang="0">
                  <a:pos x="492" y="782"/>
                </a:cxn>
                <a:cxn ang="0">
                  <a:pos x="426" y="733"/>
                </a:cxn>
                <a:cxn ang="0">
                  <a:pos x="354" y="690"/>
                </a:cxn>
                <a:cxn ang="0">
                  <a:pos x="402" y="645"/>
                </a:cxn>
                <a:cxn ang="0">
                  <a:pos x="384" y="595"/>
                </a:cxn>
                <a:cxn ang="0">
                  <a:pos x="313" y="511"/>
                </a:cxn>
                <a:cxn ang="0">
                  <a:pos x="254" y="510"/>
                </a:cxn>
                <a:cxn ang="0">
                  <a:pos x="176" y="463"/>
                </a:cxn>
                <a:cxn ang="0">
                  <a:pos x="92" y="285"/>
                </a:cxn>
                <a:cxn ang="0">
                  <a:pos x="44" y="238"/>
                </a:cxn>
                <a:cxn ang="0">
                  <a:pos x="0" y="148"/>
                </a:cxn>
                <a:cxn ang="0">
                  <a:pos x="43" y="58"/>
                </a:cxn>
                <a:cxn ang="0">
                  <a:pos x="132" y="9"/>
                </a:cxn>
                <a:cxn ang="0">
                  <a:pos x="239" y="10"/>
                </a:cxn>
                <a:cxn ang="0">
                  <a:pos x="313" y="0"/>
                </a:cxn>
                <a:cxn ang="0">
                  <a:pos x="395" y="9"/>
                </a:cxn>
                <a:cxn ang="0">
                  <a:pos x="668" y="10"/>
                </a:cxn>
                <a:cxn ang="0">
                  <a:pos x="760" y="55"/>
                </a:cxn>
                <a:cxn ang="0">
                  <a:pos x="850" y="55"/>
                </a:cxn>
                <a:cxn ang="0">
                  <a:pos x="927" y="90"/>
                </a:cxn>
              </a:cxnLst>
              <a:rect l="0" t="0" r="r" b="b"/>
              <a:pathLst>
                <a:path w="1058" h="963">
                  <a:moveTo>
                    <a:pt x="927" y="90"/>
                  </a:moveTo>
                  <a:lnTo>
                    <a:pt x="963" y="217"/>
                  </a:lnTo>
                  <a:lnTo>
                    <a:pt x="938" y="283"/>
                  </a:lnTo>
                  <a:lnTo>
                    <a:pt x="981" y="355"/>
                  </a:lnTo>
                  <a:lnTo>
                    <a:pt x="1027" y="328"/>
                  </a:lnTo>
                  <a:lnTo>
                    <a:pt x="1058" y="397"/>
                  </a:lnTo>
                  <a:lnTo>
                    <a:pt x="1058" y="451"/>
                  </a:lnTo>
                  <a:lnTo>
                    <a:pt x="975" y="439"/>
                  </a:lnTo>
                  <a:lnTo>
                    <a:pt x="987" y="505"/>
                  </a:lnTo>
                  <a:lnTo>
                    <a:pt x="1028" y="529"/>
                  </a:lnTo>
                  <a:lnTo>
                    <a:pt x="1034" y="595"/>
                  </a:lnTo>
                  <a:lnTo>
                    <a:pt x="981" y="601"/>
                  </a:lnTo>
                  <a:lnTo>
                    <a:pt x="898" y="649"/>
                  </a:lnTo>
                  <a:lnTo>
                    <a:pt x="849" y="737"/>
                  </a:lnTo>
                  <a:lnTo>
                    <a:pt x="774" y="757"/>
                  </a:lnTo>
                  <a:lnTo>
                    <a:pt x="760" y="827"/>
                  </a:lnTo>
                  <a:lnTo>
                    <a:pt x="780" y="907"/>
                  </a:lnTo>
                  <a:lnTo>
                    <a:pt x="760" y="963"/>
                  </a:lnTo>
                  <a:lnTo>
                    <a:pt x="715" y="949"/>
                  </a:lnTo>
                  <a:lnTo>
                    <a:pt x="632" y="913"/>
                  </a:lnTo>
                  <a:lnTo>
                    <a:pt x="544" y="859"/>
                  </a:lnTo>
                  <a:lnTo>
                    <a:pt x="492" y="782"/>
                  </a:lnTo>
                  <a:lnTo>
                    <a:pt x="426" y="733"/>
                  </a:lnTo>
                  <a:lnTo>
                    <a:pt x="354" y="690"/>
                  </a:lnTo>
                  <a:lnTo>
                    <a:pt x="402" y="645"/>
                  </a:lnTo>
                  <a:lnTo>
                    <a:pt x="384" y="595"/>
                  </a:lnTo>
                  <a:lnTo>
                    <a:pt x="313" y="511"/>
                  </a:lnTo>
                  <a:lnTo>
                    <a:pt x="254" y="510"/>
                  </a:lnTo>
                  <a:lnTo>
                    <a:pt x="176" y="463"/>
                  </a:lnTo>
                  <a:lnTo>
                    <a:pt x="92" y="285"/>
                  </a:lnTo>
                  <a:lnTo>
                    <a:pt x="44" y="238"/>
                  </a:lnTo>
                  <a:lnTo>
                    <a:pt x="0" y="148"/>
                  </a:lnTo>
                  <a:lnTo>
                    <a:pt x="43" y="58"/>
                  </a:lnTo>
                  <a:lnTo>
                    <a:pt x="132" y="9"/>
                  </a:lnTo>
                  <a:lnTo>
                    <a:pt x="239" y="10"/>
                  </a:lnTo>
                  <a:lnTo>
                    <a:pt x="313" y="0"/>
                  </a:lnTo>
                  <a:lnTo>
                    <a:pt x="395" y="9"/>
                  </a:lnTo>
                  <a:lnTo>
                    <a:pt x="668" y="10"/>
                  </a:lnTo>
                  <a:lnTo>
                    <a:pt x="760" y="55"/>
                  </a:lnTo>
                  <a:lnTo>
                    <a:pt x="850" y="55"/>
                  </a:lnTo>
                  <a:lnTo>
                    <a:pt x="927" y="90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2" name="Freeform 42">
              <a:extLst>
                <a:ext uri="{FF2B5EF4-FFF2-40B4-BE49-F238E27FC236}">
                  <a16:creationId xmlns="" xmlns:a16="http://schemas.microsoft.com/office/drawing/2014/main" id="{18FFC50B-31A3-48D7-8431-A62A33E24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438" y="4959350"/>
              <a:ext cx="374650" cy="461963"/>
            </a:xfrm>
            <a:custGeom>
              <a:avLst/>
              <a:gdLst/>
              <a:ahLst/>
              <a:cxnLst>
                <a:cxn ang="0">
                  <a:pos x="478" y="1216"/>
                </a:cxn>
                <a:cxn ang="0">
                  <a:pos x="388" y="1210"/>
                </a:cxn>
                <a:cxn ang="0">
                  <a:pos x="320" y="1200"/>
                </a:cxn>
                <a:cxn ang="0">
                  <a:pos x="253" y="1165"/>
                </a:cxn>
                <a:cxn ang="0">
                  <a:pos x="209" y="1120"/>
                </a:cxn>
                <a:cxn ang="0">
                  <a:pos x="166" y="984"/>
                </a:cxn>
                <a:cxn ang="0">
                  <a:pos x="216" y="978"/>
                </a:cxn>
                <a:cxn ang="0">
                  <a:pos x="212" y="914"/>
                </a:cxn>
                <a:cxn ang="0">
                  <a:pos x="168" y="888"/>
                </a:cxn>
                <a:cxn ang="0">
                  <a:pos x="159" y="824"/>
                </a:cxn>
                <a:cxn ang="0">
                  <a:pos x="239" y="833"/>
                </a:cxn>
                <a:cxn ang="0">
                  <a:pos x="239" y="777"/>
                </a:cxn>
                <a:cxn ang="0">
                  <a:pos x="209" y="715"/>
                </a:cxn>
                <a:cxn ang="0">
                  <a:pos x="162" y="737"/>
                </a:cxn>
                <a:cxn ang="0">
                  <a:pos x="120" y="667"/>
                </a:cxn>
                <a:cxn ang="0">
                  <a:pos x="145" y="601"/>
                </a:cxn>
                <a:cxn ang="0">
                  <a:pos x="109" y="475"/>
                </a:cxn>
                <a:cxn ang="0">
                  <a:pos x="117" y="393"/>
                </a:cxn>
                <a:cxn ang="0">
                  <a:pos x="32" y="217"/>
                </a:cxn>
                <a:cxn ang="0">
                  <a:pos x="0" y="120"/>
                </a:cxn>
                <a:cxn ang="0">
                  <a:pos x="86" y="55"/>
                </a:cxn>
                <a:cxn ang="0">
                  <a:pos x="241" y="57"/>
                </a:cxn>
                <a:cxn ang="0">
                  <a:pos x="375" y="0"/>
                </a:cxn>
                <a:cxn ang="0">
                  <a:pos x="460" y="48"/>
                </a:cxn>
                <a:cxn ang="0">
                  <a:pos x="525" y="180"/>
                </a:cxn>
                <a:cxn ang="0">
                  <a:pos x="599" y="268"/>
                </a:cxn>
                <a:cxn ang="0">
                  <a:pos x="753" y="433"/>
                </a:cxn>
                <a:cxn ang="0">
                  <a:pos x="887" y="568"/>
                </a:cxn>
                <a:cxn ang="0">
                  <a:pos x="1047" y="640"/>
                </a:cxn>
                <a:cxn ang="0">
                  <a:pos x="1131" y="738"/>
                </a:cxn>
                <a:cxn ang="0">
                  <a:pos x="1061" y="852"/>
                </a:cxn>
                <a:cxn ang="0">
                  <a:pos x="969" y="953"/>
                </a:cxn>
                <a:cxn ang="0">
                  <a:pos x="1056" y="1008"/>
                </a:cxn>
                <a:cxn ang="0">
                  <a:pos x="1123" y="1068"/>
                </a:cxn>
                <a:cxn ang="0">
                  <a:pos x="1162" y="1121"/>
                </a:cxn>
                <a:cxn ang="0">
                  <a:pos x="1127" y="1214"/>
                </a:cxn>
                <a:cxn ang="0">
                  <a:pos x="1066" y="1309"/>
                </a:cxn>
                <a:cxn ang="0">
                  <a:pos x="1067" y="1407"/>
                </a:cxn>
                <a:cxn ang="0">
                  <a:pos x="907" y="1450"/>
                </a:cxn>
                <a:cxn ang="0">
                  <a:pos x="880" y="1346"/>
                </a:cxn>
                <a:cxn ang="0">
                  <a:pos x="835" y="1210"/>
                </a:cxn>
                <a:cxn ang="0">
                  <a:pos x="790" y="1165"/>
                </a:cxn>
                <a:cxn ang="0">
                  <a:pos x="738" y="1136"/>
                </a:cxn>
                <a:cxn ang="0">
                  <a:pos x="691" y="1048"/>
                </a:cxn>
                <a:cxn ang="0">
                  <a:pos x="620" y="1008"/>
                </a:cxn>
                <a:cxn ang="0">
                  <a:pos x="522" y="1029"/>
                </a:cxn>
                <a:cxn ang="0">
                  <a:pos x="533" y="1136"/>
                </a:cxn>
                <a:cxn ang="0">
                  <a:pos x="478" y="1216"/>
                </a:cxn>
              </a:cxnLst>
              <a:rect l="0" t="0" r="r" b="b"/>
              <a:pathLst>
                <a:path w="1162" h="1450">
                  <a:moveTo>
                    <a:pt x="478" y="1216"/>
                  </a:moveTo>
                  <a:lnTo>
                    <a:pt x="388" y="1210"/>
                  </a:lnTo>
                  <a:lnTo>
                    <a:pt x="320" y="1200"/>
                  </a:lnTo>
                  <a:lnTo>
                    <a:pt x="253" y="1165"/>
                  </a:lnTo>
                  <a:lnTo>
                    <a:pt x="209" y="1120"/>
                  </a:lnTo>
                  <a:lnTo>
                    <a:pt x="166" y="984"/>
                  </a:lnTo>
                  <a:lnTo>
                    <a:pt x="216" y="978"/>
                  </a:lnTo>
                  <a:lnTo>
                    <a:pt x="212" y="914"/>
                  </a:lnTo>
                  <a:lnTo>
                    <a:pt x="168" y="888"/>
                  </a:lnTo>
                  <a:lnTo>
                    <a:pt x="159" y="824"/>
                  </a:lnTo>
                  <a:lnTo>
                    <a:pt x="239" y="833"/>
                  </a:lnTo>
                  <a:lnTo>
                    <a:pt x="239" y="777"/>
                  </a:lnTo>
                  <a:lnTo>
                    <a:pt x="209" y="715"/>
                  </a:lnTo>
                  <a:lnTo>
                    <a:pt x="162" y="737"/>
                  </a:lnTo>
                  <a:lnTo>
                    <a:pt x="120" y="667"/>
                  </a:lnTo>
                  <a:lnTo>
                    <a:pt x="145" y="601"/>
                  </a:lnTo>
                  <a:lnTo>
                    <a:pt x="109" y="475"/>
                  </a:lnTo>
                  <a:lnTo>
                    <a:pt x="117" y="393"/>
                  </a:lnTo>
                  <a:lnTo>
                    <a:pt x="32" y="217"/>
                  </a:lnTo>
                  <a:lnTo>
                    <a:pt x="0" y="120"/>
                  </a:lnTo>
                  <a:lnTo>
                    <a:pt x="86" y="55"/>
                  </a:lnTo>
                  <a:lnTo>
                    <a:pt x="241" y="57"/>
                  </a:lnTo>
                  <a:lnTo>
                    <a:pt x="375" y="0"/>
                  </a:lnTo>
                  <a:lnTo>
                    <a:pt x="460" y="48"/>
                  </a:lnTo>
                  <a:lnTo>
                    <a:pt x="525" y="180"/>
                  </a:lnTo>
                  <a:lnTo>
                    <a:pt x="599" y="268"/>
                  </a:lnTo>
                  <a:lnTo>
                    <a:pt x="753" y="433"/>
                  </a:lnTo>
                  <a:lnTo>
                    <a:pt x="887" y="568"/>
                  </a:lnTo>
                  <a:lnTo>
                    <a:pt x="1047" y="640"/>
                  </a:lnTo>
                  <a:lnTo>
                    <a:pt x="1131" y="738"/>
                  </a:lnTo>
                  <a:lnTo>
                    <a:pt x="1061" y="852"/>
                  </a:lnTo>
                  <a:lnTo>
                    <a:pt x="969" y="953"/>
                  </a:lnTo>
                  <a:lnTo>
                    <a:pt x="1056" y="1008"/>
                  </a:lnTo>
                  <a:lnTo>
                    <a:pt x="1123" y="1068"/>
                  </a:lnTo>
                  <a:lnTo>
                    <a:pt x="1162" y="1121"/>
                  </a:lnTo>
                  <a:lnTo>
                    <a:pt x="1127" y="1214"/>
                  </a:lnTo>
                  <a:lnTo>
                    <a:pt x="1066" y="1309"/>
                  </a:lnTo>
                  <a:lnTo>
                    <a:pt x="1067" y="1407"/>
                  </a:lnTo>
                  <a:lnTo>
                    <a:pt x="907" y="1450"/>
                  </a:lnTo>
                  <a:lnTo>
                    <a:pt x="880" y="1346"/>
                  </a:lnTo>
                  <a:lnTo>
                    <a:pt x="835" y="1210"/>
                  </a:lnTo>
                  <a:lnTo>
                    <a:pt x="790" y="1165"/>
                  </a:lnTo>
                  <a:lnTo>
                    <a:pt x="738" y="1136"/>
                  </a:lnTo>
                  <a:lnTo>
                    <a:pt x="691" y="1048"/>
                  </a:lnTo>
                  <a:lnTo>
                    <a:pt x="620" y="1008"/>
                  </a:lnTo>
                  <a:lnTo>
                    <a:pt x="522" y="1029"/>
                  </a:lnTo>
                  <a:lnTo>
                    <a:pt x="533" y="1136"/>
                  </a:lnTo>
                  <a:lnTo>
                    <a:pt x="478" y="1216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3" name="Freeform 43">
              <a:extLst>
                <a:ext uri="{FF2B5EF4-FFF2-40B4-BE49-F238E27FC236}">
                  <a16:creationId xmlns="" xmlns:a16="http://schemas.microsoft.com/office/drawing/2014/main" id="{80211206-2E9F-4712-919E-E08B06C14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0" y="5376863"/>
              <a:ext cx="200025" cy="346075"/>
            </a:xfrm>
            <a:custGeom>
              <a:avLst/>
              <a:gdLst/>
              <a:ahLst/>
              <a:cxnLst>
                <a:cxn ang="0">
                  <a:pos x="400" y="1089"/>
                </a:cxn>
                <a:cxn ang="0">
                  <a:pos x="476" y="1014"/>
                </a:cxn>
                <a:cxn ang="0">
                  <a:pos x="560" y="920"/>
                </a:cxn>
                <a:cxn ang="0">
                  <a:pos x="605" y="809"/>
                </a:cxn>
                <a:cxn ang="0">
                  <a:pos x="620" y="676"/>
                </a:cxn>
                <a:cxn ang="0">
                  <a:pos x="535" y="624"/>
                </a:cxn>
                <a:cxn ang="0">
                  <a:pos x="479" y="525"/>
                </a:cxn>
                <a:cxn ang="0">
                  <a:pos x="464" y="437"/>
                </a:cxn>
                <a:cxn ang="0">
                  <a:pos x="487" y="334"/>
                </a:cxn>
                <a:cxn ang="0">
                  <a:pos x="535" y="246"/>
                </a:cxn>
                <a:cxn ang="0">
                  <a:pos x="432" y="175"/>
                </a:cxn>
                <a:cxn ang="0">
                  <a:pos x="377" y="111"/>
                </a:cxn>
                <a:cxn ang="0">
                  <a:pos x="362" y="0"/>
                </a:cxn>
                <a:cxn ang="0">
                  <a:pos x="283" y="40"/>
                </a:cxn>
                <a:cxn ang="0">
                  <a:pos x="197" y="16"/>
                </a:cxn>
                <a:cxn ang="0">
                  <a:pos x="79" y="8"/>
                </a:cxn>
                <a:cxn ang="0">
                  <a:pos x="31" y="72"/>
                </a:cxn>
                <a:cxn ang="0">
                  <a:pos x="0" y="143"/>
                </a:cxn>
                <a:cxn ang="0">
                  <a:pos x="79" y="207"/>
                </a:cxn>
                <a:cxn ang="0">
                  <a:pos x="79" y="262"/>
                </a:cxn>
                <a:cxn ang="0">
                  <a:pos x="185" y="272"/>
                </a:cxn>
                <a:cxn ang="0">
                  <a:pos x="244" y="382"/>
                </a:cxn>
                <a:cxn ang="0">
                  <a:pos x="244" y="477"/>
                </a:cxn>
                <a:cxn ang="0">
                  <a:pos x="220" y="541"/>
                </a:cxn>
                <a:cxn ang="0">
                  <a:pos x="189" y="596"/>
                </a:cxn>
                <a:cxn ang="0">
                  <a:pos x="214" y="691"/>
                </a:cxn>
                <a:cxn ang="0">
                  <a:pos x="220" y="779"/>
                </a:cxn>
                <a:cxn ang="0">
                  <a:pos x="212" y="843"/>
                </a:cxn>
                <a:cxn ang="0">
                  <a:pos x="244" y="930"/>
                </a:cxn>
                <a:cxn ang="0">
                  <a:pos x="314" y="978"/>
                </a:cxn>
                <a:cxn ang="0">
                  <a:pos x="400" y="1089"/>
                </a:cxn>
              </a:cxnLst>
              <a:rect l="0" t="0" r="r" b="b"/>
              <a:pathLst>
                <a:path w="620" h="1089">
                  <a:moveTo>
                    <a:pt x="400" y="1089"/>
                  </a:moveTo>
                  <a:lnTo>
                    <a:pt x="476" y="1014"/>
                  </a:lnTo>
                  <a:lnTo>
                    <a:pt x="560" y="920"/>
                  </a:lnTo>
                  <a:lnTo>
                    <a:pt x="605" y="809"/>
                  </a:lnTo>
                  <a:lnTo>
                    <a:pt x="620" y="676"/>
                  </a:lnTo>
                  <a:lnTo>
                    <a:pt x="535" y="624"/>
                  </a:lnTo>
                  <a:lnTo>
                    <a:pt x="479" y="525"/>
                  </a:lnTo>
                  <a:lnTo>
                    <a:pt x="464" y="437"/>
                  </a:lnTo>
                  <a:lnTo>
                    <a:pt x="487" y="334"/>
                  </a:lnTo>
                  <a:lnTo>
                    <a:pt x="535" y="246"/>
                  </a:lnTo>
                  <a:lnTo>
                    <a:pt x="432" y="175"/>
                  </a:lnTo>
                  <a:lnTo>
                    <a:pt x="377" y="111"/>
                  </a:lnTo>
                  <a:lnTo>
                    <a:pt x="362" y="0"/>
                  </a:lnTo>
                  <a:lnTo>
                    <a:pt x="283" y="40"/>
                  </a:lnTo>
                  <a:lnTo>
                    <a:pt x="197" y="16"/>
                  </a:lnTo>
                  <a:lnTo>
                    <a:pt x="79" y="8"/>
                  </a:lnTo>
                  <a:lnTo>
                    <a:pt x="31" y="72"/>
                  </a:lnTo>
                  <a:lnTo>
                    <a:pt x="0" y="143"/>
                  </a:lnTo>
                  <a:lnTo>
                    <a:pt x="79" y="207"/>
                  </a:lnTo>
                  <a:lnTo>
                    <a:pt x="79" y="262"/>
                  </a:lnTo>
                  <a:lnTo>
                    <a:pt x="185" y="272"/>
                  </a:lnTo>
                  <a:lnTo>
                    <a:pt x="244" y="382"/>
                  </a:lnTo>
                  <a:lnTo>
                    <a:pt x="244" y="477"/>
                  </a:lnTo>
                  <a:lnTo>
                    <a:pt x="220" y="541"/>
                  </a:lnTo>
                  <a:lnTo>
                    <a:pt x="189" y="596"/>
                  </a:lnTo>
                  <a:lnTo>
                    <a:pt x="214" y="691"/>
                  </a:lnTo>
                  <a:lnTo>
                    <a:pt x="220" y="779"/>
                  </a:lnTo>
                  <a:lnTo>
                    <a:pt x="212" y="843"/>
                  </a:lnTo>
                  <a:lnTo>
                    <a:pt x="244" y="930"/>
                  </a:lnTo>
                  <a:lnTo>
                    <a:pt x="314" y="978"/>
                  </a:lnTo>
                  <a:lnTo>
                    <a:pt x="400" y="1089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Freeform 44">
              <a:extLst>
                <a:ext uri="{FF2B5EF4-FFF2-40B4-BE49-F238E27FC236}">
                  <a16:creationId xmlns="" xmlns:a16="http://schemas.microsoft.com/office/drawing/2014/main" id="{C9B2AD5B-F880-4F3E-9A5F-F37CB7D52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0388" y="5273675"/>
              <a:ext cx="173037" cy="149225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48" y="412"/>
                </a:cxn>
                <a:cxn ang="0">
                  <a:pos x="113" y="469"/>
                </a:cxn>
                <a:cxn ang="0">
                  <a:pos x="142" y="398"/>
                </a:cxn>
                <a:cxn ang="0">
                  <a:pos x="190" y="333"/>
                </a:cxn>
                <a:cxn ang="0">
                  <a:pos x="307" y="340"/>
                </a:cxn>
                <a:cxn ang="0">
                  <a:pos x="394" y="363"/>
                </a:cxn>
                <a:cxn ang="0">
                  <a:pos x="474" y="325"/>
                </a:cxn>
                <a:cxn ang="0">
                  <a:pos x="536" y="227"/>
                </a:cxn>
                <a:cxn ang="0">
                  <a:pos x="447" y="222"/>
                </a:cxn>
                <a:cxn ang="0">
                  <a:pos x="381" y="216"/>
                </a:cxn>
                <a:cxn ang="0">
                  <a:pos x="312" y="178"/>
                </a:cxn>
                <a:cxn ang="0">
                  <a:pos x="268" y="129"/>
                </a:cxn>
                <a:cxn ang="0">
                  <a:pos x="223" y="0"/>
                </a:cxn>
                <a:cxn ang="0">
                  <a:pos x="141" y="48"/>
                </a:cxn>
                <a:cxn ang="0">
                  <a:pos x="91" y="131"/>
                </a:cxn>
                <a:cxn ang="0">
                  <a:pos x="18" y="154"/>
                </a:cxn>
                <a:cxn ang="0">
                  <a:pos x="0" y="221"/>
                </a:cxn>
                <a:cxn ang="0">
                  <a:pos x="23" y="300"/>
                </a:cxn>
                <a:cxn ang="0">
                  <a:pos x="0" y="357"/>
                </a:cxn>
              </a:cxnLst>
              <a:rect l="0" t="0" r="r" b="b"/>
              <a:pathLst>
                <a:path w="536" h="469">
                  <a:moveTo>
                    <a:pt x="0" y="357"/>
                  </a:moveTo>
                  <a:lnTo>
                    <a:pt x="48" y="412"/>
                  </a:lnTo>
                  <a:lnTo>
                    <a:pt x="113" y="469"/>
                  </a:lnTo>
                  <a:lnTo>
                    <a:pt x="142" y="398"/>
                  </a:lnTo>
                  <a:lnTo>
                    <a:pt x="190" y="333"/>
                  </a:lnTo>
                  <a:lnTo>
                    <a:pt x="307" y="340"/>
                  </a:lnTo>
                  <a:lnTo>
                    <a:pt x="394" y="363"/>
                  </a:lnTo>
                  <a:lnTo>
                    <a:pt x="474" y="325"/>
                  </a:lnTo>
                  <a:lnTo>
                    <a:pt x="536" y="227"/>
                  </a:lnTo>
                  <a:lnTo>
                    <a:pt x="447" y="222"/>
                  </a:lnTo>
                  <a:lnTo>
                    <a:pt x="381" y="216"/>
                  </a:lnTo>
                  <a:lnTo>
                    <a:pt x="312" y="178"/>
                  </a:lnTo>
                  <a:lnTo>
                    <a:pt x="268" y="129"/>
                  </a:lnTo>
                  <a:lnTo>
                    <a:pt x="223" y="0"/>
                  </a:lnTo>
                  <a:lnTo>
                    <a:pt x="141" y="48"/>
                  </a:lnTo>
                  <a:lnTo>
                    <a:pt x="91" y="131"/>
                  </a:lnTo>
                  <a:lnTo>
                    <a:pt x="18" y="154"/>
                  </a:lnTo>
                  <a:lnTo>
                    <a:pt x="0" y="221"/>
                  </a:lnTo>
                  <a:lnTo>
                    <a:pt x="23" y="300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Freeform 45">
              <a:extLst>
                <a:ext uri="{FF2B5EF4-FFF2-40B4-BE49-F238E27FC236}">
                  <a16:creationId xmlns="" xmlns:a16="http://schemas.microsoft.com/office/drawing/2014/main" id="{25FFC6C9-512D-4183-9001-CE1FB0002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5280025"/>
              <a:ext cx="158750" cy="174625"/>
            </a:xfrm>
            <a:custGeom>
              <a:avLst/>
              <a:gdLst/>
              <a:ahLst/>
              <a:cxnLst>
                <a:cxn ang="0">
                  <a:pos x="120" y="132"/>
                </a:cxn>
                <a:cxn ang="0">
                  <a:pos x="0" y="307"/>
                </a:cxn>
                <a:cxn ang="0">
                  <a:pos x="15" y="415"/>
                </a:cxn>
                <a:cxn ang="0">
                  <a:pos x="80" y="487"/>
                </a:cxn>
                <a:cxn ang="0">
                  <a:pos x="177" y="553"/>
                </a:cxn>
                <a:cxn ang="0">
                  <a:pos x="231" y="535"/>
                </a:cxn>
                <a:cxn ang="0">
                  <a:pos x="291" y="493"/>
                </a:cxn>
                <a:cxn ang="0">
                  <a:pos x="381" y="481"/>
                </a:cxn>
                <a:cxn ang="0">
                  <a:pos x="447" y="493"/>
                </a:cxn>
                <a:cxn ang="0">
                  <a:pos x="498" y="448"/>
                </a:cxn>
                <a:cxn ang="0">
                  <a:pos x="474" y="348"/>
                </a:cxn>
                <a:cxn ang="0">
                  <a:pos x="429" y="207"/>
                </a:cxn>
                <a:cxn ang="0">
                  <a:pos x="386" y="160"/>
                </a:cxn>
                <a:cxn ang="0">
                  <a:pos x="329" y="130"/>
                </a:cxn>
                <a:cxn ang="0">
                  <a:pos x="282" y="42"/>
                </a:cxn>
                <a:cxn ang="0">
                  <a:pos x="210" y="0"/>
                </a:cxn>
                <a:cxn ang="0">
                  <a:pos x="111" y="21"/>
                </a:cxn>
                <a:cxn ang="0">
                  <a:pos x="120" y="132"/>
                </a:cxn>
              </a:cxnLst>
              <a:rect l="0" t="0" r="r" b="b"/>
              <a:pathLst>
                <a:path w="498" h="553">
                  <a:moveTo>
                    <a:pt x="120" y="132"/>
                  </a:moveTo>
                  <a:lnTo>
                    <a:pt x="0" y="307"/>
                  </a:lnTo>
                  <a:lnTo>
                    <a:pt x="15" y="415"/>
                  </a:lnTo>
                  <a:lnTo>
                    <a:pt x="80" y="487"/>
                  </a:lnTo>
                  <a:lnTo>
                    <a:pt x="177" y="553"/>
                  </a:lnTo>
                  <a:lnTo>
                    <a:pt x="231" y="535"/>
                  </a:lnTo>
                  <a:lnTo>
                    <a:pt x="291" y="493"/>
                  </a:lnTo>
                  <a:lnTo>
                    <a:pt x="381" y="481"/>
                  </a:lnTo>
                  <a:lnTo>
                    <a:pt x="447" y="493"/>
                  </a:lnTo>
                  <a:lnTo>
                    <a:pt x="498" y="448"/>
                  </a:lnTo>
                  <a:lnTo>
                    <a:pt x="474" y="348"/>
                  </a:lnTo>
                  <a:lnTo>
                    <a:pt x="429" y="207"/>
                  </a:lnTo>
                  <a:lnTo>
                    <a:pt x="386" y="160"/>
                  </a:lnTo>
                  <a:lnTo>
                    <a:pt x="329" y="130"/>
                  </a:lnTo>
                  <a:lnTo>
                    <a:pt x="282" y="42"/>
                  </a:lnTo>
                  <a:lnTo>
                    <a:pt x="210" y="0"/>
                  </a:lnTo>
                  <a:lnTo>
                    <a:pt x="111" y="21"/>
                  </a:lnTo>
                  <a:lnTo>
                    <a:pt x="120" y="132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6" name="Freeform 46">
              <a:extLst>
                <a:ext uri="{FF2B5EF4-FFF2-40B4-BE49-F238E27FC236}">
                  <a16:creationId xmlns="" xmlns:a16="http://schemas.microsoft.com/office/drawing/2014/main" id="{629719B3-5A02-4767-8C35-01ACEF17F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25" y="5407025"/>
              <a:ext cx="222250" cy="185738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17" y="431"/>
                </a:cxn>
                <a:cxn ang="0">
                  <a:pos x="71" y="530"/>
                </a:cxn>
                <a:cxn ang="0">
                  <a:pos x="159" y="584"/>
                </a:cxn>
                <a:cxn ang="0">
                  <a:pos x="286" y="575"/>
                </a:cxn>
                <a:cxn ang="0">
                  <a:pos x="432" y="505"/>
                </a:cxn>
                <a:cxn ang="0">
                  <a:pos x="598" y="473"/>
                </a:cxn>
                <a:cxn ang="0">
                  <a:pos x="689" y="311"/>
                </a:cxn>
                <a:cxn ang="0">
                  <a:pos x="670" y="228"/>
                </a:cxn>
                <a:cxn ang="0">
                  <a:pos x="630" y="138"/>
                </a:cxn>
                <a:cxn ang="0">
                  <a:pos x="591" y="96"/>
                </a:cxn>
                <a:cxn ang="0">
                  <a:pos x="548" y="0"/>
                </a:cxn>
                <a:cxn ang="0">
                  <a:pos x="383" y="48"/>
                </a:cxn>
                <a:cxn ang="0">
                  <a:pos x="338" y="90"/>
                </a:cxn>
                <a:cxn ang="0">
                  <a:pos x="274" y="81"/>
                </a:cxn>
                <a:cxn ang="0">
                  <a:pos x="246" y="82"/>
                </a:cxn>
                <a:cxn ang="0">
                  <a:pos x="183" y="91"/>
                </a:cxn>
                <a:cxn ang="0">
                  <a:pos x="123" y="133"/>
                </a:cxn>
                <a:cxn ang="0">
                  <a:pos x="71" y="151"/>
                </a:cxn>
                <a:cxn ang="0">
                  <a:pos x="23" y="238"/>
                </a:cxn>
                <a:cxn ang="0">
                  <a:pos x="0" y="346"/>
                </a:cxn>
              </a:cxnLst>
              <a:rect l="0" t="0" r="r" b="b"/>
              <a:pathLst>
                <a:path w="689" h="584">
                  <a:moveTo>
                    <a:pt x="0" y="346"/>
                  </a:moveTo>
                  <a:lnTo>
                    <a:pt x="17" y="431"/>
                  </a:lnTo>
                  <a:lnTo>
                    <a:pt x="71" y="530"/>
                  </a:lnTo>
                  <a:lnTo>
                    <a:pt x="159" y="584"/>
                  </a:lnTo>
                  <a:lnTo>
                    <a:pt x="286" y="575"/>
                  </a:lnTo>
                  <a:lnTo>
                    <a:pt x="432" y="505"/>
                  </a:lnTo>
                  <a:lnTo>
                    <a:pt x="598" y="473"/>
                  </a:lnTo>
                  <a:lnTo>
                    <a:pt x="689" y="311"/>
                  </a:lnTo>
                  <a:lnTo>
                    <a:pt x="670" y="228"/>
                  </a:lnTo>
                  <a:lnTo>
                    <a:pt x="630" y="138"/>
                  </a:lnTo>
                  <a:lnTo>
                    <a:pt x="591" y="96"/>
                  </a:lnTo>
                  <a:lnTo>
                    <a:pt x="548" y="0"/>
                  </a:lnTo>
                  <a:lnTo>
                    <a:pt x="383" y="48"/>
                  </a:lnTo>
                  <a:lnTo>
                    <a:pt x="338" y="90"/>
                  </a:lnTo>
                  <a:lnTo>
                    <a:pt x="274" y="81"/>
                  </a:lnTo>
                  <a:lnTo>
                    <a:pt x="246" y="82"/>
                  </a:lnTo>
                  <a:lnTo>
                    <a:pt x="183" y="91"/>
                  </a:lnTo>
                  <a:lnTo>
                    <a:pt x="123" y="133"/>
                  </a:lnTo>
                  <a:lnTo>
                    <a:pt x="71" y="151"/>
                  </a:lnTo>
                  <a:lnTo>
                    <a:pt x="23" y="238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7" name="Freeform 47">
              <a:extLst>
                <a:ext uri="{FF2B5EF4-FFF2-40B4-BE49-F238E27FC236}">
                  <a16:creationId xmlns="" xmlns:a16="http://schemas.microsoft.com/office/drawing/2014/main" id="{61ADA152-E300-44B9-BEDD-5FE56E923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150" y="4495800"/>
              <a:ext cx="33338" cy="44450"/>
            </a:xfrm>
            <a:custGeom>
              <a:avLst/>
              <a:gdLst/>
              <a:ahLst/>
              <a:cxnLst>
                <a:cxn ang="0">
                  <a:pos x="27" y="616"/>
                </a:cxn>
                <a:cxn ang="0">
                  <a:pos x="0" y="486"/>
                </a:cxn>
                <a:cxn ang="0">
                  <a:pos x="27" y="390"/>
                </a:cxn>
                <a:cxn ang="0">
                  <a:pos x="97" y="319"/>
                </a:cxn>
                <a:cxn ang="0">
                  <a:pos x="118" y="208"/>
                </a:cxn>
                <a:cxn ang="0">
                  <a:pos x="250" y="56"/>
                </a:cxn>
                <a:cxn ang="0">
                  <a:pos x="257" y="0"/>
                </a:cxn>
                <a:cxn ang="0">
                  <a:pos x="347" y="14"/>
                </a:cxn>
                <a:cxn ang="0">
                  <a:pos x="435" y="27"/>
                </a:cxn>
                <a:cxn ang="0">
                  <a:pos x="480" y="163"/>
                </a:cxn>
                <a:cxn ang="0">
                  <a:pos x="480" y="299"/>
                </a:cxn>
                <a:cxn ang="0">
                  <a:pos x="541" y="396"/>
                </a:cxn>
                <a:cxn ang="0">
                  <a:pos x="583" y="493"/>
                </a:cxn>
                <a:cxn ang="0">
                  <a:pos x="662" y="526"/>
                </a:cxn>
                <a:cxn ang="0">
                  <a:pos x="753" y="616"/>
                </a:cxn>
                <a:cxn ang="0">
                  <a:pos x="909" y="646"/>
                </a:cxn>
                <a:cxn ang="0">
                  <a:pos x="888" y="777"/>
                </a:cxn>
                <a:cxn ang="0">
                  <a:pos x="798" y="889"/>
                </a:cxn>
                <a:cxn ang="0">
                  <a:pos x="707" y="1115"/>
                </a:cxn>
                <a:cxn ang="0">
                  <a:pos x="707" y="1251"/>
                </a:cxn>
                <a:cxn ang="0">
                  <a:pos x="571" y="1161"/>
                </a:cxn>
                <a:cxn ang="0">
                  <a:pos x="480" y="1206"/>
                </a:cxn>
                <a:cxn ang="0">
                  <a:pos x="390" y="1251"/>
                </a:cxn>
                <a:cxn ang="0">
                  <a:pos x="284" y="1256"/>
                </a:cxn>
                <a:cxn ang="0">
                  <a:pos x="208" y="1206"/>
                </a:cxn>
                <a:cxn ang="0">
                  <a:pos x="118" y="1161"/>
                </a:cxn>
                <a:cxn ang="0">
                  <a:pos x="72" y="1115"/>
                </a:cxn>
                <a:cxn ang="0">
                  <a:pos x="125" y="1055"/>
                </a:cxn>
                <a:cxn ang="0">
                  <a:pos x="163" y="979"/>
                </a:cxn>
                <a:cxn ang="0">
                  <a:pos x="139" y="888"/>
                </a:cxn>
                <a:cxn ang="0">
                  <a:pos x="118" y="798"/>
                </a:cxn>
                <a:cxn ang="0">
                  <a:pos x="27" y="662"/>
                </a:cxn>
                <a:cxn ang="0">
                  <a:pos x="7" y="569"/>
                </a:cxn>
                <a:cxn ang="0">
                  <a:pos x="27" y="616"/>
                </a:cxn>
              </a:cxnLst>
              <a:rect l="0" t="0" r="r" b="b"/>
              <a:pathLst>
                <a:path w="909" h="1256">
                  <a:moveTo>
                    <a:pt x="27" y="616"/>
                  </a:moveTo>
                  <a:lnTo>
                    <a:pt x="0" y="486"/>
                  </a:lnTo>
                  <a:lnTo>
                    <a:pt x="27" y="390"/>
                  </a:lnTo>
                  <a:lnTo>
                    <a:pt x="97" y="319"/>
                  </a:lnTo>
                  <a:lnTo>
                    <a:pt x="118" y="208"/>
                  </a:lnTo>
                  <a:lnTo>
                    <a:pt x="250" y="56"/>
                  </a:lnTo>
                  <a:lnTo>
                    <a:pt x="257" y="0"/>
                  </a:lnTo>
                  <a:lnTo>
                    <a:pt x="347" y="14"/>
                  </a:lnTo>
                  <a:lnTo>
                    <a:pt x="435" y="27"/>
                  </a:lnTo>
                  <a:lnTo>
                    <a:pt x="480" y="163"/>
                  </a:lnTo>
                  <a:lnTo>
                    <a:pt x="480" y="299"/>
                  </a:lnTo>
                  <a:lnTo>
                    <a:pt x="541" y="396"/>
                  </a:lnTo>
                  <a:lnTo>
                    <a:pt x="583" y="493"/>
                  </a:lnTo>
                  <a:lnTo>
                    <a:pt x="662" y="526"/>
                  </a:lnTo>
                  <a:lnTo>
                    <a:pt x="753" y="616"/>
                  </a:lnTo>
                  <a:lnTo>
                    <a:pt x="909" y="646"/>
                  </a:lnTo>
                  <a:lnTo>
                    <a:pt x="888" y="777"/>
                  </a:lnTo>
                  <a:lnTo>
                    <a:pt x="798" y="889"/>
                  </a:lnTo>
                  <a:lnTo>
                    <a:pt x="707" y="1115"/>
                  </a:lnTo>
                  <a:lnTo>
                    <a:pt x="707" y="1251"/>
                  </a:lnTo>
                  <a:lnTo>
                    <a:pt x="571" y="1161"/>
                  </a:lnTo>
                  <a:lnTo>
                    <a:pt x="480" y="1206"/>
                  </a:lnTo>
                  <a:lnTo>
                    <a:pt x="390" y="1251"/>
                  </a:lnTo>
                  <a:lnTo>
                    <a:pt x="284" y="1256"/>
                  </a:lnTo>
                  <a:lnTo>
                    <a:pt x="208" y="1206"/>
                  </a:lnTo>
                  <a:lnTo>
                    <a:pt x="118" y="1161"/>
                  </a:lnTo>
                  <a:lnTo>
                    <a:pt x="72" y="1115"/>
                  </a:lnTo>
                  <a:lnTo>
                    <a:pt x="125" y="1055"/>
                  </a:lnTo>
                  <a:lnTo>
                    <a:pt x="163" y="979"/>
                  </a:lnTo>
                  <a:lnTo>
                    <a:pt x="139" y="888"/>
                  </a:lnTo>
                  <a:lnTo>
                    <a:pt x="118" y="798"/>
                  </a:lnTo>
                  <a:lnTo>
                    <a:pt x="27" y="662"/>
                  </a:lnTo>
                  <a:lnTo>
                    <a:pt x="7" y="569"/>
                  </a:lnTo>
                  <a:lnTo>
                    <a:pt x="27" y="616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8" name="Freeform 48">
              <a:extLst>
                <a:ext uri="{FF2B5EF4-FFF2-40B4-BE49-F238E27FC236}">
                  <a16:creationId xmlns="" xmlns:a16="http://schemas.microsoft.com/office/drawing/2014/main" id="{04585AD1-22AB-4CB4-9A40-44366516C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338" y="5376863"/>
              <a:ext cx="23812" cy="20637"/>
            </a:xfrm>
            <a:custGeom>
              <a:avLst/>
              <a:gdLst/>
              <a:ahLst/>
              <a:cxnLst>
                <a:cxn ang="0">
                  <a:pos x="66" y="26"/>
                </a:cxn>
                <a:cxn ang="0">
                  <a:pos x="68" y="38"/>
                </a:cxn>
                <a:cxn ang="0">
                  <a:pos x="63" y="45"/>
                </a:cxn>
                <a:cxn ang="0">
                  <a:pos x="53" y="44"/>
                </a:cxn>
                <a:cxn ang="0">
                  <a:pos x="51" y="52"/>
                </a:cxn>
                <a:cxn ang="0">
                  <a:pos x="39" y="51"/>
                </a:cxn>
                <a:cxn ang="0">
                  <a:pos x="30" y="55"/>
                </a:cxn>
                <a:cxn ang="0">
                  <a:pos x="24" y="60"/>
                </a:cxn>
                <a:cxn ang="0">
                  <a:pos x="8" y="62"/>
                </a:cxn>
                <a:cxn ang="0">
                  <a:pos x="7" y="52"/>
                </a:cxn>
                <a:cxn ang="0">
                  <a:pos x="2" y="44"/>
                </a:cxn>
                <a:cxn ang="0">
                  <a:pos x="0" y="31"/>
                </a:cxn>
                <a:cxn ang="0">
                  <a:pos x="0" y="20"/>
                </a:cxn>
                <a:cxn ang="0">
                  <a:pos x="7" y="13"/>
                </a:cxn>
                <a:cxn ang="0">
                  <a:pos x="14" y="0"/>
                </a:cxn>
                <a:cxn ang="0">
                  <a:pos x="31" y="0"/>
                </a:cxn>
                <a:cxn ang="0">
                  <a:pos x="38" y="5"/>
                </a:cxn>
                <a:cxn ang="0">
                  <a:pos x="67" y="8"/>
                </a:cxn>
                <a:cxn ang="0">
                  <a:pos x="66" y="17"/>
                </a:cxn>
                <a:cxn ang="0">
                  <a:pos x="74" y="22"/>
                </a:cxn>
                <a:cxn ang="0">
                  <a:pos x="66" y="26"/>
                </a:cxn>
              </a:cxnLst>
              <a:rect l="0" t="0" r="r" b="b"/>
              <a:pathLst>
                <a:path w="74" h="62">
                  <a:moveTo>
                    <a:pt x="66" y="26"/>
                  </a:moveTo>
                  <a:lnTo>
                    <a:pt x="68" y="38"/>
                  </a:lnTo>
                  <a:lnTo>
                    <a:pt x="63" y="45"/>
                  </a:lnTo>
                  <a:lnTo>
                    <a:pt x="53" y="44"/>
                  </a:lnTo>
                  <a:lnTo>
                    <a:pt x="51" y="52"/>
                  </a:lnTo>
                  <a:lnTo>
                    <a:pt x="39" y="51"/>
                  </a:lnTo>
                  <a:lnTo>
                    <a:pt x="30" y="55"/>
                  </a:lnTo>
                  <a:lnTo>
                    <a:pt x="24" y="60"/>
                  </a:lnTo>
                  <a:lnTo>
                    <a:pt x="8" y="62"/>
                  </a:lnTo>
                  <a:lnTo>
                    <a:pt x="7" y="52"/>
                  </a:lnTo>
                  <a:lnTo>
                    <a:pt x="2" y="44"/>
                  </a:lnTo>
                  <a:lnTo>
                    <a:pt x="0" y="31"/>
                  </a:lnTo>
                  <a:lnTo>
                    <a:pt x="0" y="20"/>
                  </a:lnTo>
                  <a:lnTo>
                    <a:pt x="7" y="13"/>
                  </a:lnTo>
                  <a:lnTo>
                    <a:pt x="14" y="0"/>
                  </a:lnTo>
                  <a:lnTo>
                    <a:pt x="31" y="0"/>
                  </a:lnTo>
                  <a:lnTo>
                    <a:pt x="38" y="5"/>
                  </a:lnTo>
                  <a:lnTo>
                    <a:pt x="67" y="8"/>
                  </a:lnTo>
                  <a:lnTo>
                    <a:pt x="66" y="17"/>
                  </a:lnTo>
                  <a:lnTo>
                    <a:pt x="74" y="22"/>
                  </a:lnTo>
                  <a:lnTo>
                    <a:pt x="66" y="26"/>
                  </a:lnTo>
                  <a:close/>
                </a:path>
              </a:pathLst>
            </a:cu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9" name="Title 1"/>
          <p:cNvSpPr txBox="1">
            <a:spLocks/>
          </p:cNvSpPr>
          <p:nvPr/>
        </p:nvSpPr>
        <p:spPr>
          <a:xfrm>
            <a:off x="2044615" y="489822"/>
            <a:ext cx="8126125" cy="7366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გასვლების რაოდენობა და უარი შესვლაზე</a:t>
            </a:r>
            <a:endParaRPr lang="ka-GE" sz="1300" b="1" dirty="0" smtClean="0"/>
          </a:p>
          <a:p>
            <a:pPr>
              <a:lnSpc>
                <a:spcPct val="150000"/>
              </a:lnSpc>
            </a:pPr>
            <a:r>
              <a:rPr lang="ka-GE" sz="1300" b="1" dirty="0" smtClean="0"/>
              <a:t> </a:t>
            </a:r>
            <a:r>
              <a:rPr lang="ka-GE" sz="1300" b="1" dirty="0"/>
              <a:t>შენგენის ზონის მიმართულებით  </a:t>
            </a:r>
            <a:endParaRPr lang="ka-GE" sz="1300" b="1" dirty="0" smtClean="0"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ka-GE" sz="11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100" b="1" dirty="0"/>
          </a:p>
          <a:p>
            <a:pPr>
              <a:lnSpc>
                <a:spcPct val="150000"/>
              </a:lnSpc>
            </a:pPr>
            <a:endParaRPr lang="en-US" sz="1300" b="1" dirty="0"/>
          </a:p>
        </p:txBody>
      </p:sp>
      <p:sp>
        <p:nvSpPr>
          <p:cNvPr id="170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134285" y="119239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71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81201" y="1104514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გერმანია</a:t>
            </a:r>
            <a:endParaRPr lang="en-US" altLang="zh-CN" sz="1100" b="1" kern="0" dirty="0"/>
          </a:p>
        </p:txBody>
      </p:sp>
      <p:sp>
        <p:nvSpPr>
          <p:cNvPr id="172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999" y="1231999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7449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უარი ეთქვა  - 1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3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121709" y="1808248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84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68625" y="1720371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008EC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იტალია</a:t>
            </a:r>
            <a:endParaRPr lang="en-US" altLang="zh-CN" sz="1100" b="1" kern="0" dirty="0"/>
          </a:p>
        </p:txBody>
      </p:sp>
      <p:sp>
        <p:nvSpPr>
          <p:cNvPr id="185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423" y="1847856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4172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39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6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114864" y="2398757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87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61780" y="2310880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საბერძნეთი</a:t>
            </a:r>
            <a:endParaRPr lang="en-US" altLang="zh-CN" sz="1100" b="1" kern="0" dirty="0"/>
          </a:p>
        </p:txBody>
      </p:sp>
      <p:sp>
        <p:nvSpPr>
          <p:cNvPr id="188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578" y="2438365"/>
            <a:ext cx="1163531" cy="5134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3307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5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9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109529" y="3037279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90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56445" y="2949402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ესპანეთი</a:t>
            </a:r>
            <a:endParaRPr lang="en-US" altLang="zh-CN" sz="1100" b="1" kern="0" dirty="0"/>
          </a:p>
        </p:txBody>
      </p:sp>
      <p:sp>
        <p:nvSpPr>
          <p:cNvPr id="191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243" y="3076887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2793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27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2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095377" y="367629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93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42293" y="3588414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საფრანგეთი</a:t>
            </a:r>
            <a:endParaRPr lang="en-US" altLang="zh-CN" sz="1100" b="1" kern="0" dirty="0"/>
          </a:p>
        </p:txBody>
      </p:sp>
      <p:sp>
        <p:nvSpPr>
          <p:cNvPr id="194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091" y="3715899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3004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22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5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095377" y="4320413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96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42293" y="4232536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პოლონეთი</a:t>
            </a:r>
            <a:endParaRPr lang="en-US" altLang="zh-CN" sz="1100" b="1" kern="0" dirty="0"/>
          </a:p>
        </p:txBody>
      </p:sp>
      <p:sp>
        <p:nvSpPr>
          <p:cNvPr id="197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091" y="4360021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3336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25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8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095377" y="4956444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199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42293" y="4868567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CC99F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უნგრეთი</a:t>
            </a:r>
            <a:endParaRPr lang="en-US" altLang="zh-CN" sz="1100" b="1" kern="0" dirty="0"/>
          </a:p>
        </p:txBody>
      </p:sp>
      <p:sp>
        <p:nvSpPr>
          <p:cNvPr id="200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091" y="4996052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</a:t>
            </a: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1180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201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095377" y="5546463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02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42293" y="5458586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00FFF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ჩეხეთი</a:t>
            </a:r>
            <a:endParaRPr lang="en-US" altLang="zh-CN" sz="1100" b="1" kern="0" dirty="0"/>
          </a:p>
        </p:txBody>
      </p:sp>
      <p:sp>
        <p:nvSpPr>
          <p:cNvPr id="203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091" y="5586071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1618</a:t>
            </a:r>
            <a:endParaRPr lang="ka-GE" altLang="zh-CN" sz="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2112834" y="6215869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05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2259750" y="6127992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37609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კვიპროსი</a:t>
            </a:r>
            <a:endParaRPr lang="en-US" altLang="zh-CN" sz="1100" b="1" kern="0" dirty="0"/>
          </a:p>
        </p:txBody>
      </p:sp>
      <p:sp>
        <p:nvSpPr>
          <p:cNvPr id="206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548" y="6255477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</a:t>
            </a: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725</a:t>
            </a:r>
            <a:endParaRPr lang="ka-GE" altLang="zh-CN" sz="800" dirty="0" smtClean="0">
              <a:latin typeface="Calibri" pitchFamily="34" charset="0"/>
              <a:cs typeface="Calibri" pitchFamily="34" charset="0"/>
            </a:endParaRP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უარი ეთქვა  - 3</a:t>
            </a:r>
            <a:r>
              <a:rPr lang="en-US" altLang="zh-CN" sz="800" dirty="0"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210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24762" y="2431909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11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71678" y="2344032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3DB7A3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ნიდერლანდები</a:t>
            </a:r>
            <a:endParaRPr lang="en-US" altLang="zh-CN" sz="1100" b="1" kern="0" dirty="0"/>
          </a:p>
        </p:txBody>
      </p:sp>
      <p:sp>
        <p:nvSpPr>
          <p:cNvPr id="212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476" y="2471517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711</a:t>
            </a:r>
            <a:endParaRPr lang="ka-GE" altLang="zh-CN" sz="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3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22274" y="3059960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14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69190" y="2972083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37609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ლიეტუვა</a:t>
            </a:r>
            <a:endParaRPr lang="en-US" altLang="zh-CN" sz="1100" b="1" kern="0" dirty="0"/>
          </a:p>
        </p:txBody>
      </p:sp>
      <p:sp>
        <p:nvSpPr>
          <p:cNvPr id="215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88" y="3099568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666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6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25068" y="3684122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17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71984" y="3596245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ბელგია</a:t>
            </a:r>
            <a:endParaRPr lang="en-US" altLang="zh-CN" sz="1100" b="1" kern="0" dirty="0"/>
          </a:p>
        </p:txBody>
      </p:sp>
      <p:sp>
        <p:nvSpPr>
          <p:cNvPr id="218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782" y="3723730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482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19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43978" y="4335508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20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90894" y="4247631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FF6699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რუმინეთი</a:t>
            </a:r>
            <a:endParaRPr lang="en-US" altLang="zh-CN" sz="1100" b="1" kern="0" dirty="0"/>
          </a:p>
        </p:txBody>
      </p:sp>
      <p:sp>
        <p:nvSpPr>
          <p:cNvPr id="221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92" y="4375116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</a:t>
            </a: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91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2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64731" y="502033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23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711647" y="4932454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შვედეთი</a:t>
            </a:r>
            <a:endParaRPr lang="en-US" altLang="zh-CN" sz="1100" b="1" kern="0" dirty="0"/>
          </a:p>
        </p:txBody>
      </p:sp>
      <p:sp>
        <p:nvSpPr>
          <p:cNvPr id="224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445" y="5059939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205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43978" y="5611029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26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90894" y="5523152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C854A7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შვეიცარია</a:t>
            </a:r>
            <a:endParaRPr lang="en-US" altLang="zh-CN" sz="1100" b="1" kern="0" dirty="0"/>
          </a:p>
        </p:txBody>
      </p:sp>
      <p:sp>
        <p:nvSpPr>
          <p:cNvPr id="227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92" y="5650637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გაემგზავრა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 -</a:t>
            </a: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370</a:t>
            </a:r>
          </a:p>
        </p:txBody>
      </p:sp>
      <p:sp>
        <p:nvSpPr>
          <p:cNvPr id="228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84619" y="6200342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29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731535" y="6112465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F0AE6C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პორტუგალი</a:t>
            </a:r>
            <a:r>
              <a:rPr lang="ka-GE" altLang="zh-CN" sz="900" b="1" kern="0" dirty="0"/>
              <a:t>ა</a:t>
            </a:r>
            <a:endParaRPr lang="en-US" altLang="zh-CN" sz="1100" b="1" kern="0" dirty="0"/>
          </a:p>
        </p:txBody>
      </p:sp>
      <p:sp>
        <p:nvSpPr>
          <p:cNvPr id="230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333" y="6239950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98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1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4994604" y="502033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32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5141520" y="4932454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F0AE6C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ბულგარეთი</a:t>
            </a:r>
            <a:endParaRPr lang="en-US" altLang="zh-CN" sz="1100" b="1" kern="0" dirty="0"/>
          </a:p>
        </p:txBody>
      </p:sp>
      <p:sp>
        <p:nvSpPr>
          <p:cNvPr id="233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318" y="5059939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119</a:t>
            </a:r>
          </a:p>
        </p:txBody>
      </p:sp>
      <p:sp>
        <p:nvSpPr>
          <p:cNvPr id="234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4985166" y="5599518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35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5132082" y="5511641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ესტონეთი</a:t>
            </a:r>
            <a:endParaRPr lang="en-US" altLang="zh-CN" sz="1100" b="1" kern="0" dirty="0"/>
          </a:p>
        </p:txBody>
      </p:sp>
      <p:sp>
        <p:nvSpPr>
          <p:cNvPr id="236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880" y="5639126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113</a:t>
            </a:r>
          </a:p>
        </p:txBody>
      </p:sp>
      <p:sp>
        <p:nvSpPr>
          <p:cNvPr id="237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4983484" y="6173934"/>
            <a:ext cx="1292702" cy="444004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38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5130400" y="6104556"/>
            <a:ext cx="1061093" cy="181953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მალტა</a:t>
            </a:r>
            <a:endParaRPr lang="en-US" altLang="zh-CN" sz="1100" b="1" kern="0" dirty="0"/>
          </a:p>
        </p:txBody>
      </p:sp>
      <p:sp>
        <p:nvSpPr>
          <p:cNvPr id="239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730" y="6255477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43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40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6458604" y="502033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41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6605520" y="4932454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9DA8B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ხორვატია</a:t>
            </a:r>
            <a:endParaRPr lang="en-US" altLang="zh-CN" sz="1100" b="1" kern="0" dirty="0"/>
          </a:p>
        </p:txBody>
      </p:sp>
      <p:sp>
        <p:nvSpPr>
          <p:cNvPr id="242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5318" y="5059939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12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3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6462891" y="560738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44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6609807" y="5519504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სლოვაკეთი</a:t>
            </a:r>
            <a:endParaRPr lang="en-US" altLang="zh-CN" sz="1100" b="1" kern="0" dirty="0"/>
          </a:p>
        </p:txBody>
      </p:sp>
      <p:sp>
        <p:nvSpPr>
          <p:cNvPr id="245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605" y="5646989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6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6443626" y="6220179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47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6590542" y="6132302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ფინეთი</a:t>
            </a:r>
            <a:endParaRPr lang="en-US" altLang="zh-CN" sz="1100" b="1" kern="0" dirty="0"/>
          </a:p>
        </p:txBody>
      </p:sp>
      <p:sp>
        <p:nvSpPr>
          <p:cNvPr id="248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340" y="6259787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44</a:t>
            </a:r>
          </a:p>
        </p:txBody>
      </p:sp>
      <p:sp>
        <p:nvSpPr>
          <p:cNvPr id="249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7878900" y="5020331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50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8025816" y="4932454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376092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ლუქსემბურგი</a:t>
            </a:r>
            <a:endParaRPr lang="en-US" altLang="zh-CN" sz="1100" b="1" kern="0" dirty="0"/>
          </a:p>
        </p:txBody>
      </p:sp>
      <p:sp>
        <p:nvSpPr>
          <p:cNvPr id="251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325" y="5076646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15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2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7896359" y="5614457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53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8043275" y="5526580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1100" b="1" kern="0" dirty="0" smtClean="0"/>
              <a:t>სლოვენია</a:t>
            </a:r>
            <a:endParaRPr lang="en-US" altLang="zh-CN" sz="1100" b="1" kern="0" dirty="0"/>
          </a:p>
        </p:txBody>
      </p:sp>
      <p:sp>
        <p:nvSpPr>
          <p:cNvPr id="254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073" y="5654065"/>
            <a:ext cx="1163531" cy="2326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</a:t>
            </a:r>
            <a:r>
              <a:rPr lang="ka-GE" altLang="zh-CN" sz="8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5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7886847" y="6232756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56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8033763" y="6144879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ისლანდია</a:t>
            </a:r>
            <a:endParaRPr lang="en-US" altLang="zh-CN" sz="1100" b="1" kern="0" dirty="0"/>
          </a:p>
        </p:txBody>
      </p:sp>
      <p:sp>
        <p:nvSpPr>
          <p:cNvPr id="257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3561" y="6272364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260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546" y="1213656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2355</a:t>
            </a:r>
          </a:p>
        </p:txBody>
      </p:sp>
      <p:sp>
        <p:nvSpPr>
          <p:cNvPr id="262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731" y="1780239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518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altLang="zh-CN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3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4992905" y="4317090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84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5122887" y="4229213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9900CC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1100" b="1" kern="0" dirty="0" smtClean="0"/>
              <a:t>დანია</a:t>
            </a:r>
            <a:endParaRPr lang="en-US" altLang="zh-CN" sz="1100" b="1" kern="0" dirty="0"/>
          </a:p>
        </p:txBody>
      </p:sp>
      <p:sp>
        <p:nvSpPr>
          <p:cNvPr id="285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685" y="4390566"/>
            <a:ext cx="1163531" cy="2261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103</a:t>
            </a:r>
          </a:p>
        </p:txBody>
      </p:sp>
      <p:sp>
        <p:nvSpPr>
          <p:cNvPr id="286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479742" y="1793844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61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24933" y="1684653"/>
            <a:ext cx="1061093" cy="169108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ლატვია</a:t>
            </a:r>
            <a:endParaRPr lang="en-US" altLang="zh-CN" sz="1100" b="1" kern="0" dirty="0"/>
          </a:p>
        </p:txBody>
      </p:sp>
      <p:sp>
        <p:nvSpPr>
          <p:cNvPr id="287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3515179" y="1180668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59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3629748" y="1064905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ავსტრია</a:t>
            </a:r>
            <a:endParaRPr lang="en-US" altLang="zh-CN" sz="1100" b="1" kern="0" dirty="0"/>
          </a:p>
        </p:txBody>
      </p:sp>
      <p:sp>
        <p:nvSpPr>
          <p:cNvPr id="288" name="圆角矩形 164">
            <a:extLst>
              <a:ext uri="{FF2B5EF4-FFF2-40B4-BE49-F238E27FC236}">
                <a16:creationId xmlns="" xmlns:a16="http://schemas.microsoft.com/office/drawing/2014/main" id="{F08EDBBE-D13C-4024-B574-9F979D28C102}"/>
              </a:ext>
            </a:extLst>
          </p:cNvPr>
          <p:cNvSpPr/>
          <p:nvPr/>
        </p:nvSpPr>
        <p:spPr>
          <a:xfrm>
            <a:off x="6462868" y="4319847"/>
            <a:ext cx="1292702" cy="412659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05" tIns="45703" rIns="91405" bIns="45703" anchor="ctr"/>
          <a:lstStyle/>
          <a:p>
            <a:pPr defTabSz="913706">
              <a:defRPr/>
            </a:pPr>
            <a:r>
              <a:rPr lang="en-US" altLang="zh-CN" sz="12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20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89" name="圆角矩形 45">
            <a:extLst>
              <a:ext uri="{FF2B5EF4-FFF2-40B4-BE49-F238E27FC236}">
                <a16:creationId xmlns="" xmlns:a16="http://schemas.microsoft.com/office/drawing/2014/main" id="{6CBD8C4B-EF9F-4DD0-AEE9-6692F7E17C0B}"/>
              </a:ext>
            </a:extLst>
          </p:cNvPr>
          <p:cNvSpPr/>
          <p:nvPr/>
        </p:nvSpPr>
        <p:spPr>
          <a:xfrm>
            <a:off x="6592850" y="4215036"/>
            <a:ext cx="1061093" cy="169108"/>
          </a:xfrm>
          <a:prstGeom prst="roundRect">
            <a:avLst>
              <a:gd name="adj" fmla="val 50000"/>
            </a:avLst>
          </a:prstGeom>
          <a:solidFill>
            <a:srgbClr val="788AE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a-GE" altLang="zh-CN" sz="900" b="1" kern="0" dirty="0" smtClean="0"/>
              <a:t>ნორვეგია</a:t>
            </a:r>
            <a:endParaRPr lang="en-US" altLang="zh-CN" sz="1100" b="1" kern="0" dirty="0"/>
          </a:p>
        </p:txBody>
      </p:sp>
      <p:sp>
        <p:nvSpPr>
          <p:cNvPr id="292" name="Text Box 16">
            <a:extLst>
              <a:ext uri="{FF2B5EF4-FFF2-40B4-BE49-F238E27FC236}">
                <a16:creationId xmlns="" xmlns:a16="http://schemas.microsoft.com/office/drawing/2014/main" id="{4FE43D65-4E13-465E-8408-7A1864F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000" y="4358750"/>
            <a:ext cx="1163531" cy="373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გაემგზავრა  - </a:t>
            </a:r>
            <a:r>
              <a:rPr lang="en-US" altLang="zh-CN" sz="800" dirty="0" smtClean="0">
                <a:latin typeface="Calibri" pitchFamily="34" charset="0"/>
                <a:cs typeface="Calibri" pitchFamily="34" charset="0"/>
              </a:rPr>
              <a:t>66</a:t>
            </a:r>
          </a:p>
          <a:p>
            <a:pPr marL="117475" indent="-117475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ka-GE" altLang="zh-CN" sz="800" dirty="0">
                <a:latin typeface="Calibri" pitchFamily="34" charset="0"/>
                <a:cs typeface="Calibri" pitchFamily="34" charset="0"/>
              </a:rPr>
              <a:t>უარი ეთქვა  - </a:t>
            </a:r>
            <a:r>
              <a:rPr lang="en-US" altLang="zh-CN" sz="800" dirty="0">
                <a:latin typeface="Calibri" pitchFamily="34" charset="0"/>
                <a:cs typeface="Calibri" pitchFamily="34" charset="0"/>
              </a:rPr>
              <a:t>1</a:t>
            </a:r>
            <a:endParaRPr lang="en-US" altLang="zh-CN" sz="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8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231 L 0.65546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4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70" grpId="0" animBg="1"/>
      <p:bldP spid="171" grpId="0" animBg="1"/>
      <p:bldP spid="172" grpId="0"/>
      <p:bldP spid="183" grpId="0" animBg="1"/>
      <p:bldP spid="184" grpId="0" animBg="1"/>
      <p:bldP spid="185" grpId="0"/>
      <p:bldP spid="186" grpId="0" animBg="1"/>
      <p:bldP spid="187" grpId="0" animBg="1"/>
      <p:bldP spid="188" grpId="0"/>
      <p:bldP spid="189" grpId="0" animBg="1"/>
      <p:bldP spid="190" grpId="0" animBg="1"/>
      <p:bldP spid="191" grpId="0"/>
      <p:bldP spid="192" grpId="0" animBg="1"/>
      <p:bldP spid="193" grpId="0" animBg="1"/>
      <p:bldP spid="194" grpId="0"/>
      <p:bldP spid="195" grpId="0" animBg="1"/>
      <p:bldP spid="196" grpId="0" animBg="1"/>
      <p:bldP spid="197" grpId="0"/>
      <p:bldP spid="198" grpId="0" animBg="1"/>
      <p:bldP spid="199" grpId="0" animBg="1"/>
      <p:bldP spid="200" grpId="0"/>
      <p:bldP spid="201" grpId="0" animBg="1"/>
      <p:bldP spid="202" grpId="0" animBg="1"/>
      <p:bldP spid="203" grpId="0"/>
      <p:bldP spid="204" grpId="0" animBg="1"/>
      <p:bldP spid="205" grpId="0" animBg="1"/>
      <p:bldP spid="206" grpId="0"/>
      <p:bldP spid="210" grpId="0" animBg="1"/>
      <p:bldP spid="211" grpId="0" animBg="1"/>
      <p:bldP spid="212" grpId="0"/>
      <p:bldP spid="213" grpId="0" animBg="1"/>
      <p:bldP spid="214" grpId="0" animBg="1"/>
      <p:bldP spid="215" grpId="0"/>
      <p:bldP spid="216" grpId="0" animBg="1"/>
      <p:bldP spid="217" grpId="0" animBg="1"/>
      <p:bldP spid="218" grpId="0"/>
      <p:bldP spid="219" grpId="0" animBg="1"/>
      <p:bldP spid="220" grpId="0" animBg="1"/>
      <p:bldP spid="221" grpId="0"/>
      <p:bldP spid="222" grpId="0" animBg="1"/>
      <p:bldP spid="223" grpId="0" animBg="1"/>
      <p:bldP spid="224" grpId="0"/>
      <p:bldP spid="225" grpId="0" animBg="1"/>
      <p:bldP spid="226" grpId="0" animBg="1"/>
      <p:bldP spid="227" grpId="0"/>
      <p:bldP spid="228" grpId="0" animBg="1"/>
      <p:bldP spid="229" grpId="0" animBg="1"/>
      <p:bldP spid="230" grpId="0"/>
      <p:bldP spid="231" grpId="0" animBg="1"/>
      <p:bldP spid="232" grpId="0" animBg="1"/>
      <p:bldP spid="233" grpId="0"/>
      <p:bldP spid="234" grpId="0" animBg="1"/>
      <p:bldP spid="235" grpId="0" animBg="1"/>
      <p:bldP spid="236" grpId="0"/>
      <p:bldP spid="237" grpId="0" animBg="1"/>
      <p:bldP spid="238" grpId="0" animBg="1"/>
      <p:bldP spid="239" grpId="0"/>
      <p:bldP spid="240" grpId="0" animBg="1"/>
      <p:bldP spid="241" grpId="0" animBg="1"/>
      <p:bldP spid="242" grpId="0"/>
      <p:bldP spid="243" grpId="0" animBg="1"/>
      <p:bldP spid="244" grpId="0" animBg="1"/>
      <p:bldP spid="245" grpId="0"/>
      <p:bldP spid="246" grpId="0" animBg="1"/>
      <p:bldP spid="247" grpId="0" animBg="1"/>
      <p:bldP spid="248" grpId="0"/>
      <p:bldP spid="249" grpId="0" animBg="1"/>
      <p:bldP spid="250" grpId="0" animBg="1"/>
      <p:bldP spid="251" grpId="0"/>
      <p:bldP spid="252" grpId="0" animBg="1"/>
      <p:bldP spid="253" grpId="0" animBg="1"/>
      <p:bldP spid="254" grpId="0"/>
      <p:bldP spid="255" grpId="0" animBg="1"/>
      <p:bldP spid="256" grpId="0" animBg="1"/>
      <p:bldP spid="257" grpId="0"/>
      <p:bldP spid="260" grpId="0"/>
      <p:bldP spid="262" grpId="0"/>
      <p:bldP spid="283" grpId="0" animBg="1"/>
      <p:bldP spid="284" grpId="0" animBg="1"/>
      <p:bldP spid="285" grpId="0"/>
      <p:bldP spid="286" grpId="0" animBg="1"/>
      <p:bldP spid="261" grpId="0" animBg="1"/>
      <p:bldP spid="287" grpId="0" animBg="1"/>
      <p:bldP spid="259" grpId="0" animBg="1"/>
      <p:bldP spid="288" grpId="0" animBg="1"/>
      <p:bldP spid="289" grpId="0" animBg="1"/>
      <p:bldP spid="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559026" y="40461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9" name="Title 1"/>
          <p:cNvSpPr txBox="1">
            <a:spLocks/>
          </p:cNvSpPr>
          <p:nvPr/>
        </p:nvSpPr>
        <p:spPr>
          <a:xfrm>
            <a:off x="2051523" y="715259"/>
            <a:ext cx="8126125" cy="5014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გასვლების რაოდენობა და უარი შესვლაზე</a:t>
            </a:r>
            <a:r>
              <a:rPr lang="en-US" sz="1300" b="1" dirty="0" smtClean="0">
                <a:latin typeface="Sylfaen" panose="010A0502050306030303" pitchFamily="18" charset="0"/>
              </a:rPr>
              <a:t> </a:t>
            </a:r>
            <a:r>
              <a:rPr lang="ka-GE" sz="1300" b="1" dirty="0" smtClean="0">
                <a:latin typeface="Sylfaen" panose="010A0502050306030303" pitchFamily="18" charset="0"/>
              </a:rPr>
              <a:t>ქვეყნების მიხედვით</a:t>
            </a:r>
            <a:endParaRPr lang="ka-GE" sz="1300" b="1" dirty="0" smtClean="0"/>
          </a:p>
          <a:p>
            <a:pPr>
              <a:lnSpc>
                <a:spcPct val="150000"/>
              </a:lnSpc>
            </a:pPr>
            <a:r>
              <a:rPr lang="ka-GE" sz="1300" b="1" dirty="0" smtClean="0"/>
              <a:t> (შენგენის </a:t>
            </a:r>
            <a:r>
              <a:rPr lang="ka-GE" sz="1300" b="1" dirty="0"/>
              <a:t>ზონის </a:t>
            </a:r>
            <a:r>
              <a:rPr lang="ru-RU" sz="1300" b="1" dirty="0" smtClean="0"/>
              <a:t> </a:t>
            </a:r>
            <a:r>
              <a:rPr lang="ka-GE" sz="1300" b="1" dirty="0" smtClean="0"/>
              <a:t>ქვეყნების გარდა) </a:t>
            </a:r>
          </a:p>
          <a:p>
            <a:pPr>
              <a:lnSpc>
                <a:spcPct val="150000"/>
              </a:lnSpc>
            </a:pPr>
            <a:r>
              <a:rPr lang="ka-GE" sz="11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1100" b="1" dirty="0"/>
          </a:p>
          <a:p>
            <a:pPr>
              <a:lnSpc>
                <a:spcPct val="150000"/>
              </a:lnSpc>
            </a:pPr>
            <a:endParaRPr lang="en-US" sz="13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807" y="2120915"/>
            <a:ext cx="821916" cy="721352"/>
          </a:xfrm>
          <a:prstGeom prst="rect">
            <a:avLst/>
          </a:prstGeom>
          <a:noFill/>
        </p:spPr>
      </p:pic>
      <p:sp>
        <p:nvSpPr>
          <p:cNvPr id="5" name="Pentagon 4"/>
          <p:cNvSpPr/>
          <p:nvPr/>
        </p:nvSpPr>
        <p:spPr>
          <a:xfrm>
            <a:off x="2973519" y="846668"/>
            <a:ext cx="2449009" cy="6096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1.  თურქეთი</a:t>
            </a:r>
          </a:p>
          <a:p>
            <a:pPr marL="171450" indent="-171450">
              <a:buFontTx/>
              <a:buChar char="-"/>
            </a:pPr>
            <a:r>
              <a:rPr lang="ka-GE" sz="1000" dirty="0" smtClean="0">
                <a:solidFill>
                  <a:schemeClr val="tx1"/>
                </a:solidFill>
              </a:rPr>
              <a:t>გაემგზავრა - 116220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</a:t>
            </a:r>
            <a:r>
              <a:rPr lang="ka-GE" sz="1000" dirty="0" smtClean="0">
                <a:solidFill>
                  <a:schemeClr val="tx1"/>
                </a:solidFill>
              </a:rPr>
              <a:t>ეთქვა - 32</a:t>
            </a:r>
          </a:p>
        </p:txBody>
      </p:sp>
      <p:sp>
        <p:nvSpPr>
          <p:cNvPr id="607" name="Pentagon 606"/>
          <p:cNvSpPr/>
          <p:nvPr/>
        </p:nvSpPr>
        <p:spPr>
          <a:xfrm>
            <a:off x="2973179" y="1545183"/>
            <a:ext cx="2449009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ka-GE" sz="1000" b="1" dirty="0" smtClean="0">
                <a:solidFill>
                  <a:srgbClr val="FF0000"/>
                </a:solidFill>
              </a:rPr>
              <a:t>2</a:t>
            </a:r>
            <a:r>
              <a:rPr lang="en-US" sz="1000" b="1" dirty="0" smtClean="0">
                <a:solidFill>
                  <a:srgbClr val="FF0000"/>
                </a:solidFill>
              </a:rPr>
              <a:t>.   </a:t>
            </a:r>
            <a:r>
              <a:rPr lang="ka-GE" sz="1000" b="1" dirty="0" smtClean="0">
                <a:solidFill>
                  <a:srgbClr val="FF0000"/>
                </a:solidFill>
              </a:rPr>
              <a:t>აზერბაიჯანი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- 56462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ეთქვა </a:t>
            </a:r>
            <a:r>
              <a:rPr lang="ka-GE" sz="1000" dirty="0" smtClean="0">
                <a:solidFill>
                  <a:schemeClr val="tx1"/>
                </a:solidFill>
              </a:rPr>
              <a:t>- 1</a:t>
            </a: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08" name="Pentagon 607"/>
          <p:cNvSpPr/>
          <p:nvPr/>
        </p:nvSpPr>
        <p:spPr>
          <a:xfrm>
            <a:off x="2982268" y="2230968"/>
            <a:ext cx="2449009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3.</a:t>
            </a:r>
            <a:r>
              <a:rPr lang="ka-GE" sz="10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 სომხეთი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  <a:latin typeface="Sylfaen" panose="010A0502050306030303" pitchFamily="18" charset="0"/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  <a:latin typeface="Sylfaen" panose="010A0502050306030303" pitchFamily="18" charset="0"/>
              </a:rPr>
              <a:t>- 25012</a:t>
            </a:r>
          </a:p>
        </p:txBody>
      </p:sp>
      <p:sp>
        <p:nvSpPr>
          <p:cNvPr id="609" name="Pentagon 608"/>
          <p:cNvSpPr/>
          <p:nvPr/>
        </p:nvSpPr>
        <p:spPr>
          <a:xfrm>
            <a:off x="2982267" y="2919911"/>
            <a:ext cx="2449009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ka-GE" sz="1000" b="1" dirty="0" smtClean="0">
                <a:solidFill>
                  <a:srgbClr val="FF0000"/>
                </a:solidFill>
              </a:rPr>
              <a:t>4.  რუსეთი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 - 8032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</a:t>
            </a:r>
            <a:r>
              <a:rPr lang="ka-GE" sz="1000" dirty="0" smtClean="0">
                <a:solidFill>
                  <a:schemeClr val="tx1"/>
                </a:solidFill>
              </a:rPr>
              <a:t>ეთქვა -  5</a:t>
            </a: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10" name="Pentagon 609"/>
          <p:cNvSpPr/>
          <p:nvPr/>
        </p:nvSpPr>
        <p:spPr>
          <a:xfrm>
            <a:off x="2973517" y="3629783"/>
            <a:ext cx="2449009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5.  უკრაინა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 - 2501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</a:t>
            </a:r>
            <a:r>
              <a:rPr lang="ka-GE" sz="1000" dirty="0" smtClean="0">
                <a:solidFill>
                  <a:schemeClr val="tx1"/>
                </a:solidFill>
              </a:rPr>
              <a:t>ეთქვა - 16</a:t>
            </a:r>
          </a:p>
        </p:txBody>
      </p:sp>
      <p:sp>
        <p:nvSpPr>
          <p:cNvPr id="611" name="Pentagon 610"/>
          <p:cNvSpPr/>
          <p:nvPr/>
        </p:nvSpPr>
        <p:spPr>
          <a:xfrm>
            <a:off x="2973520" y="4326614"/>
            <a:ext cx="2498194" cy="58419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ka-GE" sz="1000" b="1" dirty="0" smtClean="0">
                <a:solidFill>
                  <a:srgbClr val="FF0000"/>
                </a:solidFill>
              </a:rPr>
              <a:t>6.  ისრაელი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 - 1320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ეთქვა </a:t>
            </a:r>
            <a:r>
              <a:rPr lang="ka-GE" sz="1000" dirty="0" smtClean="0">
                <a:solidFill>
                  <a:schemeClr val="tx1"/>
                </a:solidFill>
              </a:rPr>
              <a:t>- 141  </a:t>
            </a: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12" name="Pentagon 611"/>
          <p:cNvSpPr/>
          <p:nvPr/>
        </p:nvSpPr>
        <p:spPr>
          <a:xfrm>
            <a:off x="6485465" y="3575436"/>
            <a:ext cx="2687795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13.   ჩინეთი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- 445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25" name="Pentagon 624"/>
          <p:cNvSpPr/>
          <p:nvPr/>
        </p:nvSpPr>
        <p:spPr>
          <a:xfrm>
            <a:off x="6477003" y="2197100"/>
            <a:ext cx="2687796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11.  ბელორუსია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- 580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</a:t>
            </a:r>
            <a:r>
              <a:rPr lang="ka-GE" sz="1000" dirty="0" smtClean="0">
                <a:solidFill>
                  <a:schemeClr val="tx1"/>
                </a:solidFill>
              </a:rPr>
              <a:t>ეთქვა - 5</a:t>
            </a:r>
          </a:p>
        </p:txBody>
      </p:sp>
      <p:sp>
        <p:nvSpPr>
          <p:cNvPr id="626" name="Pentagon 625"/>
          <p:cNvSpPr/>
          <p:nvPr/>
        </p:nvSpPr>
        <p:spPr>
          <a:xfrm>
            <a:off x="6457183" y="867835"/>
            <a:ext cx="2766708" cy="59688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9.   არაბთა გაერთიანებული საიმიროები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- 958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27" name="Pentagon 626"/>
          <p:cNvSpPr/>
          <p:nvPr/>
        </p:nvSpPr>
        <p:spPr>
          <a:xfrm>
            <a:off x="6477003" y="2876796"/>
            <a:ext cx="2687796" cy="60113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ka-GE" sz="1000" b="1" dirty="0" smtClean="0">
                <a:solidFill>
                  <a:srgbClr val="FF0000"/>
                </a:solidFill>
              </a:rPr>
              <a:t>12.   ყაზახეთი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- 471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უარი </a:t>
            </a:r>
            <a:r>
              <a:rPr lang="ka-GE" sz="1000" dirty="0" smtClean="0">
                <a:solidFill>
                  <a:schemeClr val="tx1"/>
                </a:solidFill>
              </a:rPr>
              <a:t>ეთქვა - </a:t>
            </a:r>
            <a:r>
              <a:rPr lang="ka-GE" sz="1000" dirty="0">
                <a:solidFill>
                  <a:schemeClr val="tx1"/>
                </a:solidFill>
              </a:rPr>
              <a:t>1</a:t>
            </a:r>
            <a:r>
              <a:rPr lang="ka-GE" sz="10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634" name="Pentagon 633"/>
          <p:cNvSpPr/>
          <p:nvPr/>
        </p:nvSpPr>
        <p:spPr>
          <a:xfrm>
            <a:off x="6503603" y="5634529"/>
            <a:ext cx="2678126" cy="61806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smtClean="0">
                <a:solidFill>
                  <a:srgbClr val="FF0000"/>
                </a:solidFill>
              </a:rPr>
              <a:t>        სხვა </a:t>
            </a:r>
            <a:r>
              <a:rPr lang="ka-GE" sz="1000" b="1" dirty="0" smtClean="0">
                <a:solidFill>
                  <a:srgbClr val="FF0000"/>
                </a:solidFill>
              </a:rPr>
              <a:t>ქვეყნები 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- 1782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13" y="1519766"/>
            <a:ext cx="812751" cy="541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287" y="842203"/>
            <a:ext cx="812330" cy="528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789" y="2937237"/>
            <a:ext cx="765952" cy="4452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795" y="3622710"/>
            <a:ext cx="727940" cy="6166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608" y="4158973"/>
            <a:ext cx="403688" cy="6925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424" y="2229782"/>
            <a:ext cx="755426" cy="5036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022" y="867835"/>
            <a:ext cx="631820" cy="588433"/>
          </a:xfrm>
          <a:prstGeom prst="rect">
            <a:avLst/>
          </a:prstGeom>
          <a:effectLst>
            <a:glow rad="127000">
              <a:schemeClr val="bg1"/>
            </a:glow>
            <a:softEdge rad="127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63" y="5679106"/>
            <a:ext cx="1201801" cy="618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822" y="5057297"/>
            <a:ext cx="590531" cy="373216"/>
          </a:xfrm>
          <a:prstGeom prst="rect">
            <a:avLst/>
          </a:prstGeom>
        </p:spPr>
      </p:pic>
      <p:sp>
        <p:nvSpPr>
          <p:cNvPr id="75" name="Pentagon 74"/>
          <p:cNvSpPr/>
          <p:nvPr/>
        </p:nvSpPr>
        <p:spPr>
          <a:xfrm>
            <a:off x="6477003" y="1570437"/>
            <a:ext cx="2738421" cy="55047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10.  დიდი ბრიტანეთი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- 868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76" name="Pentagon 75"/>
          <p:cNvSpPr/>
          <p:nvPr/>
        </p:nvSpPr>
        <p:spPr>
          <a:xfrm>
            <a:off x="2973520" y="5007399"/>
            <a:ext cx="2505027" cy="61019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7.  აშშ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 - 1318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77" name="Pentagon 76"/>
          <p:cNvSpPr/>
          <p:nvPr/>
        </p:nvSpPr>
        <p:spPr>
          <a:xfrm>
            <a:off x="6485467" y="4260752"/>
            <a:ext cx="2687795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14.   ირანი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- 187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114" name="Pentagon 113"/>
          <p:cNvSpPr/>
          <p:nvPr/>
        </p:nvSpPr>
        <p:spPr>
          <a:xfrm>
            <a:off x="6493933" y="4944680"/>
            <a:ext cx="2687795" cy="60113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15.   ინდოეთი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- 132</a:t>
            </a:r>
          </a:p>
          <a:p>
            <a:pPr marL="171450" indent="-171450">
              <a:buFontTx/>
              <a:buChar char="-"/>
            </a:pPr>
            <a:endParaRPr lang="ka-GE" sz="1000" dirty="0" smtClean="0">
              <a:solidFill>
                <a:schemeClr val="tx1"/>
              </a:solidFill>
            </a:endParaRPr>
          </a:p>
        </p:txBody>
      </p:sp>
      <p:sp>
        <p:nvSpPr>
          <p:cNvPr id="115" name="Pentagon 114"/>
          <p:cNvSpPr/>
          <p:nvPr/>
        </p:nvSpPr>
        <p:spPr>
          <a:xfrm>
            <a:off x="2978961" y="5689530"/>
            <a:ext cx="2492752" cy="57999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000" b="1" dirty="0" smtClean="0">
                <a:solidFill>
                  <a:srgbClr val="FF0000"/>
                </a:solidFill>
              </a:rPr>
              <a:t>8.  ეგვიპტე</a:t>
            </a:r>
          </a:p>
          <a:p>
            <a:pPr marL="171450" indent="-171450">
              <a:buFontTx/>
              <a:buChar char="-"/>
            </a:pPr>
            <a:r>
              <a:rPr lang="ka-GE" sz="1000" dirty="0">
                <a:solidFill>
                  <a:schemeClr val="tx1"/>
                </a:solidFill>
              </a:rPr>
              <a:t>გაემგზავრა </a:t>
            </a:r>
            <a:r>
              <a:rPr lang="ka-GE" sz="1000" dirty="0" smtClean="0">
                <a:solidFill>
                  <a:schemeClr val="tx1"/>
                </a:solidFill>
              </a:rPr>
              <a:t>- 970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694" y="5698066"/>
            <a:ext cx="560659" cy="4785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749" y="1557737"/>
            <a:ext cx="542776" cy="4832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512" y="2973223"/>
            <a:ext cx="571249" cy="3118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482" y="3592160"/>
            <a:ext cx="597043" cy="5668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985" y="4277651"/>
            <a:ext cx="547833" cy="5334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27" y="4978548"/>
            <a:ext cx="522256" cy="5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6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231 L 0.65546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762581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2239763433"/>
              </p:ext>
            </p:extLst>
          </p:nvPr>
        </p:nvGraphicFramePr>
        <p:xfrm>
          <a:off x="2167947" y="2387942"/>
          <a:ext cx="7181331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812455"/>
              </p:ext>
            </p:extLst>
          </p:nvPr>
        </p:nvGraphicFramePr>
        <p:xfrm>
          <a:off x="2161494" y="376011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12" y="1104275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5471" y="2389941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05316" y="3568001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(იანვარი, 2019 წელი)</a:t>
            </a:r>
            <a:endParaRPr lang="en-US" sz="2500" b="1" dirty="0"/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978765"/>
              </p:ext>
            </p:extLst>
          </p:nvPr>
        </p:nvGraphicFramePr>
        <p:xfrm>
          <a:off x="5300133" y="4997688"/>
          <a:ext cx="3737599" cy="176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1836620" y="5106752"/>
            <a:ext cx="2902638" cy="145557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/>
              <a:t>საავტომობილო ტრანსპორტის </a:t>
            </a:r>
            <a:r>
              <a:rPr lang="ka-GE" sz="1200" b="1" dirty="0" smtClean="0"/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კვეთების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dirty="0" smtClean="0"/>
              <a:t>რაოდენობა </a:t>
            </a:r>
            <a:r>
              <a:rPr lang="ka-GE" sz="1200" dirty="0"/>
              <a:t>ორივე </a:t>
            </a:r>
            <a:r>
              <a:rPr lang="ka-GE" sz="1200" dirty="0" smtClean="0"/>
              <a:t>მიმართულებით:  </a:t>
            </a:r>
            <a:endParaRPr lang="en-US" sz="1200" dirty="0"/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</a:rPr>
              <a:t>231 440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342138" y="5011084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თურქეთისკენ/ თურქეთიდან - </a:t>
            </a:r>
            <a:r>
              <a:rPr lang="ka-GE" sz="1100" i="1" dirty="0" smtClean="0"/>
              <a:t>   </a:t>
            </a:r>
            <a:r>
              <a:rPr lang="ka-GE" sz="1100" b="1" i="1" dirty="0" smtClean="0"/>
              <a:t>36 268</a:t>
            </a:r>
            <a:r>
              <a:rPr lang="ka-GE" sz="1100" i="1" dirty="0" smtClean="0"/>
              <a:t>-ჯერ</a:t>
            </a:r>
            <a:endParaRPr lang="ka-GE" sz="11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369799" y="594418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სომხეთისკენ/</a:t>
            </a:r>
          </a:p>
          <a:p>
            <a:pPr lvl="0"/>
            <a:r>
              <a:rPr lang="ka-GE" sz="1100" i="1" dirty="0"/>
              <a:t>სომხეთიდან - </a:t>
            </a:r>
            <a:endParaRPr lang="ka-GE" sz="1100" i="1" dirty="0" smtClean="0"/>
          </a:p>
          <a:p>
            <a:pPr lvl="0"/>
            <a:r>
              <a:rPr lang="ka-GE" sz="1100" b="1" i="1" dirty="0" smtClean="0"/>
              <a:t>79 646</a:t>
            </a:r>
            <a:r>
              <a:rPr lang="ka-GE" sz="1100" i="1" dirty="0" smtClean="0"/>
              <a:t>-ჯერ</a:t>
            </a:r>
            <a:endParaRPr lang="en-US" sz="11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063019" y="604955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აზერბაიჯანისკენ</a:t>
            </a:r>
          </a:p>
          <a:p>
            <a:pPr lvl="0"/>
            <a:r>
              <a:rPr lang="ka-GE" sz="1100" i="1" dirty="0"/>
              <a:t>/აზერბაიჯანიდან – </a:t>
            </a:r>
            <a:r>
              <a:rPr lang="ka-GE" sz="1100" b="1" i="1" dirty="0" smtClean="0"/>
              <a:t>79 106</a:t>
            </a:r>
            <a:r>
              <a:rPr lang="ka-GE" sz="1100" i="1" dirty="0" smtClean="0"/>
              <a:t>-ჯერ</a:t>
            </a:r>
            <a:endParaRPr lang="en-US" sz="11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063019" y="5004667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1100" i="1" dirty="0"/>
              <a:t>რუსეთისკენ/</a:t>
            </a:r>
          </a:p>
          <a:p>
            <a:pPr lvl="0"/>
            <a:r>
              <a:rPr lang="ka-GE" sz="1100" i="1" dirty="0"/>
              <a:t>რუსეთიდან – </a:t>
            </a:r>
          </a:p>
          <a:p>
            <a:pPr lvl="0"/>
            <a:r>
              <a:rPr lang="ka-GE" sz="1100" b="1" i="1" dirty="0" smtClean="0"/>
              <a:t>36 420</a:t>
            </a:r>
            <a:r>
              <a:rPr lang="en-US" sz="1100" b="1" i="1" dirty="0" smtClean="0"/>
              <a:t>-</a:t>
            </a:r>
            <a:r>
              <a:rPr lang="ka-GE" sz="1100" i="1" dirty="0"/>
              <a:t>ჯერ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6217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2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5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59" grpId="0">
        <p:bldAsOne/>
      </p:bldGraphic>
      <p:bldGraphic spid="60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7408</TotalTime>
  <Words>1083</Words>
  <Application>Microsoft Office PowerPoint</Application>
  <PresentationFormat>Custom</PresentationFormat>
  <Paragraphs>637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Tamta Chaladze</cp:lastModifiedBy>
  <cp:revision>638</cp:revision>
  <cp:lastPrinted>2018-09-10T10:54:14Z</cp:lastPrinted>
  <dcterms:created xsi:type="dcterms:W3CDTF">2018-07-08T13:18:12Z</dcterms:created>
  <dcterms:modified xsi:type="dcterms:W3CDTF">2019-02-14T06:05:52Z</dcterms:modified>
</cp:coreProperties>
</file>