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6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აეროპორტი</c:v>
                </c:pt>
                <c:pt idx="8">
                  <c:v>ქუთაისის აეროპორტი</c:v>
                </c:pt>
                <c:pt idx="9">
                  <c:v>ვალე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კარწახი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ფოთის პორტი</c:v>
                </c:pt>
                <c:pt idx="16">
                  <c:v>ბათუმის პორტი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3675477</c:v>
                </c:pt>
                <c:pt idx="1">
                  <c:v>1633414</c:v>
                </c:pt>
                <c:pt idx="2">
                  <c:v>1618320</c:v>
                </c:pt>
                <c:pt idx="3">
                  <c:v>1490077</c:v>
                </c:pt>
                <c:pt idx="4">
                  <c:v>1265044</c:v>
                </c:pt>
                <c:pt idx="5">
                  <c:v>373099</c:v>
                </c:pt>
                <c:pt idx="6">
                  <c:v>295763</c:v>
                </c:pt>
                <c:pt idx="7">
                  <c:v>221562</c:v>
                </c:pt>
                <c:pt idx="8">
                  <c:v>196109</c:v>
                </c:pt>
                <c:pt idx="9">
                  <c:v>172857</c:v>
                </c:pt>
                <c:pt idx="10">
                  <c:v>119804</c:v>
                </c:pt>
                <c:pt idx="11">
                  <c:v>84542</c:v>
                </c:pt>
                <c:pt idx="12">
                  <c:v>82020</c:v>
                </c:pt>
                <c:pt idx="13">
                  <c:v>57729</c:v>
                </c:pt>
                <c:pt idx="14">
                  <c:v>36806</c:v>
                </c:pt>
                <c:pt idx="15">
                  <c:v>20312</c:v>
                </c:pt>
                <c:pt idx="16">
                  <c:v>18271</c:v>
                </c:pt>
                <c:pt idx="17">
                  <c:v>1845</c:v>
                </c:pt>
                <c:pt idx="18">
                  <c:v>1553</c:v>
                </c:pt>
                <c:pt idx="19">
                  <c:v>846</c:v>
                </c:pt>
                <c:pt idx="2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აეროპორტი</c:v>
                </c:pt>
                <c:pt idx="8">
                  <c:v>ქუთაისის აეროპორტი</c:v>
                </c:pt>
                <c:pt idx="9">
                  <c:v>ვალე</c:v>
                </c:pt>
                <c:pt idx="10">
                  <c:v>ვახტანგისი</c:v>
                </c:pt>
                <c:pt idx="11">
                  <c:v>გუგუთი</c:v>
                </c:pt>
                <c:pt idx="12">
                  <c:v>კარწახი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ფოთის პორტი</c:v>
                </c:pt>
                <c:pt idx="16">
                  <c:v>ბათუმის პორტი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3633434</c:v>
                </c:pt>
                <c:pt idx="1">
                  <c:v>1594745</c:v>
                </c:pt>
                <c:pt idx="2">
                  <c:v>1607060</c:v>
                </c:pt>
                <c:pt idx="3">
                  <c:v>1474440</c:v>
                </c:pt>
                <c:pt idx="4">
                  <c:v>1304143</c:v>
                </c:pt>
                <c:pt idx="5">
                  <c:v>358048</c:v>
                </c:pt>
                <c:pt idx="6">
                  <c:v>300854</c:v>
                </c:pt>
                <c:pt idx="7">
                  <c:v>227750</c:v>
                </c:pt>
                <c:pt idx="8">
                  <c:v>219344</c:v>
                </c:pt>
                <c:pt idx="9">
                  <c:v>187300</c:v>
                </c:pt>
                <c:pt idx="10">
                  <c:v>120814</c:v>
                </c:pt>
                <c:pt idx="11">
                  <c:v>72352</c:v>
                </c:pt>
                <c:pt idx="12">
                  <c:v>132453</c:v>
                </c:pt>
                <c:pt idx="13">
                  <c:v>53830</c:v>
                </c:pt>
                <c:pt idx="14">
                  <c:v>37657</c:v>
                </c:pt>
                <c:pt idx="15">
                  <c:v>18246</c:v>
                </c:pt>
                <c:pt idx="16">
                  <c:v>14872</c:v>
                </c:pt>
                <c:pt idx="17">
                  <c:v>1930</c:v>
                </c:pt>
                <c:pt idx="18">
                  <c:v>1557</c:v>
                </c:pt>
                <c:pt idx="19">
                  <c:v>838</c:v>
                </c:pt>
                <c:pt idx="2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79498</c:v>
                </c:pt>
                <c:pt idx="1">
                  <c:v>382618</c:v>
                </c:pt>
                <c:pt idx="2">
                  <c:v>612966</c:v>
                </c:pt>
                <c:pt idx="3">
                  <c:v>488367</c:v>
                </c:pt>
                <c:pt idx="4">
                  <c:v>190723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5-4343-90E9-3F70EA108058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81878</c:v>
                </c:pt>
                <c:pt idx="1">
                  <c:v>388038</c:v>
                </c:pt>
                <c:pt idx="2">
                  <c:v>618271</c:v>
                </c:pt>
                <c:pt idx="3">
                  <c:v>491615</c:v>
                </c:pt>
                <c:pt idx="4">
                  <c:v>191841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ვახტანგისი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438304</c:v>
                </c:pt>
                <c:pt idx="1">
                  <c:v>289729</c:v>
                </c:pt>
                <c:pt idx="2">
                  <c:v>229616</c:v>
                </c:pt>
                <c:pt idx="3">
                  <c:v>202829</c:v>
                </c:pt>
                <c:pt idx="4">
                  <c:v>79854</c:v>
                </c:pt>
                <c:pt idx="5">
                  <c:v>53552</c:v>
                </c:pt>
                <c:pt idx="6">
                  <c:v>29579</c:v>
                </c:pt>
                <c:pt idx="7">
                  <c:v>23049</c:v>
                </c:pt>
                <c:pt idx="8">
                  <c:v>20842</c:v>
                </c:pt>
                <c:pt idx="9">
                  <c:v>16286</c:v>
                </c:pt>
                <c:pt idx="10">
                  <c:v>2295</c:v>
                </c:pt>
                <c:pt idx="11">
                  <c:v>1685</c:v>
                </c:pt>
                <c:pt idx="12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ვახტანგისი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467151</c:v>
                </c:pt>
                <c:pt idx="1">
                  <c:v>290316</c:v>
                </c:pt>
                <c:pt idx="2">
                  <c:v>233908</c:v>
                </c:pt>
                <c:pt idx="3">
                  <c:v>190405</c:v>
                </c:pt>
                <c:pt idx="4">
                  <c:v>78640</c:v>
                </c:pt>
                <c:pt idx="5">
                  <c:v>54240</c:v>
                </c:pt>
                <c:pt idx="6">
                  <c:v>30111</c:v>
                </c:pt>
                <c:pt idx="7">
                  <c:v>24756</c:v>
                </c:pt>
                <c:pt idx="8">
                  <c:v>17605</c:v>
                </c:pt>
                <c:pt idx="9">
                  <c:v>17732</c:v>
                </c:pt>
                <c:pt idx="10">
                  <c:v>512</c:v>
                </c:pt>
                <c:pt idx="11">
                  <c:v>884</c:v>
                </c:pt>
                <c:pt idx="12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59743</c:v>
                </c:pt>
                <c:pt idx="1">
                  <c:v>17156</c:v>
                </c:pt>
                <c:pt idx="2">
                  <c:v>16418</c:v>
                </c:pt>
                <c:pt idx="3">
                  <c:v>14772</c:v>
                </c:pt>
                <c:pt idx="4">
                  <c:v>5947</c:v>
                </c:pt>
                <c:pt idx="5">
                  <c:v>3438</c:v>
                </c:pt>
                <c:pt idx="6">
                  <c:v>2385</c:v>
                </c:pt>
                <c:pt idx="7">
                  <c:v>1025</c:v>
                </c:pt>
                <c:pt idx="8">
                  <c:v>1002</c:v>
                </c:pt>
                <c:pt idx="9">
                  <c:v>108</c:v>
                </c:pt>
                <c:pt idx="10">
                  <c:v>79</c:v>
                </c:pt>
                <c:pt idx="11">
                  <c:v>44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57720</c:v>
                </c:pt>
                <c:pt idx="1">
                  <c:v>17352</c:v>
                </c:pt>
                <c:pt idx="2">
                  <c:v>16386</c:v>
                </c:pt>
                <c:pt idx="3">
                  <c:v>14695</c:v>
                </c:pt>
                <c:pt idx="4">
                  <c:v>5744</c:v>
                </c:pt>
                <c:pt idx="5">
                  <c:v>4104</c:v>
                </c:pt>
                <c:pt idx="6">
                  <c:v>3202</c:v>
                </c:pt>
                <c:pt idx="7">
                  <c:v>894</c:v>
                </c:pt>
                <c:pt idx="8">
                  <c:v>2659</c:v>
                </c:pt>
                <c:pt idx="9">
                  <c:v>51</c:v>
                </c:pt>
                <c:pt idx="10">
                  <c:v>77</c:v>
                </c:pt>
                <c:pt idx="11">
                  <c:v>14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8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122970</c:v>
                </c:pt>
                <c:pt idx="1">
                  <c:v>88083</c:v>
                </c:pt>
                <c:pt idx="2">
                  <c:v>70849</c:v>
                </c:pt>
                <c:pt idx="3">
                  <c:v>56112</c:v>
                </c:pt>
                <c:pt idx="4">
                  <c:v>21631</c:v>
                </c:pt>
                <c:pt idx="5">
                  <c:v>15124</c:v>
                </c:pt>
                <c:pt idx="6">
                  <c:v>14019</c:v>
                </c:pt>
                <c:pt idx="7">
                  <c:v>12516</c:v>
                </c:pt>
                <c:pt idx="8">
                  <c:v>6145</c:v>
                </c:pt>
                <c:pt idx="9">
                  <c:v>4311</c:v>
                </c:pt>
                <c:pt idx="10">
                  <c:v>1433</c:v>
                </c:pt>
                <c:pt idx="11">
                  <c:v>175</c:v>
                </c:pt>
                <c:pt idx="1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65096</c:v>
                </c:pt>
                <c:pt idx="1">
                  <c:v>83644</c:v>
                </c:pt>
                <c:pt idx="2">
                  <c:v>62998</c:v>
                </c:pt>
                <c:pt idx="3">
                  <c:v>65505</c:v>
                </c:pt>
                <c:pt idx="4">
                  <c:v>20495</c:v>
                </c:pt>
                <c:pt idx="5">
                  <c:v>27493</c:v>
                </c:pt>
                <c:pt idx="6">
                  <c:v>13948</c:v>
                </c:pt>
                <c:pt idx="7">
                  <c:v>57738</c:v>
                </c:pt>
                <c:pt idx="8">
                  <c:v>19656</c:v>
                </c:pt>
                <c:pt idx="9">
                  <c:v>2360</c:v>
                </c:pt>
                <c:pt idx="10">
                  <c:v>1530</c:v>
                </c:pt>
                <c:pt idx="11">
                  <c:v>180</c:v>
                </c:pt>
                <c:pt idx="1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1741</c:v>
                </c:pt>
                <c:pt idx="1">
                  <c:v>1647</c:v>
                </c:pt>
                <c:pt idx="2">
                  <c:v>628</c:v>
                </c:pt>
                <c:pt idx="3">
                  <c:v>430</c:v>
                </c:pt>
                <c:pt idx="4">
                  <c:v>247</c:v>
                </c:pt>
                <c:pt idx="5">
                  <c:v>243</c:v>
                </c:pt>
                <c:pt idx="6">
                  <c:v>193</c:v>
                </c:pt>
                <c:pt idx="7">
                  <c:v>114</c:v>
                </c:pt>
                <c:pt idx="8">
                  <c:v>72</c:v>
                </c:pt>
                <c:pt idx="9">
                  <c:v>46</c:v>
                </c:pt>
                <c:pt idx="10">
                  <c:v>7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C02-AFE0-6F5647E54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კარწახი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1801</c:v>
                </c:pt>
                <c:pt idx="1">
                  <c:v>1558</c:v>
                </c:pt>
                <c:pt idx="2">
                  <c:v>867</c:v>
                </c:pt>
                <c:pt idx="3">
                  <c:v>382</c:v>
                </c:pt>
                <c:pt idx="4">
                  <c:v>237</c:v>
                </c:pt>
                <c:pt idx="5">
                  <c:v>179</c:v>
                </c:pt>
                <c:pt idx="6">
                  <c:v>189</c:v>
                </c:pt>
                <c:pt idx="7">
                  <c:v>110</c:v>
                </c:pt>
                <c:pt idx="8">
                  <c:v>77</c:v>
                </c:pt>
                <c:pt idx="9">
                  <c:v>78</c:v>
                </c:pt>
                <c:pt idx="10">
                  <c:v>8</c:v>
                </c:pt>
                <c:pt idx="11">
                  <c:v>38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C02-AFE0-6F5647E5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ნინოწმინდა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2985</c:v>
                </c:pt>
                <c:pt idx="1">
                  <c:v>1327</c:v>
                </c:pt>
                <c:pt idx="2">
                  <c:v>996</c:v>
                </c:pt>
                <c:pt idx="3">
                  <c:v>562</c:v>
                </c:pt>
                <c:pt idx="4">
                  <c:v>341</c:v>
                </c:pt>
                <c:pt idx="5">
                  <c:v>310</c:v>
                </c:pt>
                <c:pt idx="6">
                  <c:v>242</c:v>
                </c:pt>
                <c:pt idx="7">
                  <c:v>184</c:v>
                </c:pt>
                <c:pt idx="8">
                  <c:v>175</c:v>
                </c:pt>
                <c:pt idx="9">
                  <c:v>91</c:v>
                </c:pt>
                <c:pt idx="10">
                  <c:v>16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ნინოწმინდა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1736</c:v>
                </c:pt>
                <c:pt idx="1">
                  <c:v>1051</c:v>
                </c:pt>
                <c:pt idx="2">
                  <c:v>878</c:v>
                </c:pt>
                <c:pt idx="3">
                  <c:v>628</c:v>
                </c:pt>
                <c:pt idx="4">
                  <c:v>639</c:v>
                </c:pt>
                <c:pt idx="5">
                  <c:v>1064</c:v>
                </c:pt>
                <c:pt idx="6">
                  <c:v>268</c:v>
                </c:pt>
                <c:pt idx="7">
                  <c:v>503</c:v>
                </c:pt>
                <c:pt idx="8">
                  <c:v>152</c:v>
                </c:pt>
                <c:pt idx="9">
                  <c:v>24</c:v>
                </c:pt>
                <c:pt idx="10">
                  <c:v>19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2544558633578062"/>
                  <c:y val="8.97073926563679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8733971492357213"/>
                  <c:y val="-0.215576501236343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622049889857284"/>
                  <c:y val="-0.142188042354170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998465216347175"/>
                  <c:y val="8.6913541812039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2.25104937145065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922256</c:v>
                </c:pt>
                <c:pt idx="1">
                  <c:v>1347031</c:v>
                </c:pt>
                <c:pt idx="2">
                  <c:v>823667</c:v>
                </c:pt>
                <c:pt idx="3">
                  <c:v>789992</c:v>
                </c:pt>
                <c:pt idx="4">
                  <c:v>15515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ვახტანგისი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113219</c:v>
                </c:pt>
                <c:pt idx="1">
                  <c:v>69698</c:v>
                </c:pt>
                <c:pt idx="2">
                  <c:v>59994</c:v>
                </c:pt>
                <c:pt idx="3">
                  <c:v>42245</c:v>
                </c:pt>
                <c:pt idx="4">
                  <c:v>16751</c:v>
                </c:pt>
                <c:pt idx="5">
                  <c:v>12714</c:v>
                </c:pt>
                <c:pt idx="6">
                  <c:v>12306</c:v>
                </c:pt>
                <c:pt idx="7">
                  <c:v>10522</c:v>
                </c:pt>
                <c:pt idx="8">
                  <c:v>4728</c:v>
                </c:pt>
                <c:pt idx="9">
                  <c:v>4400</c:v>
                </c:pt>
                <c:pt idx="10">
                  <c:v>1882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ვახტანგისი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53480</c:v>
                </c:pt>
                <c:pt idx="1">
                  <c:v>66540</c:v>
                </c:pt>
                <c:pt idx="2">
                  <c:v>52378</c:v>
                </c:pt>
                <c:pt idx="3">
                  <c:v>45030</c:v>
                </c:pt>
                <c:pt idx="4">
                  <c:v>15026</c:v>
                </c:pt>
                <c:pt idx="5">
                  <c:v>24688</c:v>
                </c:pt>
                <c:pt idx="6">
                  <c:v>11968</c:v>
                </c:pt>
                <c:pt idx="7">
                  <c:v>56378</c:v>
                </c:pt>
                <c:pt idx="8">
                  <c:v>2859</c:v>
                </c:pt>
                <c:pt idx="9">
                  <c:v>17744</c:v>
                </c:pt>
                <c:pt idx="10">
                  <c:v>1616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606697460605991E-3"/>
                  <c:y val="-4.50981875773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1.2485357968484793E-2"/>
                  <c:y val="-3.81600048731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9.3640184763635944E-3"/>
                  <c:y val="-3.46909135210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7.8033487303031104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1.8728036952727189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9-460E-90FB-D685695A2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238297</c:v>
                </c:pt>
                <c:pt idx="1">
                  <c:v>118473</c:v>
                </c:pt>
                <c:pt idx="2">
                  <c:v>25423</c:v>
                </c:pt>
                <c:pt idx="3">
                  <c:v>1638</c:v>
                </c:pt>
                <c:pt idx="4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2508</c:v>
                </c:pt>
                <c:pt idx="1">
                  <c:v>1720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2341</c:v>
                </c:pt>
                <c:pt idx="1">
                  <c:v>1157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15066998</c:v>
                </c:pt>
                <c:pt idx="1">
                  <c:v>7660201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2016</c:v>
                  </c:pt>
                  <c:pt idx="2">
                    <c:v>2017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610</c:v>
                </c:pt>
                <c:pt idx="1">
                  <c:v>611</c:v>
                </c:pt>
                <c:pt idx="2">
                  <c:v>615</c:v>
                </c:pt>
                <c:pt idx="3">
                  <c:v>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2016</c:v>
                  </c:pt>
                  <c:pt idx="2">
                    <c:v>2017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3756</c:v>
                </c:pt>
                <c:pt idx="1">
                  <c:v>3104</c:v>
                </c:pt>
                <c:pt idx="2">
                  <c:v>2994</c:v>
                </c:pt>
                <c:pt idx="3">
                  <c:v>2653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4432048</c:v>
                </c:pt>
                <c:pt idx="1">
                  <c:v>5391168</c:v>
                </c:pt>
                <c:pt idx="2">
                  <c:v>5516090</c:v>
                </c:pt>
                <c:pt idx="3">
                  <c:v>5901117</c:v>
                </c:pt>
                <c:pt idx="4">
                  <c:v>6347594</c:v>
                </c:pt>
                <c:pt idx="5">
                  <c:v>7552044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10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ირანი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1496078</c:v>
                </c:pt>
                <c:pt idx="1">
                  <c:v>1523583</c:v>
                </c:pt>
                <c:pt idx="2">
                  <c:v>1038506</c:v>
                </c:pt>
                <c:pt idx="3">
                  <c:v>1245331</c:v>
                </c:pt>
                <c:pt idx="4">
                  <c:v>264303</c:v>
                </c:pt>
                <c:pt idx="5">
                  <c:v>147462</c:v>
                </c:pt>
                <c:pt idx="6">
                  <c:v>174811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ირანი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1717983</c:v>
                </c:pt>
                <c:pt idx="1">
                  <c:v>1694966</c:v>
                </c:pt>
                <c:pt idx="2">
                  <c:v>1392671</c:v>
                </c:pt>
                <c:pt idx="3">
                  <c:v>1243903</c:v>
                </c:pt>
                <c:pt idx="4">
                  <c:v>322422</c:v>
                </c:pt>
                <c:pt idx="5">
                  <c:v>322601</c:v>
                </c:pt>
                <c:pt idx="6">
                  <c:v>193064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4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ინდოეთი</c:v>
                </c:pt>
                <c:pt idx="2">
                  <c:v>ყაზახეთი</c:v>
                </c:pt>
                <c:pt idx="3">
                  <c:v>საუდის არაბეთი</c:v>
                </c:pt>
                <c:pt idx="4">
                  <c:v>პოლონეთი</c:v>
                </c:pt>
                <c:pt idx="5">
                  <c:v>გერმანია</c:v>
                </c:pt>
                <c:pt idx="6">
                  <c:v>ბელორუსია</c:v>
                </c:pt>
                <c:pt idx="7">
                  <c:v>ა.შ.შ.</c:v>
                </c:pt>
                <c:pt idx="8">
                  <c:v>დიდი ბრიტანეთი</c:v>
                </c:pt>
                <c:pt idx="9">
                  <c:v>საბერძნეთი</c:v>
                </c:pt>
                <c:pt idx="10">
                  <c:v>ჩინეთი</c:v>
                </c:pt>
                <c:pt idx="11">
                  <c:v>ფილიპინები</c:v>
                </c:pt>
                <c:pt idx="12">
                  <c:v>საფრანგეთი</c:v>
                </c:pt>
                <c:pt idx="13">
                  <c:v>ლიტვა</c:v>
                </c:pt>
                <c:pt idx="14">
                  <c:v>არაბ გაერ საე</c:v>
                </c:pt>
                <c:pt idx="15">
                  <c:v>იტალია</c:v>
                </c:pt>
                <c:pt idx="16">
                  <c:v>იორდანია</c:v>
                </c:pt>
                <c:pt idx="17">
                  <c:v>უზბეკეთი</c:v>
                </c:pt>
                <c:pt idx="18">
                  <c:v>ომანი</c:v>
                </c:pt>
                <c:pt idx="19">
                  <c:v>ლატვია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125321</c:v>
                </c:pt>
                <c:pt idx="1">
                  <c:v>59739</c:v>
                </c:pt>
                <c:pt idx="2">
                  <c:v>56792</c:v>
                </c:pt>
                <c:pt idx="3">
                  <c:v>56253</c:v>
                </c:pt>
                <c:pt idx="4">
                  <c:v>52284</c:v>
                </c:pt>
                <c:pt idx="5">
                  <c:v>51446</c:v>
                </c:pt>
                <c:pt idx="6">
                  <c:v>47936</c:v>
                </c:pt>
                <c:pt idx="7">
                  <c:v>42654</c:v>
                </c:pt>
                <c:pt idx="8">
                  <c:v>26856</c:v>
                </c:pt>
                <c:pt idx="9">
                  <c:v>22662</c:v>
                </c:pt>
                <c:pt idx="10">
                  <c:v>21675</c:v>
                </c:pt>
                <c:pt idx="11">
                  <c:v>20661</c:v>
                </c:pt>
                <c:pt idx="12">
                  <c:v>19500</c:v>
                </c:pt>
                <c:pt idx="13">
                  <c:v>16317</c:v>
                </c:pt>
                <c:pt idx="14">
                  <c:v>15959</c:v>
                </c:pt>
                <c:pt idx="15">
                  <c:v>14915</c:v>
                </c:pt>
                <c:pt idx="16">
                  <c:v>14710</c:v>
                </c:pt>
                <c:pt idx="17">
                  <c:v>14507</c:v>
                </c:pt>
                <c:pt idx="18">
                  <c:v>13513</c:v>
                </c:pt>
                <c:pt idx="19">
                  <c:v>13270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  <c:max val="25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384045</c:v>
                </c:pt>
                <c:pt idx="1">
                  <c:v>1211210</c:v>
                </c:pt>
                <c:pt idx="2">
                  <c:v>1891092</c:v>
                </c:pt>
                <c:pt idx="3">
                  <c:v>1249207</c:v>
                </c:pt>
                <c:pt idx="4">
                  <c:v>383305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380202</c:v>
                </c:pt>
                <c:pt idx="1">
                  <c:v>1204938</c:v>
                </c:pt>
                <c:pt idx="2">
                  <c:v>1885085</c:v>
                </c:pt>
                <c:pt idx="3">
                  <c:v>1245192</c:v>
                </c:pt>
                <c:pt idx="4">
                  <c:v>382308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5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320428</c:v>
                </c:pt>
                <c:pt idx="1">
                  <c:v>543074</c:v>
                </c:pt>
                <c:pt idx="2">
                  <c:v>727214</c:v>
                </c:pt>
                <c:pt idx="3">
                  <c:v>583446</c:v>
                </c:pt>
                <c:pt idx="4">
                  <c:v>259023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316835</c:v>
                </c:pt>
                <c:pt idx="1">
                  <c:v>537682</c:v>
                </c:pt>
                <c:pt idx="2">
                  <c:v>722917</c:v>
                </c:pt>
                <c:pt idx="3">
                  <c:v>581344</c:v>
                </c:pt>
                <c:pt idx="4">
                  <c:v>258451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3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3813447</c:v>
                </c:pt>
                <c:pt idx="1">
                  <c:v>3378857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3846754</c:v>
                </c:pt>
                <c:pt idx="1">
                  <c:v>3395104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600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103673</c:v>
                </c:pt>
                <c:pt idx="1">
                  <c:v>609554</c:v>
                </c:pt>
                <c:pt idx="2">
                  <c:v>752062</c:v>
                </c:pt>
                <c:pt idx="3">
                  <c:v>450781</c:v>
                </c:pt>
                <c:pt idx="4">
                  <c:v>143205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2173E-3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93-4F88-A1CC-D20005E9732C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106657</c:v>
                </c:pt>
                <c:pt idx="1">
                  <c:v>616615</c:v>
                </c:pt>
                <c:pt idx="2">
                  <c:v>756947</c:v>
                </c:pt>
                <c:pt idx="3">
                  <c:v>451635</c:v>
                </c:pt>
                <c:pt idx="4">
                  <c:v>143257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9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0.35195</cdr:x>
      <cdr:y>4.47302E-7</cdr:y>
    </cdr:from>
    <cdr:to>
      <cdr:x>0.71788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4527" y="1"/>
          <a:ext cx="1481075" cy="3635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</a:t>
          </a:r>
        </a:p>
        <a:p xmlns:a="http://schemas.openxmlformats.org/drawingml/2006/main">
          <a:pPr lvl="0" algn="ctr"/>
          <a:r>
            <a:rPr lang="ka-GE" sz="900" i="1" dirty="0" smtClean="0"/>
            <a:t>– </a:t>
          </a:r>
          <a:r>
            <a:rPr lang="ka-GE" sz="900" b="1" i="1" dirty="0" smtClean="0"/>
            <a:t>15 515-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</a:t>
            </a:r>
            <a:r>
              <a:rPr lang="en-US" sz="900" dirty="0" smtClean="0"/>
              <a:t>2</a:t>
            </a:r>
            <a:r>
              <a:rPr lang="ka-GE" sz="900" dirty="0" smtClean="0"/>
              <a:t>1,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859004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214521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 smtClean="0"/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</a:rPr>
              <a:t>3 898 461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922 256-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1 347 031-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339481" y="3642816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823 667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789 992-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680170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543911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625184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/>
              <a:t>საავტომობილო ტრანსპორტის </a:t>
            </a:r>
            <a:r>
              <a:rPr lang="ka-GE" sz="1000" b="1" dirty="0" smtClean="0"/>
              <a:t> მისაბმელების მოძრაობის </a:t>
            </a:r>
            <a:r>
              <a:rPr lang="ka-GE" sz="1000" b="1" dirty="0"/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/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/>
              <a:t>საავტომობილო </a:t>
            </a:r>
            <a:r>
              <a:rPr lang="ka-GE" sz="1400" b="1" dirty="0"/>
              <a:t>ტრანსპორტის </a:t>
            </a:r>
            <a:r>
              <a:rPr lang="ka-GE" sz="1400" b="1" dirty="0" smtClean="0"/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950596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2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014466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565013799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  <p:bldGraphic spid="5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281301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061923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22 727 199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latin typeface="Sylfaen (Body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latin typeface="Sylfaen (Body)"/>
              </a:rPr>
              <a:t>2017 წელი</a:t>
            </a:r>
            <a:r>
              <a:rPr lang="en-US" sz="1200" b="1" dirty="0" smtClean="0">
                <a:solidFill>
                  <a:srgbClr val="FF7C80"/>
                </a:solidFill>
                <a:latin typeface="Sylfaen (Body)"/>
              </a:rPr>
              <a:t>)</a:t>
            </a:r>
            <a:endParaRPr lang="en-US" sz="1200" b="1" dirty="0">
              <a:solidFill>
                <a:srgbClr val="FF7C80"/>
              </a:solidFill>
              <a:latin typeface="Sylfaen (Body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+27,8%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+3%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</a:rPr>
              <a:t>7 552 044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" panose="010A0502050306030303" pitchFamily="18" charset="0"/>
              </a:rPr>
              <a:t>3 424 417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</a:rPr>
              <a:t>1 785 396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სხვა - </a:t>
            </a:r>
            <a:r>
              <a:rPr lang="ka-GE" sz="1000" b="1" dirty="0" smtClean="0">
                <a:solidFill>
                  <a:srgbClr val="FF7C80"/>
                </a:solidFill>
              </a:rPr>
              <a:t>2 342 231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545184673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+19%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+28,1%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32615206"/>
              </p:ext>
            </p:extLst>
          </p:nvPr>
        </p:nvGraphicFramePr>
        <p:xfrm>
          <a:off x="3607870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70906" y="1594078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087700" y="1619818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04220" y="1671697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+34%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39862" y="1801937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-0,1%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76797" y="2123979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+22%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88713" y="220762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496612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85286" y="3713956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 ოცეული (პირველი ექვსეულის შემდეგ) კვეთების რაოდენობის მიხედვით  </a:t>
            </a:r>
            <a:r>
              <a:rPr lang="en-US" sz="1200" b="1" dirty="0">
                <a:latin typeface="Sylfaen (Body)"/>
              </a:rPr>
              <a:t>(</a:t>
            </a:r>
            <a:r>
              <a:rPr lang="ka-GE" sz="1200" b="1" dirty="0" smtClean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648905" y="219210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+119%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უცხო ქვეყნის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02626852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043179359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</a:t>
            </a:r>
            <a:r>
              <a:rPr lang="ka-GE" sz="1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031176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13" y="1783865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17290" y="1644680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63344" y="2168601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საქართველოს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72646501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809683294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20957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252813"/>
              </p:ext>
            </p:extLst>
          </p:nvPr>
        </p:nvGraphicFramePr>
        <p:xfrm>
          <a:off x="2274851" y="84989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64730"/>
              </p:ext>
            </p:extLst>
          </p:nvPr>
        </p:nvGraphicFramePr>
        <p:xfrm>
          <a:off x="2331184" y="373002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72" y="101904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9006" y="2309248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3103" y="3794986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 წელი)</a:t>
            </a:r>
            <a:endParaRPr lang="en-US" sz="30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113403"/>
              </p:ext>
            </p:extLst>
          </p:nvPr>
        </p:nvGraphicFramePr>
        <p:xfrm>
          <a:off x="2355464" y="2478653"/>
          <a:ext cx="7026180" cy="11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361282"/>
              </p:ext>
            </p:extLst>
          </p:nvPr>
        </p:nvGraphicFramePr>
        <p:xfrm>
          <a:off x="2319220" y="5146955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20" y="491661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16528</TotalTime>
  <Words>592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LiteratMT_n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1587</cp:revision>
  <cp:lastPrinted>2020-09-14T11:28:53Z</cp:lastPrinted>
  <dcterms:created xsi:type="dcterms:W3CDTF">2018-07-08T13:18:12Z</dcterms:created>
  <dcterms:modified xsi:type="dcterms:W3CDTF">2021-03-17T09:28:10Z</dcterms:modified>
</cp:coreProperties>
</file>