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6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3510264</c:v>
                </c:pt>
                <c:pt idx="1">
                  <c:v>1988874</c:v>
                </c:pt>
                <c:pt idx="2">
                  <c:v>1879496</c:v>
                </c:pt>
                <c:pt idx="3">
                  <c:v>1838321</c:v>
                </c:pt>
                <c:pt idx="4">
                  <c:v>1495430</c:v>
                </c:pt>
                <c:pt idx="5">
                  <c:v>430909</c:v>
                </c:pt>
                <c:pt idx="6">
                  <c:v>396235</c:v>
                </c:pt>
                <c:pt idx="7">
                  <c:v>379491</c:v>
                </c:pt>
                <c:pt idx="8">
                  <c:v>291933</c:v>
                </c:pt>
                <c:pt idx="9">
                  <c:v>108380</c:v>
                </c:pt>
                <c:pt idx="10">
                  <c:v>107713</c:v>
                </c:pt>
                <c:pt idx="11">
                  <c:v>95301</c:v>
                </c:pt>
                <c:pt idx="12">
                  <c:v>86232</c:v>
                </c:pt>
                <c:pt idx="13">
                  <c:v>78586</c:v>
                </c:pt>
                <c:pt idx="14">
                  <c:v>44232</c:v>
                </c:pt>
                <c:pt idx="15">
                  <c:v>22685</c:v>
                </c:pt>
                <c:pt idx="16">
                  <c:v>20001</c:v>
                </c:pt>
                <c:pt idx="17">
                  <c:v>1944</c:v>
                </c:pt>
                <c:pt idx="18">
                  <c:v>662</c:v>
                </c:pt>
                <c:pt idx="19">
                  <c:v>643</c:v>
                </c:pt>
                <c:pt idx="20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3445712</c:v>
                </c:pt>
                <c:pt idx="1">
                  <c:v>1988109</c:v>
                </c:pt>
                <c:pt idx="2">
                  <c:v>1869883</c:v>
                </c:pt>
                <c:pt idx="3">
                  <c:v>1780740</c:v>
                </c:pt>
                <c:pt idx="4">
                  <c:v>1566789</c:v>
                </c:pt>
                <c:pt idx="5">
                  <c:v>468536</c:v>
                </c:pt>
                <c:pt idx="6">
                  <c:v>385264</c:v>
                </c:pt>
                <c:pt idx="7">
                  <c:v>353376</c:v>
                </c:pt>
                <c:pt idx="8">
                  <c:v>300722</c:v>
                </c:pt>
                <c:pt idx="9">
                  <c:v>121503</c:v>
                </c:pt>
                <c:pt idx="10">
                  <c:v>112106</c:v>
                </c:pt>
                <c:pt idx="11">
                  <c:v>114527</c:v>
                </c:pt>
                <c:pt idx="12">
                  <c:v>78613</c:v>
                </c:pt>
                <c:pt idx="13">
                  <c:v>98848</c:v>
                </c:pt>
                <c:pt idx="14">
                  <c:v>44479</c:v>
                </c:pt>
                <c:pt idx="15">
                  <c:v>21913</c:v>
                </c:pt>
                <c:pt idx="16">
                  <c:v>19936</c:v>
                </c:pt>
                <c:pt idx="17">
                  <c:v>1973</c:v>
                </c:pt>
                <c:pt idx="18">
                  <c:v>650</c:v>
                </c:pt>
                <c:pt idx="19">
                  <c:v>628</c:v>
                </c:pt>
                <c:pt idx="20">
                  <c:v>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89647</c:v>
                </c:pt>
                <c:pt idx="1">
                  <c:v>321382</c:v>
                </c:pt>
                <c:pt idx="2">
                  <c:v>565781</c:v>
                </c:pt>
                <c:pt idx="3">
                  <c:v>457338</c:v>
                </c:pt>
                <c:pt idx="4">
                  <c:v>210904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5-4343-90E9-3F70EA108058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91401</c:v>
                </c:pt>
                <c:pt idx="1">
                  <c:v>325180</c:v>
                </c:pt>
                <c:pt idx="2">
                  <c:v>570265</c:v>
                </c:pt>
                <c:pt idx="3">
                  <c:v>459594</c:v>
                </c:pt>
                <c:pt idx="4">
                  <c:v>211050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531171</c:v>
                </c:pt>
                <c:pt idx="1">
                  <c:v>338499</c:v>
                </c:pt>
                <c:pt idx="2">
                  <c:v>327136</c:v>
                </c:pt>
                <c:pt idx="3">
                  <c:v>152842</c:v>
                </c:pt>
                <c:pt idx="4">
                  <c:v>88576</c:v>
                </c:pt>
                <c:pt idx="5">
                  <c:v>73565</c:v>
                </c:pt>
                <c:pt idx="6">
                  <c:v>18985</c:v>
                </c:pt>
                <c:pt idx="7">
                  <c:v>12287</c:v>
                </c:pt>
                <c:pt idx="8">
                  <c:v>9843</c:v>
                </c:pt>
                <c:pt idx="9">
                  <c:v>4656</c:v>
                </c:pt>
                <c:pt idx="10">
                  <c:v>751</c:v>
                </c:pt>
                <c:pt idx="11">
                  <c:v>194</c:v>
                </c:pt>
                <c:pt idx="1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565949</c:v>
                </c:pt>
                <c:pt idx="1">
                  <c:v>400249</c:v>
                </c:pt>
                <c:pt idx="2">
                  <c:v>356254</c:v>
                </c:pt>
                <c:pt idx="3">
                  <c:v>129826</c:v>
                </c:pt>
                <c:pt idx="4">
                  <c:v>89461</c:v>
                </c:pt>
                <c:pt idx="5">
                  <c:v>75614</c:v>
                </c:pt>
                <c:pt idx="6">
                  <c:v>24371</c:v>
                </c:pt>
                <c:pt idx="7">
                  <c:v>15682</c:v>
                </c:pt>
                <c:pt idx="8">
                  <c:v>10476</c:v>
                </c:pt>
                <c:pt idx="9">
                  <c:v>4453</c:v>
                </c:pt>
                <c:pt idx="10">
                  <c:v>4656</c:v>
                </c:pt>
                <c:pt idx="11">
                  <c:v>293</c:v>
                </c:pt>
                <c:pt idx="1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26607</c:v>
                </c:pt>
                <c:pt idx="1">
                  <c:v>12292</c:v>
                </c:pt>
                <c:pt idx="2">
                  <c:v>10280</c:v>
                </c:pt>
                <c:pt idx="3">
                  <c:v>9715</c:v>
                </c:pt>
                <c:pt idx="4">
                  <c:v>4938</c:v>
                </c:pt>
                <c:pt idx="5">
                  <c:v>4163</c:v>
                </c:pt>
                <c:pt idx="6">
                  <c:v>951</c:v>
                </c:pt>
                <c:pt idx="7">
                  <c:v>744</c:v>
                </c:pt>
                <c:pt idx="8">
                  <c:v>199</c:v>
                </c:pt>
                <c:pt idx="9">
                  <c:v>52</c:v>
                </c:pt>
                <c:pt idx="10">
                  <c:v>27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25304</c:v>
                </c:pt>
                <c:pt idx="1">
                  <c:v>12807</c:v>
                </c:pt>
                <c:pt idx="2">
                  <c:v>10686</c:v>
                </c:pt>
                <c:pt idx="3">
                  <c:v>9558</c:v>
                </c:pt>
                <c:pt idx="4">
                  <c:v>4952</c:v>
                </c:pt>
                <c:pt idx="5">
                  <c:v>3695</c:v>
                </c:pt>
                <c:pt idx="6">
                  <c:v>1012</c:v>
                </c:pt>
                <c:pt idx="7">
                  <c:v>1179</c:v>
                </c:pt>
                <c:pt idx="8">
                  <c:v>263</c:v>
                </c:pt>
                <c:pt idx="9">
                  <c:v>7</c:v>
                </c:pt>
                <c:pt idx="10">
                  <c:v>44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8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162801</c:v>
                </c:pt>
                <c:pt idx="1">
                  <c:v>119259</c:v>
                </c:pt>
                <c:pt idx="2">
                  <c:v>103223</c:v>
                </c:pt>
                <c:pt idx="3">
                  <c:v>84539</c:v>
                </c:pt>
                <c:pt idx="4">
                  <c:v>34362</c:v>
                </c:pt>
                <c:pt idx="5">
                  <c:v>32727</c:v>
                </c:pt>
                <c:pt idx="6">
                  <c:v>15641</c:v>
                </c:pt>
                <c:pt idx="7">
                  <c:v>14664</c:v>
                </c:pt>
                <c:pt idx="8">
                  <c:v>8725</c:v>
                </c:pt>
                <c:pt idx="9">
                  <c:v>5413</c:v>
                </c:pt>
                <c:pt idx="10">
                  <c:v>1399</c:v>
                </c:pt>
                <c:pt idx="11">
                  <c:v>7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130018</c:v>
                </c:pt>
                <c:pt idx="1">
                  <c:v>112647</c:v>
                </c:pt>
                <c:pt idx="2">
                  <c:v>111232</c:v>
                </c:pt>
                <c:pt idx="3">
                  <c:v>94051</c:v>
                </c:pt>
                <c:pt idx="4">
                  <c:v>30864</c:v>
                </c:pt>
                <c:pt idx="5">
                  <c:v>38975</c:v>
                </c:pt>
                <c:pt idx="6">
                  <c:v>26304</c:v>
                </c:pt>
                <c:pt idx="7">
                  <c:v>16560</c:v>
                </c:pt>
                <c:pt idx="8">
                  <c:v>3751</c:v>
                </c:pt>
                <c:pt idx="9">
                  <c:v>20101</c:v>
                </c:pt>
                <c:pt idx="10">
                  <c:v>1564</c:v>
                </c:pt>
                <c:pt idx="11">
                  <c:v>9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1637</c:v>
                </c:pt>
                <c:pt idx="1">
                  <c:v>1530</c:v>
                </c:pt>
                <c:pt idx="2">
                  <c:v>902</c:v>
                </c:pt>
                <c:pt idx="3">
                  <c:v>555</c:v>
                </c:pt>
                <c:pt idx="4">
                  <c:v>422</c:v>
                </c:pt>
                <c:pt idx="5">
                  <c:v>416</c:v>
                </c:pt>
                <c:pt idx="6">
                  <c:v>333</c:v>
                </c:pt>
                <c:pt idx="7">
                  <c:v>195</c:v>
                </c:pt>
                <c:pt idx="8">
                  <c:v>146</c:v>
                </c:pt>
                <c:pt idx="9">
                  <c:v>90</c:v>
                </c:pt>
                <c:pt idx="10">
                  <c:v>33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C02-AFE0-6F5647E54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1374</c:v>
                </c:pt>
                <c:pt idx="1">
                  <c:v>1658</c:v>
                </c:pt>
                <c:pt idx="2">
                  <c:v>1084</c:v>
                </c:pt>
                <c:pt idx="3">
                  <c:v>633</c:v>
                </c:pt>
                <c:pt idx="4">
                  <c:v>480</c:v>
                </c:pt>
                <c:pt idx="5">
                  <c:v>312</c:v>
                </c:pt>
                <c:pt idx="6">
                  <c:v>327</c:v>
                </c:pt>
                <c:pt idx="7">
                  <c:v>215</c:v>
                </c:pt>
                <c:pt idx="8">
                  <c:v>196</c:v>
                </c:pt>
                <c:pt idx="9">
                  <c:v>127</c:v>
                </c:pt>
                <c:pt idx="10">
                  <c:v>49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C02-AFE0-6F5647E5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გუგუთი</c:v>
                </c:pt>
                <c:pt idx="6">
                  <c:v>ახკერპი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ცოდნა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4196</c:v>
                </c:pt>
                <c:pt idx="1">
                  <c:v>1038</c:v>
                </c:pt>
                <c:pt idx="2">
                  <c:v>410</c:v>
                </c:pt>
                <c:pt idx="3">
                  <c:v>398</c:v>
                </c:pt>
                <c:pt idx="4">
                  <c:v>209</c:v>
                </c:pt>
                <c:pt idx="5">
                  <c:v>122</c:v>
                </c:pt>
                <c:pt idx="6">
                  <c:v>69</c:v>
                </c:pt>
                <c:pt idx="7">
                  <c:v>26</c:v>
                </c:pt>
                <c:pt idx="8">
                  <c:v>21</c:v>
                </c:pt>
                <c:pt idx="9">
                  <c:v>21</c:v>
                </c:pt>
                <c:pt idx="10">
                  <c:v>17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გუგუთი</c:v>
                </c:pt>
                <c:pt idx="6">
                  <c:v>ახკერპი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ცოდნა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4490</c:v>
                </c:pt>
                <c:pt idx="1">
                  <c:v>1003</c:v>
                </c:pt>
                <c:pt idx="2">
                  <c:v>142</c:v>
                </c:pt>
                <c:pt idx="3">
                  <c:v>174</c:v>
                </c:pt>
                <c:pt idx="4">
                  <c:v>225</c:v>
                </c:pt>
                <c:pt idx="5">
                  <c:v>148</c:v>
                </c:pt>
                <c:pt idx="6">
                  <c:v>67</c:v>
                </c:pt>
                <c:pt idx="7">
                  <c:v>13</c:v>
                </c:pt>
                <c:pt idx="8">
                  <c:v>51</c:v>
                </c:pt>
                <c:pt idx="9">
                  <c:v>41</c:v>
                </c:pt>
                <c:pt idx="10">
                  <c:v>16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9.4068006826970682E-2"/>
                  <c:y val="8.9707392656367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8420195697269123"/>
                  <c:y val="-0.15876909533982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366946709504885"/>
                  <c:y val="-0.176272485892082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998465216347175"/>
                  <c:y val="8.6913541812039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2.25104937145065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731648</c:v>
                </c:pt>
                <c:pt idx="1">
                  <c:v>1609701</c:v>
                </c:pt>
                <c:pt idx="2">
                  <c:v>1213052</c:v>
                </c:pt>
                <c:pt idx="3">
                  <c:v>993667</c:v>
                </c:pt>
                <c:pt idx="4">
                  <c:v>21854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153581</c:v>
                </c:pt>
                <c:pt idx="1">
                  <c:v>108401</c:v>
                </c:pt>
                <c:pt idx="2">
                  <c:v>95877</c:v>
                </c:pt>
                <c:pt idx="3">
                  <c:v>67160</c:v>
                </c:pt>
                <c:pt idx="4">
                  <c:v>31252</c:v>
                </c:pt>
                <c:pt idx="5">
                  <c:v>19442</c:v>
                </c:pt>
                <c:pt idx="6">
                  <c:v>15027</c:v>
                </c:pt>
                <c:pt idx="7">
                  <c:v>13995</c:v>
                </c:pt>
                <c:pt idx="8">
                  <c:v>8729</c:v>
                </c:pt>
                <c:pt idx="9">
                  <c:v>5311</c:v>
                </c:pt>
                <c:pt idx="10">
                  <c:v>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123288</c:v>
                </c:pt>
                <c:pt idx="1">
                  <c:v>102826</c:v>
                </c:pt>
                <c:pt idx="2">
                  <c:v>102356</c:v>
                </c:pt>
                <c:pt idx="3">
                  <c:v>70848</c:v>
                </c:pt>
                <c:pt idx="4">
                  <c:v>27506</c:v>
                </c:pt>
                <c:pt idx="5">
                  <c:v>25119</c:v>
                </c:pt>
                <c:pt idx="6">
                  <c:v>25677</c:v>
                </c:pt>
                <c:pt idx="7">
                  <c:v>15153</c:v>
                </c:pt>
                <c:pt idx="8">
                  <c:v>4152</c:v>
                </c:pt>
                <c:pt idx="9">
                  <c:v>19689</c:v>
                </c:pt>
                <c:pt idx="10">
                  <c:v>1582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606697460605991E-3"/>
                  <c:y val="-4.50981875773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1.2485357968484793E-2"/>
                  <c:y val="-3.81600048731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9.3640184763635944E-3"/>
                  <c:y val="-3.46909135210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1.8728036952727189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7.8033487303031104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9-460E-90FB-D685695A2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341650</c:v>
                </c:pt>
                <c:pt idx="1">
                  <c:v>136841</c:v>
                </c:pt>
                <c:pt idx="2">
                  <c:v>14883</c:v>
                </c:pt>
                <c:pt idx="3">
                  <c:v>1153</c:v>
                </c:pt>
                <c:pt idx="4">
                  <c:v>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2012</c:v>
                </c:pt>
                <c:pt idx="1">
                  <c:v>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2676</c:v>
                </c:pt>
                <c:pt idx="1">
                  <c:v>1326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18023476</c:v>
                </c:pt>
                <c:pt idx="1">
                  <c:v>7529138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608</c:v>
                </c:pt>
                <c:pt idx="1">
                  <c:v>606</c:v>
                </c:pt>
                <c:pt idx="2">
                  <c:v>622</c:v>
                </c:pt>
                <c:pt idx="3">
                  <c:v>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2936</c:v>
                </c:pt>
                <c:pt idx="1">
                  <c:v>2538</c:v>
                </c:pt>
                <c:pt idx="2">
                  <c:v>3531</c:v>
                </c:pt>
                <c:pt idx="3">
                  <c:v>2968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4432048</c:v>
                </c:pt>
                <c:pt idx="1">
                  <c:v>5391168</c:v>
                </c:pt>
                <c:pt idx="2">
                  <c:v>5516090</c:v>
                </c:pt>
                <c:pt idx="3">
                  <c:v>5901117</c:v>
                </c:pt>
                <c:pt idx="4">
                  <c:v>6347594</c:v>
                </c:pt>
                <c:pt idx="5">
                  <c:v>7552044</c:v>
                </c:pt>
                <c:pt idx="6">
                  <c:v>8325499</c:v>
                </c:pt>
                <c:pt idx="7">
                  <c:v>9023480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10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1807141</c:v>
                </c:pt>
                <c:pt idx="1">
                  <c:v>1724898</c:v>
                </c:pt>
                <c:pt idx="2">
                  <c:v>1705128</c:v>
                </c:pt>
                <c:pt idx="3">
                  <c:v>1311898</c:v>
                </c:pt>
                <c:pt idx="4">
                  <c:v>433218</c:v>
                </c:pt>
                <c:pt idx="5">
                  <c:v>204896</c:v>
                </c:pt>
                <c:pt idx="6">
                  <c:v>173365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2015375</c:v>
                </c:pt>
                <c:pt idx="1">
                  <c:v>1873684</c:v>
                </c:pt>
                <c:pt idx="2">
                  <c:v>1792824</c:v>
                </c:pt>
                <c:pt idx="3">
                  <c:v>1364683</c:v>
                </c:pt>
                <c:pt idx="4">
                  <c:v>541870</c:v>
                </c:pt>
                <c:pt idx="5">
                  <c:v>242898</c:v>
                </c:pt>
                <c:pt idx="6">
                  <c:v>227728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4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</c:v>
                </c:pt>
                <c:pt idx="1">
                  <c:v>ყაზახეთი</c:v>
                </c:pt>
                <c:pt idx="2">
                  <c:v>გერმანია</c:v>
                </c:pt>
                <c:pt idx="3">
                  <c:v>პოლონეთი</c:v>
                </c:pt>
                <c:pt idx="4">
                  <c:v>საუდის არაბეთი</c:v>
                </c:pt>
                <c:pt idx="5">
                  <c:v>ინდოეთი</c:v>
                </c:pt>
                <c:pt idx="6">
                  <c:v>ბელორუსია</c:v>
                </c:pt>
                <c:pt idx="7">
                  <c:v>ა.შ.შ.</c:v>
                </c:pt>
                <c:pt idx="8">
                  <c:v>ჩინეთი</c:v>
                </c:pt>
                <c:pt idx="9">
                  <c:v>დიდი ბრიტანეთი</c:v>
                </c:pt>
                <c:pt idx="10">
                  <c:v>საფრანგეთი</c:v>
                </c:pt>
                <c:pt idx="11">
                  <c:v>ფილიპინები</c:v>
                </c:pt>
                <c:pt idx="12">
                  <c:v>საბერძნეთი</c:v>
                </c:pt>
                <c:pt idx="13">
                  <c:v>ნიდერლანდები</c:v>
                </c:pt>
                <c:pt idx="14">
                  <c:v>ლიტვა</c:v>
                </c:pt>
                <c:pt idx="15">
                  <c:v>იტალია</c:v>
                </c:pt>
                <c:pt idx="16">
                  <c:v>კუვეიტი</c:v>
                </c:pt>
                <c:pt idx="17">
                  <c:v>ლატვია</c:v>
                </c:pt>
                <c:pt idx="18">
                  <c:v>იორდანია</c:v>
                </c:pt>
                <c:pt idx="19">
                  <c:v>უზბეკეთი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165152</c:v>
                </c:pt>
                <c:pt idx="1">
                  <c:v>116283</c:v>
                </c:pt>
                <c:pt idx="2">
                  <c:v>100156</c:v>
                </c:pt>
                <c:pt idx="3">
                  <c:v>94851</c:v>
                </c:pt>
                <c:pt idx="4">
                  <c:v>93587</c:v>
                </c:pt>
                <c:pt idx="5">
                  <c:v>79238</c:v>
                </c:pt>
                <c:pt idx="6">
                  <c:v>76065</c:v>
                </c:pt>
                <c:pt idx="7">
                  <c:v>57747</c:v>
                </c:pt>
                <c:pt idx="8">
                  <c:v>53401</c:v>
                </c:pt>
                <c:pt idx="9">
                  <c:v>42914</c:v>
                </c:pt>
                <c:pt idx="10">
                  <c:v>32179</c:v>
                </c:pt>
                <c:pt idx="11">
                  <c:v>26503</c:v>
                </c:pt>
                <c:pt idx="12">
                  <c:v>25820</c:v>
                </c:pt>
                <c:pt idx="13">
                  <c:v>25390</c:v>
                </c:pt>
                <c:pt idx="14">
                  <c:v>25118</c:v>
                </c:pt>
                <c:pt idx="15">
                  <c:v>24039</c:v>
                </c:pt>
                <c:pt idx="16">
                  <c:v>23544</c:v>
                </c:pt>
                <c:pt idx="17">
                  <c:v>23399</c:v>
                </c:pt>
                <c:pt idx="18">
                  <c:v>18997</c:v>
                </c:pt>
                <c:pt idx="19">
                  <c:v>18586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  <c:max val="25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478378</c:v>
                </c:pt>
                <c:pt idx="1">
                  <c:v>1301874</c:v>
                </c:pt>
                <c:pt idx="2">
                  <c:v>2248895</c:v>
                </c:pt>
                <c:pt idx="3">
                  <c:v>1409100</c:v>
                </c:pt>
                <c:pt idx="4">
                  <c:v>509199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475733</c:v>
                </c:pt>
                <c:pt idx="1">
                  <c:v>1297931</c:v>
                </c:pt>
                <c:pt idx="2">
                  <c:v>2244691</c:v>
                </c:pt>
                <c:pt idx="3">
                  <c:v>1405893</c:v>
                </c:pt>
                <c:pt idx="4">
                  <c:v>508523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5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404657</c:v>
                </c:pt>
                <c:pt idx="1">
                  <c:v>658045</c:v>
                </c:pt>
                <c:pt idx="2">
                  <c:v>918467</c:v>
                </c:pt>
                <c:pt idx="3">
                  <c:v>716207</c:v>
                </c:pt>
                <c:pt idx="4">
                  <c:v>378658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402530</c:v>
                </c:pt>
                <c:pt idx="1">
                  <c:v>654761</c:v>
                </c:pt>
                <c:pt idx="2">
                  <c:v>916857</c:v>
                </c:pt>
                <c:pt idx="3">
                  <c:v>714679</c:v>
                </c:pt>
                <c:pt idx="4">
                  <c:v>378398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3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2018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3754342</c:v>
                </c:pt>
                <c:pt idx="1">
                  <c:v>3667748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2018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3774796</c:v>
                </c:pt>
                <c:pt idx="1">
                  <c:v>3691571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400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107492</c:v>
                </c:pt>
                <c:pt idx="1">
                  <c:v>547989</c:v>
                </c:pt>
                <c:pt idx="2">
                  <c:v>779222</c:v>
                </c:pt>
                <c:pt idx="3">
                  <c:v>495227</c:v>
                </c:pt>
                <c:pt idx="4">
                  <c:v>179360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2173E-3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93-4F88-A1CC-D20005E9732C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109781</c:v>
                </c:pt>
                <c:pt idx="1">
                  <c:v>552031</c:v>
                </c:pt>
                <c:pt idx="2">
                  <c:v>781217</c:v>
                </c:pt>
                <c:pt idx="3">
                  <c:v>495189</c:v>
                </c:pt>
                <c:pt idx="4">
                  <c:v>179088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9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0.35195</cdr:x>
      <cdr:y>4.47302E-7</cdr:y>
    </cdr:from>
    <cdr:to>
      <cdr:x>0.71788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4527" y="1"/>
          <a:ext cx="1481075" cy="3635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</a:t>
          </a:r>
        </a:p>
        <a:p xmlns:a="http://schemas.openxmlformats.org/drawingml/2006/main">
          <a:pPr lvl="0" algn="ctr"/>
          <a:r>
            <a:rPr lang="ka-GE" sz="900" i="1" dirty="0" smtClean="0"/>
            <a:t>– </a:t>
          </a:r>
          <a:r>
            <a:rPr lang="en-US" sz="900" b="1" i="1" dirty="0" smtClean="0"/>
            <a:t>21 854</a:t>
          </a:r>
          <a:r>
            <a:rPr lang="ka-GE" sz="900" b="1" i="1" dirty="0" smtClean="0"/>
            <a:t>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</a:t>
            </a:r>
            <a:r>
              <a:rPr lang="en-US" sz="900" dirty="0" smtClean="0"/>
              <a:t>2</a:t>
            </a:r>
            <a:r>
              <a:rPr lang="ka-GE" sz="900" dirty="0" smtClean="0"/>
              <a:t>1,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153959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826848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 smtClean="0"/>
          </a:p>
          <a:p>
            <a:pPr lvl="0">
              <a:lnSpc>
                <a:spcPct val="10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4 569 922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en-US" sz="900" b="1" i="1" dirty="0" smtClean="0"/>
              <a:t>731 648</a:t>
            </a:r>
            <a:r>
              <a:rPr lang="ka-GE" sz="900" b="1" i="1" dirty="0" smtClean="0"/>
              <a:t>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en-US" sz="900" b="1" i="1" dirty="0" smtClean="0"/>
              <a:t>1 609 701</a:t>
            </a:r>
            <a:r>
              <a:rPr lang="ka-GE" sz="900" b="1" i="1" dirty="0" smtClean="0"/>
              <a:t>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339481" y="3642816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en-US" sz="900" b="1" i="1" dirty="0" smtClean="0"/>
              <a:t>1 213 052</a:t>
            </a:r>
            <a:r>
              <a:rPr lang="ka-GE" sz="900" b="1" i="1" dirty="0" smtClean="0"/>
              <a:t>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en-US" sz="900" b="1" i="1" dirty="0" smtClean="0"/>
              <a:t>993 667-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680170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446803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625184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/>
              <a:t>საავტომობილო ტრანსპორტის </a:t>
            </a:r>
            <a:r>
              <a:rPr lang="ka-GE" sz="1000" b="1" dirty="0" smtClean="0"/>
              <a:t> მისაბმელების მოძრაობის </a:t>
            </a:r>
            <a:r>
              <a:rPr lang="ka-GE" sz="1000" b="1" dirty="0"/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/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/>
              <a:t>საავტომობილო </a:t>
            </a:r>
            <a:r>
              <a:rPr lang="ka-GE" sz="1400" b="1" dirty="0"/>
              <a:t>ტრანსპორტის </a:t>
            </a:r>
            <a:r>
              <a:rPr lang="ka-GE" sz="1400" b="1" dirty="0" smtClean="0"/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261300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2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712175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425336379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  <p:bldGraphic spid="5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622851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987794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25 552 614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</a:rPr>
              <a:t>2019 წელი</a:t>
            </a:r>
            <a:r>
              <a:rPr lang="en-US" sz="1200" b="1" dirty="0" smtClean="0">
                <a:solidFill>
                  <a:srgbClr val="FF7C80"/>
                </a:solidFill>
              </a:rPr>
              <a:t>)</a:t>
            </a:r>
            <a:endParaRPr lang="en-US" sz="1200" b="1" dirty="0">
              <a:solidFill>
                <a:srgbClr val="FF7C80"/>
              </a:solidFill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+6,5%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+9,9%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</a:rPr>
              <a:t>9 023 480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" panose="010A0502050306030303" pitchFamily="18" charset="0"/>
              </a:rPr>
              <a:t>4 316 149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</a:rPr>
              <a:t>2 140 253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სხვა - </a:t>
            </a:r>
            <a:r>
              <a:rPr lang="ka-GE" sz="1000" b="1" dirty="0" smtClean="0">
                <a:solidFill>
                  <a:srgbClr val="FF7C80"/>
                </a:solidFill>
              </a:rPr>
              <a:t>2 567 078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2394336002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+8,4%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+10,6%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1506770224"/>
              </p:ext>
            </p:extLst>
          </p:nvPr>
        </p:nvGraphicFramePr>
        <p:xfrm>
          <a:off x="3607870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70906" y="1594078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87700" y="1619818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04220" y="1671697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+5%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39862" y="1801937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76797" y="2123979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+25%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88713" y="220762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+31%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220334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85286" y="3713956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 ოცეული (პირველი ექვსეულის შემდეგ) კვეთების რაოდენობის მიხედვით  </a:t>
            </a:r>
            <a:r>
              <a:rPr lang="en-US" sz="1200" b="1" dirty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648905" y="219210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უცხო ქვეყნის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40088488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453066188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679636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საქართველოს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44819481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356010857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20957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051796"/>
              </p:ext>
            </p:extLst>
          </p:nvPr>
        </p:nvGraphicFramePr>
        <p:xfrm>
          <a:off x="2274851" y="84989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08408"/>
              </p:ext>
            </p:extLst>
          </p:nvPr>
        </p:nvGraphicFramePr>
        <p:xfrm>
          <a:off x="2331184" y="373002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72" y="101904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9006" y="2309248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3103" y="3794986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786651"/>
              </p:ext>
            </p:extLst>
          </p:nvPr>
        </p:nvGraphicFramePr>
        <p:xfrm>
          <a:off x="2355464" y="2478653"/>
          <a:ext cx="7026180" cy="11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378902"/>
              </p:ext>
            </p:extLst>
          </p:nvPr>
        </p:nvGraphicFramePr>
        <p:xfrm>
          <a:off x="2319220" y="5146955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20" y="491661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16049</TotalTime>
  <Words>598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LiteratMT_n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1544</cp:revision>
  <cp:lastPrinted>2020-09-14T11:28:53Z</cp:lastPrinted>
  <dcterms:created xsi:type="dcterms:W3CDTF">2018-07-08T13:18:12Z</dcterms:created>
  <dcterms:modified xsi:type="dcterms:W3CDTF">2021-03-17T09:28:48Z</dcterms:modified>
</cp:coreProperties>
</file>