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2D1"/>
    <a:srgbClr val="398181"/>
    <a:srgbClr val="2F6C6B"/>
    <a:srgbClr val="C5EAEA"/>
    <a:srgbClr val="B7D7D6"/>
    <a:srgbClr val="86BCBB"/>
    <a:srgbClr val="2E471D"/>
    <a:srgbClr val="A4CCCB"/>
    <a:srgbClr val="9FC9C8"/>
    <a:srgbClr val="96C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9417" autoAdjust="0"/>
  </p:normalViewPr>
  <p:slideViewPr>
    <p:cSldViewPr snapToGrid="0">
      <p:cViewPr varScale="1">
        <p:scale>
          <a:sx n="89" d="100"/>
          <a:sy n="89" d="100"/>
        </p:scale>
        <p:origin x="5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866794469750354"/>
          <c:y val="0.25918491484184913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463168"/>
        <c:axId val="157109056"/>
      </c:barChart>
      <c:catAx>
        <c:axId val="2194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09056"/>
        <c:crosses val="autoZero"/>
        <c:auto val="1"/>
        <c:lblAlgn val="ctr"/>
        <c:lblOffset val="100"/>
        <c:noMultiLvlLbl val="0"/>
      </c:catAx>
      <c:valAx>
        <c:axId val="157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46316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815734272546134"/>
          <c:y val="0.42549005936491496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600384"/>
        <c:axId val="157110784"/>
      </c:barChart>
      <c:catAx>
        <c:axId val="219600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57110784"/>
        <c:crosses val="autoZero"/>
        <c:auto val="1"/>
        <c:lblAlgn val="ctr"/>
        <c:lblOffset val="100"/>
        <c:noMultiLvlLbl val="0"/>
      </c:catAx>
      <c:valAx>
        <c:axId val="157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60038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932923272171981"/>
          <c:y val="0.17031229624258612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</c:v>
                </c:pt>
                <c:pt idx="1">
                  <c:v>112</c:v>
                </c:pt>
                <c:pt idx="2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20045824"/>
        <c:axId val="157113088"/>
      </c:barChart>
      <c:catAx>
        <c:axId val="22004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13088"/>
        <c:crosses val="autoZero"/>
        <c:auto val="1"/>
        <c:lblAlgn val="ctr"/>
        <c:lblOffset val="100"/>
        <c:noMultiLvlLbl val="0"/>
      </c:catAx>
      <c:valAx>
        <c:axId val="1571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2004582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2144</c:v>
                </c:pt>
                <c:pt idx="1">
                  <c:v>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1938</c:v>
                </c:pt>
                <c:pt idx="1">
                  <c:v>3323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206</c:v>
                </c:pt>
                <c:pt idx="1">
                  <c:v>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141312"/>
        <c:axId val="219903040"/>
      </c:barChart>
      <c:catAx>
        <c:axId val="22414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9903040"/>
        <c:crosses val="autoZero"/>
        <c:auto val="1"/>
        <c:lblAlgn val="ctr"/>
        <c:lblOffset val="100"/>
        <c:noMultiLvlLbl val="0"/>
      </c:catAx>
      <c:valAx>
        <c:axId val="21990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24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2144</c:v>
                </c:pt>
                <c:pt idx="1">
                  <c:v>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მოლდოვა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159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D3B-4267-BD2F-839842F48EF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მოლდოვა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109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EF-4A9F-A57A-A7F66833B5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მოლდოვა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9168"/>
        <c:axId val="86875456"/>
      </c:barChart>
      <c:catAx>
        <c:axId val="2209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75456"/>
        <c:crosses val="autoZero"/>
        <c:auto val="1"/>
        <c:lblAlgn val="ctr"/>
        <c:lblOffset val="100"/>
        <c:noMultiLvlLbl val="0"/>
      </c:catAx>
      <c:valAx>
        <c:axId val="8687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099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99684684142186"/>
          <c:y val="6.5036383293459454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საქართველო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spPr>
              <a:solidFill>
                <a:srgbClr val="39818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1DE-405D-98FF-969C4F1FCD32}"/>
              </c:ext>
            </c:extLst>
          </c:dPt>
          <c:dPt>
            <c:idx val="1"/>
            <c:bubble3D val="0"/>
            <c:spPr>
              <a:solidFill>
                <a:srgbClr val="AED2D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7E14-47B2-AFE4-D9304DD85B4A}"/>
              </c:ext>
            </c:extLst>
          </c:dPt>
          <c:dPt>
            <c:idx val="2"/>
            <c:bubble3D val="0"/>
            <c:explosion val="67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DE-405D-98FF-969C4F1FCD32}"/>
              </c:ext>
            </c:extLst>
          </c:dPt>
          <c:dPt>
            <c:idx val="3"/>
            <c:bubble3D val="0"/>
            <c:explosion val="66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explosion val="63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explosion val="6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explosion val="53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აზერბაიჯანი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659563696345787E-2"/>
          <c:y val="3.6720579483073675E-2"/>
          <c:w val="0.26356417986876191"/>
          <c:h val="0.75431315486464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0.66141</cdr:x>
      <cdr:y>0.11281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12589" y="-912842"/>
          <a:ext cx="1059897" cy="246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078306" y="2951326"/>
            <a:ext cx="3485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 - დეკემბერი</a:t>
            </a:r>
            <a:r>
              <a:rPr lang="en-US" sz="2000" dirty="0" smtClean="0">
                <a:solidFill>
                  <a:srgbClr val="004000"/>
                </a:solidFill>
              </a:rPr>
              <a:t>, </a:t>
            </a:r>
            <a:r>
              <a:rPr lang="en-US" sz="1900" dirty="0" smtClean="0">
                <a:solidFill>
                  <a:srgbClr val="004000"/>
                </a:solidFill>
              </a:rPr>
              <a:t>2021</a:t>
            </a:r>
            <a:r>
              <a:rPr lang="ka-GE" sz="1900" dirty="0" smtClean="0">
                <a:solidFill>
                  <a:srgbClr val="004000"/>
                </a:solidFill>
              </a:rPr>
              <a:t>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2021 წლის 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033834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latin typeface="siflaen (Body)"/>
                        </a:rPr>
                        <a:t>0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352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992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44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163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112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999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97416046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56" y="1827385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16" y="698051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4284088298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2301848135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755" y="1814430"/>
            <a:ext cx="354280" cy="354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69" y="1439189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46" y="706987"/>
            <a:ext cx="297079" cy="32322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1246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/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(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იანვარი - დეკემბერი, </a:t>
            </a:r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2021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წლის </a:t>
            </a:r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58506"/>
              </p:ext>
            </p:extLst>
          </p:nvPr>
        </p:nvGraphicFramePr>
        <p:xfrm>
          <a:off x="3886832" y="3371766"/>
          <a:ext cx="6985512" cy="317358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18 - 24</a:t>
                      </a: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25 - 45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46 - 60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59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29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18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7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1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.1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2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.2021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73946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(01.01.1973 -  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31.12.2020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effectLst/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(01.01.2021  - 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21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(01.01.2021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(01.01.2021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 </a:t>
                      </a:r>
                      <a:r>
                        <a:rPr lang="ka-GE" sz="700" b="0" dirty="0" smtClean="0">
                          <a:effectLst/>
                        </a:rPr>
                        <a:t>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326257033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428473527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/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(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იანვარი - დეკემბერი, </a:t>
            </a:r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2021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წლის </a:t>
            </a:r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2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1256897435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304885807"/>
              </p:ext>
            </p:extLst>
          </p:nvPr>
        </p:nvGraphicFramePr>
        <p:xfrm>
          <a:off x="3806227" y="974731"/>
          <a:ext cx="4483758" cy="295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-15157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315848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- 31.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21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21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3118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 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2773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345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605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350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268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405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279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733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564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169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418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337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6260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5261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b="1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033" y="5304480"/>
            <a:ext cx="8322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მცხეთა-მთიანეთი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062595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dirty="0" smtClean="0">
              <a:solidFill>
                <a:srgbClr val="235150"/>
              </a:solidFill>
            </a:endParaRPr>
          </a:p>
          <a:p>
            <a:pPr algn="ctr" rtl="0"/>
            <a:endParaRPr lang="en-US" sz="800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– 50</a:t>
            </a:r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  <a:latin typeface="Calbribody"/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  <a:latin typeface="Calbribody"/>
            </a:endParaRPr>
          </a:p>
          <a:p>
            <a:pPr algn="ctr" rtl="0"/>
            <a:endParaRPr lang="ka-GE" sz="800" i="1" dirty="0">
              <a:solidFill>
                <a:srgbClr val="235150"/>
              </a:solidFill>
              <a:latin typeface="Calbribody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4983013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56255"/>
            <a:ext cx="210114" cy="3133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481334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951697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31.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1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2.2021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411098" y="-11654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1939" y="1254596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solidFill>
                <a:srgbClr val="C5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6779</TotalTime>
  <Words>538</Words>
  <Application>Microsoft Office PowerPoint</Application>
  <PresentationFormat>Widescreen</PresentationFormat>
  <Paragraphs>319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Calbribody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khatuna qveladze</cp:lastModifiedBy>
  <cp:revision>879</cp:revision>
  <cp:lastPrinted>2019-03-05T08:38:46Z</cp:lastPrinted>
  <dcterms:created xsi:type="dcterms:W3CDTF">2018-09-25T11:47:39Z</dcterms:created>
  <dcterms:modified xsi:type="dcterms:W3CDTF">2022-01-20T10:07:21Z</dcterms:modified>
</cp:coreProperties>
</file>