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247357</c:v>
                </c:pt>
                <c:pt idx="1">
                  <c:v>178110</c:v>
                </c:pt>
                <c:pt idx="2">
                  <c:v>143485</c:v>
                </c:pt>
                <c:pt idx="3">
                  <c:v>136701</c:v>
                </c:pt>
                <c:pt idx="4">
                  <c:v>120217</c:v>
                </c:pt>
                <c:pt idx="5">
                  <c:v>31819</c:v>
                </c:pt>
                <c:pt idx="6">
                  <c:v>31172</c:v>
                </c:pt>
                <c:pt idx="7">
                  <c:v>25269</c:v>
                </c:pt>
                <c:pt idx="8">
                  <c:v>22502</c:v>
                </c:pt>
                <c:pt idx="9">
                  <c:v>8413</c:v>
                </c:pt>
                <c:pt idx="10">
                  <c:v>8307</c:v>
                </c:pt>
                <c:pt idx="11">
                  <c:v>7563</c:v>
                </c:pt>
                <c:pt idx="12">
                  <c:v>6763</c:v>
                </c:pt>
                <c:pt idx="13">
                  <c:v>4941</c:v>
                </c:pt>
                <c:pt idx="14">
                  <c:v>1840</c:v>
                </c:pt>
                <c:pt idx="15">
                  <c:v>1669</c:v>
                </c:pt>
                <c:pt idx="16">
                  <c:v>1332</c:v>
                </c:pt>
                <c:pt idx="17">
                  <c:v>178</c:v>
                </c:pt>
                <c:pt idx="18">
                  <c:v>56</c:v>
                </c:pt>
                <c:pt idx="19">
                  <c:v>43</c:v>
                </c:pt>
                <c:pt idx="2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266636</c:v>
                </c:pt>
                <c:pt idx="1">
                  <c:v>177875</c:v>
                </c:pt>
                <c:pt idx="2">
                  <c:v>142095</c:v>
                </c:pt>
                <c:pt idx="3">
                  <c:v>125530</c:v>
                </c:pt>
                <c:pt idx="4">
                  <c:v>151412</c:v>
                </c:pt>
                <c:pt idx="5">
                  <c:v>28537</c:v>
                </c:pt>
                <c:pt idx="6">
                  <c:v>35476</c:v>
                </c:pt>
                <c:pt idx="7">
                  <c:v>25404</c:v>
                </c:pt>
                <c:pt idx="8">
                  <c:v>23210</c:v>
                </c:pt>
                <c:pt idx="9">
                  <c:v>9751</c:v>
                </c:pt>
                <c:pt idx="10">
                  <c:v>9524</c:v>
                </c:pt>
                <c:pt idx="11">
                  <c:v>7053</c:v>
                </c:pt>
                <c:pt idx="12">
                  <c:v>7151</c:v>
                </c:pt>
                <c:pt idx="13">
                  <c:v>5067</c:v>
                </c:pt>
                <c:pt idx="14">
                  <c:v>1634</c:v>
                </c:pt>
                <c:pt idx="15">
                  <c:v>1676</c:v>
                </c:pt>
                <c:pt idx="16">
                  <c:v>1488</c:v>
                </c:pt>
                <c:pt idx="17">
                  <c:v>128</c:v>
                </c:pt>
                <c:pt idx="18">
                  <c:v>58</c:v>
                </c:pt>
                <c:pt idx="19">
                  <c:v>44</c:v>
                </c:pt>
                <c:pt idx="2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6148</c:v>
                </c:pt>
                <c:pt idx="1">
                  <c:v>25070</c:v>
                </c:pt>
                <c:pt idx="2">
                  <c:v>44940</c:v>
                </c:pt>
                <c:pt idx="3">
                  <c:v>35620</c:v>
                </c:pt>
                <c:pt idx="4">
                  <c:v>15685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1.9108281213114058E-3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6611</c:v>
                </c:pt>
                <c:pt idx="1">
                  <c:v>26046</c:v>
                </c:pt>
                <c:pt idx="2">
                  <c:v>47623</c:v>
                </c:pt>
                <c:pt idx="3">
                  <c:v>38138</c:v>
                </c:pt>
                <c:pt idx="4">
                  <c:v>15932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38321</c:v>
                </c:pt>
                <c:pt idx="1">
                  <c:v>27573</c:v>
                </c:pt>
                <c:pt idx="2">
                  <c:v>23766</c:v>
                </c:pt>
                <c:pt idx="3">
                  <c:v>9718</c:v>
                </c:pt>
                <c:pt idx="4">
                  <c:v>6608</c:v>
                </c:pt>
                <c:pt idx="5">
                  <c:v>4922</c:v>
                </c:pt>
                <c:pt idx="6">
                  <c:v>1130</c:v>
                </c:pt>
                <c:pt idx="7">
                  <c:v>755</c:v>
                </c:pt>
                <c:pt idx="8">
                  <c:v>733</c:v>
                </c:pt>
                <c:pt idx="9">
                  <c:v>346</c:v>
                </c:pt>
                <c:pt idx="10">
                  <c:v>53</c:v>
                </c:pt>
                <c:pt idx="11">
                  <c:v>30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38990</c:v>
                </c:pt>
                <c:pt idx="1">
                  <c:v>36612</c:v>
                </c:pt>
                <c:pt idx="2">
                  <c:v>25992</c:v>
                </c:pt>
                <c:pt idx="3">
                  <c:v>8827</c:v>
                </c:pt>
                <c:pt idx="4">
                  <c:v>6695</c:v>
                </c:pt>
                <c:pt idx="5">
                  <c:v>4818</c:v>
                </c:pt>
                <c:pt idx="6">
                  <c:v>1182</c:v>
                </c:pt>
                <c:pt idx="7">
                  <c:v>1013</c:v>
                </c:pt>
                <c:pt idx="8">
                  <c:v>786</c:v>
                </c:pt>
                <c:pt idx="9">
                  <c:v>352</c:v>
                </c:pt>
                <c:pt idx="10">
                  <c:v>528</c:v>
                </c:pt>
                <c:pt idx="11">
                  <c:v>2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2154</c:v>
                </c:pt>
                <c:pt idx="1">
                  <c:v>969</c:v>
                </c:pt>
                <c:pt idx="2">
                  <c:v>937</c:v>
                </c:pt>
                <c:pt idx="3">
                  <c:v>883</c:v>
                </c:pt>
                <c:pt idx="4">
                  <c:v>441</c:v>
                </c:pt>
                <c:pt idx="5">
                  <c:v>349</c:v>
                </c:pt>
                <c:pt idx="6">
                  <c:v>98</c:v>
                </c:pt>
                <c:pt idx="7">
                  <c:v>56</c:v>
                </c:pt>
                <c:pt idx="8">
                  <c:v>17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2074</c:v>
                </c:pt>
                <c:pt idx="1">
                  <c:v>1012</c:v>
                </c:pt>
                <c:pt idx="2">
                  <c:v>975</c:v>
                </c:pt>
                <c:pt idx="3">
                  <c:v>932</c:v>
                </c:pt>
                <c:pt idx="4">
                  <c:v>438</c:v>
                </c:pt>
                <c:pt idx="5">
                  <c:v>328</c:v>
                </c:pt>
                <c:pt idx="6">
                  <c:v>111</c:v>
                </c:pt>
                <c:pt idx="7">
                  <c:v>54</c:v>
                </c:pt>
                <c:pt idx="8">
                  <c:v>16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9663208002075"/>
          <c:y val="9.1152231192174887E-2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13866</c:v>
                </c:pt>
                <c:pt idx="1">
                  <c:v>8799</c:v>
                </c:pt>
                <c:pt idx="2">
                  <c:v>8102</c:v>
                </c:pt>
                <c:pt idx="3">
                  <c:v>6149</c:v>
                </c:pt>
                <c:pt idx="4">
                  <c:v>3366</c:v>
                </c:pt>
                <c:pt idx="5">
                  <c:v>2476</c:v>
                </c:pt>
                <c:pt idx="6">
                  <c:v>1271</c:v>
                </c:pt>
                <c:pt idx="7">
                  <c:v>1233</c:v>
                </c:pt>
                <c:pt idx="8">
                  <c:v>708</c:v>
                </c:pt>
                <c:pt idx="9">
                  <c:v>469</c:v>
                </c:pt>
                <c:pt idx="10">
                  <c:v>51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11271</c:v>
                </c:pt>
                <c:pt idx="1">
                  <c:v>8958</c:v>
                </c:pt>
                <c:pt idx="2">
                  <c:v>9210</c:v>
                </c:pt>
                <c:pt idx="3">
                  <c:v>7013</c:v>
                </c:pt>
                <c:pt idx="4">
                  <c:v>3770</c:v>
                </c:pt>
                <c:pt idx="5">
                  <c:v>2329</c:v>
                </c:pt>
                <c:pt idx="6">
                  <c:v>2387</c:v>
                </c:pt>
                <c:pt idx="7">
                  <c:v>1261</c:v>
                </c:pt>
                <c:pt idx="8">
                  <c:v>260</c:v>
                </c:pt>
                <c:pt idx="9">
                  <c:v>1522</c:v>
                </c:pt>
                <c:pt idx="10">
                  <c:v>136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ვალე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ნინოწმინდა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263</c:v>
                </c:pt>
                <c:pt idx="1">
                  <c:v>94</c:v>
                </c:pt>
                <c:pt idx="2">
                  <c:v>88</c:v>
                </c:pt>
                <c:pt idx="3">
                  <c:v>74</c:v>
                </c:pt>
                <c:pt idx="4">
                  <c:v>70</c:v>
                </c:pt>
                <c:pt idx="5">
                  <c:v>50</c:v>
                </c:pt>
                <c:pt idx="6">
                  <c:v>43</c:v>
                </c:pt>
                <c:pt idx="7">
                  <c:v>35</c:v>
                </c:pt>
                <c:pt idx="8">
                  <c:v>35</c:v>
                </c:pt>
                <c:pt idx="9">
                  <c:v>17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ვალე</c:v>
                </c:pt>
                <c:pt idx="4">
                  <c:v>ყაზბეგი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ნინოწმინდა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119</c:v>
                </c:pt>
                <c:pt idx="1">
                  <c:v>116</c:v>
                </c:pt>
                <c:pt idx="2">
                  <c:v>104</c:v>
                </c:pt>
                <c:pt idx="3">
                  <c:v>49</c:v>
                </c:pt>
                <c:pt idx="4">
                  <c:v>203</c:v>
                </c:pt>
                <c:pt idx="5">
                  <c:v>93</c:v>
                </c:pt>
                <c:pt idx="6">
                  <c:v>27</c:v>
                </c:pt>
                <c:pt idx="7">
                  <c:v>23</c:v>
                </c:pt>
                <c:pt idx="8">
                  <c:v>48</c:v>
                </c:pt>
                <c:pt idx="9">
                  <c:v>18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ცოდნა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287</c:v>
                </c:pt>
                <c:pt idx="1">
                  <c:v>69</c:v>
                </c:pt>
                <c:pt idx="2">
                  <c:v>37</c:v>
                </c:pt>
                <c:pt idx="3">
                  <c:v>36</c:v>
                </c:pt>
                <c:pt idx="4">
                  <c:v>20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ცოდნა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318</c:v>
                </c:pt>
                <c:pt idx="1">
                  <c:v>59</c:v>
                </c:pt>
                <c:pt idx="2">
                  <c:v>9</c:v>
                </c:pt>
                <c:pt idx="3">
                  <c:v>15</c:v>
                </c:pt>
                <c:pt idx="4">
                  <c:v>20</c:v>
                </c:pt>
                <c:pt idx="5">
                  <c:v>3</c:v>
                </c:pt>
                <c:pt idx="6">
                  <c:v>5</c:v>
                </c:pt>
                <c:pt idx="7">
                  <c:v>1</c:v>
                </c:pt>
                <c:pt idx="8">
                  <c:v>0</c:v>
                </c:pt>
                <c:pt idx="9">
                  <c:v>17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603231248313764"/>
                  <c:y val="0.101068873835671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047747287445313"/>
                  <c:y val="-0.124684651801913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680722504592986"/>
                  <c:y val="-0.21035692942999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2312241011435275"/>
                  <c:y val="6.98713200430841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56660</c:v>
                </c:pt>
                <c:pt idx="1">
                  <c:v>113522</c:v>
                </c:pt>
                <c:pt idx="2">
                  <c:v>92458</c:v>
                </c:pt>
                <c:pt idx="3">
                  <c:v>84247</c:v>
                </c:pt>
                <c:pt idx="4">
                  <c:v>1832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13114</c:v>
                </c:pt>
                <c:pt idx="1">
                  <c:v>8088</c:v>
                </c:pt>
                <c:pt idx="2">
                  <c:v>7471</c:v>
                </c:pt>
                <c:pt idx="3">
                  <c:v>4870</c:v>
                </c:pt>
                <c:pt idx="4">
                  <c:v>2356</c:v>
                </c:pt>
                <c:pt idx="5">
                  <c:v>2278</c:v>
                </c:pt>
                <c:pt idx="6">
                  <c:v>1211</c:v>
                </c:pt>
                <c:pt idx="7">
                  <c:v>1190</c:v>
                </c:pt>
                <c:pt idx="8">
                  <c:v>692</c:v>
                </c:pt>
                <c:pt idx="9">
                  <c:v>456</c:v>
                </c:pt>
                <c:pt idx="1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10670</c:v>
                </c:pt>
                <c:pt idx="1">
                  <c:v>8215</c:v>
                </c:pt>
                <c:pt idx="2">
                  <c:v>8483</c:v>
                </c:pt>
                <c:pt idx="3">
                  <c:v>5130</c:v>
                </c:pt>
                <c:pt idx="4">
                  <c:v>2699</c:v>
                </c:pt>
                <c:pt idx="5">
                  <c:v>2102</c:v>
                </c:pt>
                <c:pt idx="6">
                  <c:v>2324</c:v>
                </c:pt>
                <c:pt idx="7">
                  <c:v>1183</c:v>
                </c:pt>
                <c:pt idx="8">
                  <c:v>285</c:v>
                </c:pt>
                <c:pt idx="9">
                  <c:v>1488</c:v>
                </c:pt>
                <c:pt idx="1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5848E-3"/>
                  <c:y val="-1.04072740563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4.6820092381817972E-3"/>
                  <c:y val="-3.1221822168914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141E-3"/>
                  <c:y val="-5.2036370281523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2485357968484793E-2"/>
                  <c:y val="-4.8567278929422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8728036952727303E-2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6E-4079-91D3-5FF7DCF02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24999</c:v>
                </c:pt>
                <c:pt idx="1">
                  <c:v>12220</c:v>
                </c:pt>
                <c:pt idx="2">
                  <c:v>1212</c:v>
                </c:pt>
                <c:pt idx="3">
                  <c:v>157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158</c:v>
                </c:pt>
                <c:pt idx="1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190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2744595329863634"/>
                  <c:y val="-0.128919703366292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0787601235190394"/>
                  <c:y val="0.109902719142317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1376553</c:v>
                </c:pt>
                <c:pt idx="1">
                  <c:v>621013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3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46</c:v>
                </c:pt>
                <c:pt idx="1">
                  <c:v>46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9-469B-BD97-CCA5E638C407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228</c:v>
                </c:pt>
                <c:pt idx="1">
                  <c:v>209</c:v>
                </c:pt>
                <c:pt idx="2">
                  <c:v>266</c:v>
                </c:pt>
                <c:pt idx="3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9-469B-BD97-CCA5E638C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324864</c:v>
                </c:pt>
                <c:pt idx="1">
                  <c:v>406489</c:v>
                </c:pt>
                <c:pt idx="2">
                  <c:v>396156</c:v>
                </c:pt>
                <c:pt idx="3">
                  <c:v>454936</c:v>
                </c:pt>
                <c:pt idx="4">
                  <c:v>521815</c:v>
                </c:pt>
                <c:pt idx="5">
                  <c:v>552451</c:v>
                </c:pt>
                <c:pt idx="6">
                  <c:v>592926</c:v>
                </c:pt>
                <c:pt idx="7">
                  <c:v>682331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116029</c:v>
                </c:pt>
                <c:pt idx="1">
                  <c:v>127370</c:v>
                </c:pt>
                <c:pt idx="2">
                  <c:v>110959</c:v>
                </c:pt>
                <c:pt idx="3">
                  <c:v>99598</c:v>
                </c:pt>
                <c:pt idx="4">
                  <c:v>42890</c:v>
                </c:pt>
                <c:pt idx="5">
                  <c:v>17719</c:v>
                </c:pt>
                <c:pt idx="6">
                  <c:v>16023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183595</c:v>
                </c:pt>
                <c:pt idx="1">
                  <c:v>137291</c:v>
                </c:pt>
                <c:pt idx="2">
                  <c:v>130898</c:v>
                </c:pt>
                <c:pt idx="3">
                  <c:v>83451</c:v>
                </c:pt>
                <c:pt idx="4">
                  <c:v>50987</c:v>
                </c:pt>
                <c:pt idx="5">
                  <c:v>18906</c:v>
                </c:pt>
                <c:pt idx="6">
                  <c:v>18345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გერმანია</c:v>
                </c:pt>
                <c:pt idx="1">
                  <c:v>ირანის ისლამური რესპუბლიკა</c:v>
                </c:pt>
                <c:pt idx="2">
                  <c:v>პოლონეთი</c:v>
                </c:pt>
                <c:pt idx="3">
                  <c:v>ყაზახეთი</c:v>
                </c:pt>
                <c:pt idx="4">
                  <c:v>ა.შ.შ.</c:v>
                </c:pt>
                <c:pt idx="5">
                  <c:v>ინდოეთი</c:v>
                </c:pt>
                <c:pt idx="6">
                  <c:v>დიდი ბრიტანეთი</c:v>
                </c:pt>
                <c:pt idx="7">
                  <c:v>ბელარუსი</c:v>
                </c:pt>
                <c:pt idx="8">
                  <c:v>ჩინეთი</c:v>
                </c:pt>
                <c:pt idx="9">
                  <c:v>საფრანგეთი</c:v>
                </c:pt>
                <c:pt idx="10">
                  <c:v>კორეის რესპუბლიკა</c:v>
                </c:pt>
                <c:pt idx="11">
                  <c:v>ნიდერლანდები</c:v>
                </c:pt>
                <c:pt idx="12">
                  <c:v>ლიეტუვა</c:v>
                </c:pt>
                <c:pt idx="13">
                  <c:v>ლატვია</c:v>
                </c:pt>
                <c:pt idx="14">
                  <c:v>იტალია</c:v>
                </c:pt>
                <c:pt idx="15">
                  <c:v>საბერძნეთი</c:v>
                </c:pt>
                <c:pt idx="16">
                  <c:v>ავსტრია</c:v>
                </c:pt>
                <c:pt idx="17">
                  <c:v>ჩეხეთი</c:v>
                </c:pt>
                <c:pt idx="18">
                  <c:v>ფილიპინები</c:v>
                </c:pt>
                <c:pt idx="19">
                  <c:v>უზბეკეთი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10554</c:v>
                </c:pt>
                <c:pt idx="1">
                  <c:v>9387</c:v>
                </c:pt>
                <c:pt idx="2">
                  <c:v>8961</c:v>
                </c:pt>
                <c:pt idx="3">
                  <c:v>8247</c:v>
                </c:pt>
                <c:pt idx="4">
                  <c:v>5379</c:v>
                </c:pt>
                <c:pt idx="5">
                  <c:v>5156</c:v>
                </c:pt>
                <c:pt idx="6">
                  <c:v>4879</c:v>
                </c:pt>
                <c:pt idx="7">
                  <c:v>4816</c:v>
                </c:pt>
                <c:pt idx="8">
                  <c:v>4546</c:v>
                </c:pt>
                <c:pt idx="9">
                  <c:v>2986</c:v>
                </c:pt>
                <c:pt idx="10">
                  <c:v>2759</c:v>
                </c:pt>
                <c:pt idx="11">
                  <c:v>2625</c:v>
                </c:pt>
                <c:pt idx="12">
                  <c:v>2159</c:v>
                </c:pt>
                <c:pt idx="13">
                  <c:v>2126</c:v>
                </c:pt>
                <c:pt idx="14">
                  <c:v>1964</c:v>
                </c:pt>
                <c:pt idx="15">
                  <c:v>1723</c:v>
                </c:pt>
                <c:pt idx="16">
                  <c:v>1627</c:v>
                </c:pt>
                <c:pt idx="17">
                  <c:v>1615</c:v>
                </c:pt>
                <c:pt idx="18">
                  <c:v>1329</c:v>
                </c:pt>
                <c:pt idx="19">
                  <c:v>1268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25919</c:v>
                </c:pt>
                <c:pt idx="1">
                  <c:v>95927</c:v>
                </c:pt>
                <c:pt idx="2">
                  <c:v>169547</c:v>
                </c:pt>
                <c:pt idx="3">
                  <c:v>107569</c:v>
                </c:pt>
                <c:pt idx="4">
                  <c:v>43318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25508</c:v>
                </c:pt>
                <c:pt idx="1">
                  <c:v>97391</c:v>
                </c:pt>
                <c:pt idx="2">
                  <c:v>173077</c:v>
                </c:pt>
                <c:pt idx="3">
                  <c:v>110436</c:v>
                </c:pt>
                <c:pt idx="4">
                  <c:v>43230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21378</c:v>
                </c:pt>
                <c:pt idx="1">
                  <c:v>51825</c:v>
                </c:pt>
                <c:pt idx="2">
                  <c:v>72638</c:v>
                </c:pt>
                <c:pt idx="3">
                  <c:v>58035</c:v>
                </c:pt>
                <c:pt idx="4">
                  <c:v>36175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21174</c:v>
                </c:pt>
                <c:pt idx="1">
                  <c:v>53511</c:v>
                </c:pt>
                <c:pt idx="2">
                  <c:v>75512</c:v>
                </c:pt>
                <c:pt idx="3">
                  <c:v>59026</c:v>
                </c:pt>
                <c:pt idx="4">
                  <c:v>35357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323839</c:v>
                </c:pt>
                <c:pt idx="1">
                  <c:v>295446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330503</c:v>
                </c:pt>
                <c:pt idx="1">
                  <c:v>325567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7256</c:v>
                </c:pt>
                <c:pt idx="1">
                  <c:v>44419</c:v>
                </c:pt>
                <c:pt idx="2">
                  <c:v>62651</c:v>
                </c:pt>
                <c:pt idx="3">
                  <c:v>39776</c:v>
                </c:pt>
                <c:pt idx="4">
                  <c:v>13881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9109785802185956E-3"/>
                  <c:y val="-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8283</c:v>
                </c:pt>
                <c:pt idx="1">
                  <c:v>52057</c:v>
                </c:pt>
                <c:pt idx="2">
                  <c:v>71460</c:v>
                </c:pt>
                <c:pt idx="3">
                  <c:v>44852</c:v>
                </c:pt>
                <c:pt idx="4">
                  <c:v>14565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0.36466</cdr:x>
      <cdr:y>0.00213</cdr:y>
    </cdr:from>
    <cdr:to>
      <cdr:x>0.73059</cdr:x>
      <cdr:y>0.16474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75951" y="4762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1 832-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(მაისი,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>
                <a:latin typeface="Sylfaen (Body)"/>
              </a:rPr>
              <a:t>2022,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884044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210867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348 719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91040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56 660-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113 522-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57653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92 458-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84 247-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08" y="985651"/>
            <a:ext cx="860986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500833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78515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593348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71530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844117128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96" y="-121181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</a:t>
            </a:r>
            <a:r>
              <a:rPr lang="en-US" sz="3600" b="1" dirty="0" smtClean="0">
                <a:latin typeface="Sylfaen (Headings)"/>
              </a:rPr>
              <a:t> </a:t>
            </a:r>
            <a:r>
              <a:rPr lang="ka-GE" sz="3600" b="1" dirty="0" smtClean="0">
                <a:latin typeface="Sylfaen (Headings)"/>
              </a:rPr>
              <a:t>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298301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14080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1 997 566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10216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მაისი, 2019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22,2%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2,5%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682 331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346 152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163 779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172 400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947087300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15,1%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15,9%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774146" y="262331"/>
            <a:ext cx="8687037" cy="11244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(მაისი,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221374212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93688" y="1433510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58%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98096" y="1607210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62833" y="1617460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74888" y="1747178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81098" y="1946064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20517" y="2094078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928112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56906" y="3536290"/>
            <a:ext cx="7160560" cy="677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87211" y="2073022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38675418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4163455212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318692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60019966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81890316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57158" y="-50995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157492"/>
              </p:ext>
            </p:extLst>
          </p:nvPr>
        </p:nvGraphicFramePr>
        <p:xfrm>
          <a:off x="2225184" y="724545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181632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953" y="963056"/>
            <a:ext cx="1121665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5662" y="384000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</a:t>
            </a:r>
            <a:r>
              <a:rPr lang="ka-GE" sz="34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(მაისი,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659274"/>
              </p:ext>
            </p:extLst>
          </p:nvPr>
        </p:nvGraphicFramePr>
        <p:xfrm>
          <a:off x="2281639" y="2173223"/>
          <a:ext cx="7252221" cy="166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59240"/>
              </p:ext>
            </p:extLst>
          </p:nvPr>
        </p:nvGraphicFramePr>
        <p:xfrm>
          <a:off x="2258420" y="512407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806641"/>
            <a:ext cx="1032018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13711</TotalTime>
  <Words>603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1290</cp:revision>
  <cp:lastPrinted>2019-06-05T11:48:33Z</cp:lastPrinted>
  <dcterms:created xsi:type="dcterms:W3CDTF">2018-07-08T13:18:12Z</dcterms:created>
  <dcterms:modified xsi:type="dcterms:W3CDTF">2022-08-16T10:23:37Z</dcterms:modified>
</cp:coreProperties>
</file>