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ქუთაისის აეროპორტი</c:v>
                </c:pt>
                <c:pt idx="8">
                  <c:v>ბათუმის აეროპორტი</c:v>
                </c:pt>
                <c:pt idx="9">
                  <c:v>ვახტანგისი</c:v>
                </c:pt>
                <c:pt idx="10">
                  <c:v>სადახლოს რკინიგზა</c:v>
                </c:pt>
                <c:pt idx="11">
                  <c:v>ვალე</c:v>
                </c:pt>
                <c:pt idx="12">
                  <c:v>კარწახი</c:v>
                </c:pt>
                <c:pt idx="13">
                  <c:v>გარდაბნის რკინიგზა</c:v>
                </c:pt>
                <c:pt idx="14">
                  <c:v>გუგუთი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ახკერპი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460112</c:v>
                </c:pt>
                <c:pt idx="1">
                  <c:v>253874</c:v>
                </c:pt>
                <c:pt idx="2">
                  <c:v>235696</c:v>
                </c:pt>
                <c:pt idx="3">
                  <c:v>220165</c:v>
                </c:pt>
                <c:pt idx="4">
                  <c:v>189761</c:v>
                </c:pt>
                <c:pt idx="5">
                  <c:v>50056</c:v>
                </c:pt>
                <c:pt idx="6">
                  <c:v>45019</c:v>
                </c:pt>
                <c:pt idx="7">
                  <c:v>44023</c:v>
                </c:pt>
                <c:pt idx="8">
                  <c:v>42875</c:v>
                </c:pt>
                <c:pt idx="9">
                  <c:v>14731</c:v>
                </c:pt>
                <c:pt idx="10">
                  <c:v>14007</c:v>
                </c:pt>
                <c:pt idx="11">
                  <c:v>13553</c:v>
                </c:pt>
                <c:pt idx="12">
                  <c:v>12090</c:v>
                </c:pt>
                <c:pt idx="13">
                  <c:v>10675</c:v>
                </c:pt>
                <c:pt idx="14">
                  <c:v>10542</c:v>
                </c:pt>
                <c:pt idx="15">
                  <c:v>2548</c:v>
                </c:pt>
                <c:pt idx="16">
                  <c:v>1724</c:v>
                </c:pt>
                <c:pt idx="17">
                  <c:v>164</c:v>
                </c:pt>
                <c:pt idx="18">
                  <c:v>65</c:v>
                </c:pt>
                <c:pt idx="19">
                  <c:v>52</c:v>
                </c:pt>
                <c:pt idx="2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ქუთაისის აეროპორტი</c:v>
                </c:pt>
                <c:pt idx="8">
                  <c:v>ბათუმის აეროპორტი</c:v>
                </c:pt>
                <c:pt idx="9">
                  <c:v>ვახტანგისი</c:v>
                </c:pt>
                <c:pt idx="10">
                  <c:v>სადახლოს რკინიგზა</c:v>
                </c:pt>
                <c:pt idx="11">
                  <c:v>ვალე</c:v>
                </c:pt>
                <c:pt idx="12">
                  <c:v>კარწახი</c:v>
                </c:pt>
                <c:pt idx="13">
                  <c:v>გარდაბნის რკინიგზა</c:v>
                </c:pt>
                <c:pt idx="14">
                  <c:v>გუგუთი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ახკერპი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448718</c:v>
                </c:pt>
                <c:pt idx="1">
                  <c:v>238097</c:v>
                </c:pt>
                <c:pt idx="2">
                  <c:v>240776</c:v>
                </c:pt>
                <c:pt idx="3">
                  <c:v>271300</c:v>
                </c:pt>
                <c:pt idx="4">
                  <c:v>210286</c:v>
                </c:pt>
                <c:pt idx="5">
                  <c:v>48050</c:v>
                </c:pt>
                <c:pt idx="6">
                  <c:v>46571</c:v>
                </c:pt>
                <c:pt idx="7">
                  <c:v>46482</c:v>
                </c:pt>
                <c:pt idx="8">
                  <c:v>45947</c:v>
                </c:pt>
                <c:pt idx="9">
                  <c:v>15866</c:v>
                </c:pt>
                <c:pt idx="10">
                  <c:v>15277</c:v>
                </c:pt>
                <c:pt idx="11">
                  <c:v>14748</c:v>
                </c:pt>
                <c:pt idx="12">
                  <c:v>12969</c:v>
                </c:pt>
                <c:pt idx="13">
                  <c:v>10538</c:v>
                </c:pt>
                <c:pt idx="14">
                  <c:v>13685</c:v>
                </c:pt>
                <c:pt idx="15">
                  <c:v>2829</c:v>
                </c:pt>
                <c:pt idx="16">
                  <c:v>1766</c:v>
                </c:pt>
                <c:pt idx="17">
                  <c:v>185</c:v>
                </c:pt>
                <c:pt idx="18">
                  <c:v>63</c:v>
                </c:pt>
                <c:pt idx="19">
                  <c:v>49</c:v>
                </c:pt>
                <c:pt idx="2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13465</c:v>
                </c:pt>
                <c:pt idx="1">
                  <c:v>32859</c:v>
                </c:pt>
                <c:pt idx="2">
                  <c:v>56142</c:v>
                </c:pt>
                <c:pt idx="3">
                  <c:v>42289</c:v>
                </c:pt>
                <c:pt idx="4">
                  <c:v>19354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14081</c:v>
                </c:pt>
                <c:pt idx="1">
                  <c:v>34267</c:v>
                </c:pt>
                <c:pt idx="2">
                  <c:v>57611</c:v>
                </c:pt>
                <c:pt idx="3">
                  <c:v>42565</c:v>
                </c:pt>
                <c:pt idx="4">
                  <c:v>19734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7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62066</c:v>
                </c:pt>
                <c:pt idx="1">
                  <c:v>48720</c:v>
                </c:pt>
                <c:pt idx="2">
                  <c:v>37464</c:v>
                </c:pt>
                <c:pt idx="3">
                  <c:v>23488</c:v>
                </c:pt>
                <c:pt idx="4">
                  <c:v>10706</c:v>
                </c:pt>
                <c:pt idx="5">
                  <c:v>8755</c:v>
                </c:pt>
                <c:pt idx="6">
                  <c:v>2632</c:v>
                </c:pt>
                <c:pt idx="7">
                  <c:v>2184</c:v>
                </c:pt>
                <c:pt idx="8">
                  <c:v>1710</c:v>
                </c:pt>
                <c:pt idx="9">
                  <c:v>650</c:v>
                </c:pt>
                <c:pt idx="10">
                  <c:v>115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61546</c:v>
                </c:pt>
                <c:pt idx="1">
                  <c:v>63043</c:v>
                </c:pt>
                <c:pt idx="2">
                  <c:v>40282</c:v>
                </c:pt>
                <c:pt idx="3">
                  <c:v>21145</c:v>
                </c:pt>
                <c:pt idx="4">
                  <c:v>10822</c:v>
                </c:pt>
                <c:pt idx="5">
                  <c:v>8699</c:v>
                </c:pt>
                <c:pt idx="6">
                  <c:v>3411</c:v>
                </c:pt>
                <c:pt idx="7">
                  <c:v>2684</c:v>
                </c:pt>
                <c:pt idx="8">
                  <c:v>1737</c:v>
                </c:pt>
                <c:pt idx="9">
                  <c:v>638</c:v>
                </c:pt>
                <c:pt idx="10">
                  <c:v>585</c:v>
                </c:pt>
                <c:pt idx="11">
                  <c:v>3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3169</c:v>
                </c:pt>
                <c:pt idx="1">
                  <c:v>1577</c:v>
                </c:pt>
                <c:pt idx="2">
                  <c:v>1376</c:v>
                </c:pt>
                <c:pt idx="3">
                  <c:v>1240</c:v>
                </c:pt>
                <c:pt idx="4">
                  <c:v>572</c:v>
                </c:pt>
                <c:pt idx="5">
                  <c:v>462</c:v>
                </c:pt>
                <c:pt idx="6">
                  <c:v>126</c:v>
                </c:pt>
                <c:pt idx="7">
                  <c:v>75</c:v>
                </c:pt>
                <c:pt idx="8">
                  <c:v>14</c:v>
                </c:pt>
                <c:pt idx="9">
                  <c:v>5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2986</c:v>
                </c:pt>
                <c:pt idx="1">
                  <c:v>1562</c:v>
                </c:pt>
                <c:pt idx="2">
                  <c:v>1513</c:v>
                </c:pt>
                <c:pt idx="3">
                  <c:v>1285</c:v>
                </c:pt>
                <c:pt idx="4">
                  <c:v>542</c:v>
                </c:pt>
                <c:pt idx="5">
                  <c:v>467</c:v>
                </c:pt>
                <c:pt idx="6">
                  <c:v>129</c:v>
                </c:pt>
                <c:pt idx="7">
                  <c:v>121</c:v>
                </c:pt>
                <c:pt idx="8">
                  <c:v>28</c:v>
                </c:pt>
                <c:pt idx="9">
                  <c:v>2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32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13675</c:v>
                </c:pt>
                <c:pt idx="1">
                  <c:v>10807</c:v>
                </c:pt>
                <c:pt idx="2">
                  <c:v>9241</c:v>
                </c:pt>
                <c:pt idx="3">
                  <c:v>7305</c:v>
                </c:pt>
                <c:pt idx="4">
                  <c:v>3357</c:v>
                </c:pt>
                <c:pt idx="5">
                  <c:v>3044</c:v>
                </c:pt>
                <c:pt idx="6">
                  <c:v>2086</c:v>
                </c:pt>
                <c:pt idx="7">
                  <c:v>1223</c:v>
                </c:pt>
                <c:pt idx="8">
                  <c:v>726</c:v>
                </c:pt>
                <c:pt idx="9">
                  <c:v>710</c:v>
                </c:pt>
                <c:pt idx="10">
                  <c:v>69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10691</c:v>
                </c:pt>
                <c:pt idx="1">
                  <c:v>10136</c:v>
                </c:pt>
                <c:pt idx="2">
                  <c:v>9792</c:v>
                </c:pt>
                <c:pt idx="3">
                  <c:v>8078</c:v>
                </c:pt>
                <c:pt idx="4">
                  <c:v>3066</c:v>
                </c:pt>
                <c:pt idx="5">
                  <c:v>3094</c:v>
                </c:pt>
                <c:pt idx="6">
                  <c:v>2658</c:v>
                </c:pt>
                <c:pt idx="7">
                  <c:v>1317</c:v>
                </c:pt>
                <c:pt idx="8">
                  <c:v>2120</c:v>
                </c:pt>
                <c:pt idx="9">
                  <c:v>277</c:v>
                </c:pt>
                <c:pt idx="10">
                  <c:v>80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376</c:v>
                </c:pt>
                <c:pt idx="1">
                  <c:v>293</c:v>
                </c:pt>
                <c:pt idx="2">
                  <c:v>164</c:v>
                </c:pt>
                <c:pt idx="3">
                  <c:v>121</c:v>
                </c:pt>
                <c:pt idx="4">
                  <c:v>90</c:v>
                </c:pt>
                <c:pt idx="5">
                  <c:v>87</c:v>
                </c:pt>
                <c:pt idx="6">
                  <c:v>72</c:v>
                </c:pt>
                <c:pt idx="7">
                  <c:v>44</c:v>
                </c:pt>
                <c:pt idx="8">
                  <c:v>33</c:v>
                </c:pt>
                <c:pt idx="9">
                  <c:v>9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414</c:v>
                </c:pt>
                <c:pt idx="1">
                  <c:v>280</c:v>
                </c:pt>
                <c:pt idx="2">
                  <c:v>188</c:v>
                </c:pt>
                <c:pt idx="3">
                  <c:v>101</c:v>
                </c:pt>
                <c:pt idx="4">
                  <c:v>68</c:v>
                </c:pt>
                <c:pt idx="5">
                  <c:v>110</c:v>
                </c:pt>
                <c:pt idx="6">
                  <c:v>48</c:v>
                </c:pt>
                <c:pt idx="7">
                  <c:v>33</c:v>
                </c:pt>
                <c:pt idx="8">
                  <c:v>38</c:v>
                </c:pt>
                <c:pt idx="9">
                  <c:v>34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4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ცოდნა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448</c:v>
                </c:pt>
                <c:pt idx="1">
                  <c:v>108</c:v>
                </c:pt>
                <c:pt idx="2">
                  <c:v>34</c:v>
                </c:pt>
                <c:pt idx="3">
                  <c:v>31</c:v>
                </c:pt>
                <c:pt idx="4">
                  <c:v>15</c:v>
                </c:pt>
                <c:pt idx="5">
                  <c:v>13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ცოდნა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468</c:v>
                </c:pt>
                <c:pt idx="1">
                  <c:v>98</c:v>
                </c:pt>
                <c:pt idx="2">
                  <c:v>15</c:v>
                </c:pt>
                <c:pt idx="3">
                  <c:v>17</c:v>
                </c:pt>
                <c:pt idx="4">
                  <c:v>6</c:v>
                </c:pt>
                <c:pt idx="5">
                  <c:v>7</c:v>
                </c:pt>
                <c:pt idx="6">
                  <c:v>12</c:v>
                </c:pt>
                <c:pt idx="7">
                  <c:v>7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0975679658137565"/>
                  <c:y val="9.53881332460198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361523082533411"/>
                  <c:y val="-0.14172687357086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7366946709504885"/>
                  <c:y val="-0.176272485892082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3567344191787672"/>
                  <c:y val="6.98713200430841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3.1701238006104958E-3"/>
                  <c:y val="5.468271945550772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88691</c:v>
                </c:pt>
                <c:pt idx="1">
                  <c:v>177619</c:v>
                </c:pt>
                <c:pt idx="2">
                  <c:v>133523</c:v>
                </c:pt>
                <c:pt idx="3">
                  <c:v>136069</c:v>
                </c:pt>
                <c:pt idx="4">
                  <c:v>1937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12966</c:v>
                </c:pt>
                <c:pt idx="1">
                  <c:v>9812</c:v>
                </c:pt>
                <c:pt idx="2">
                  <c:v>8585</c:v>
                </c:pt>
                <c:pt idx="3">
                  <c:v>6014</c:v>
                </c:pt>
                <c:pt idx="4">
                  <c:v>3062</c:v>
                </c:pt>
                <c:pt idx="5">
                  <c:v>2025</c:v>
                </c:pt>
                <c:pt idx="6">
                  <c:v>1915</c:v>
                </c:pt>
                <c:pt idx="7">
                  <c:v>1173</c:v>
                </c:pt>
                <c:pt idx="8">
                  <c:v>733</c:v>
                </c:pt>
                <c:pt idx="9">
                  <c:v>714</c:v>
                </c:pt>
                <c:pt idx="1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10144</c:v>
                </c:pt>
                <c:pt idx="1">
                  <c:v>9215</c:v>
                </c:pt>
                <c:pt idx="2">
                  <c:v>9051</c:v>
                </c:pt>
                <c:pt idx="3">
                  <c:v>6336</c:v>
                </c:pt>
                <c:pt idx="4">
                  <c:v>2750</c:v>
                </c:pt>
                <c:pt idx="5">
                  <c:v>2608</c:v>
                </c:pt>
                <c:pt idx="6">
                  <c:v>1925</c:v>
                </c:pt>
                <c:pt idx="7">
                  <c:v>1212</c:v>
                </c:pt>
                <c:pt idx="8">
                  <c:v>319</c:v>
                </c:pt>
                <c:pt idx="9">
                  <c:v>2074</c:v>
                </c:pt>
                <c:pt idx="1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3258192450437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-1.5606697460605991E-3"/>
                  <c:y val="-2.4283639464711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3.1213394921212555E-3"/>
                  <c:y val="-4.509818757732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5606697460607136E-3"/>
                  <c:y val="-5.2036370281523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7167367206666593E-2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C-4826-8795-D1A4311825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53659</c:v>
                </c:pt>
                <c:pt idx="1">
                  <c:v>11467</c:v>
                </c:pt>
                <c:pt idx="2">
                  <c:v>1857</c:v>
                </c:pt>
                <c:pt idx="3">
                  <c:v>235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175</c:v>
                </c:pt>
                <c:pt idx="1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233</c:v>
                </c:pt>
                <c:pt idx="1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2437293292198302"/>
                  <c:y val="-0.178523566825908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576363310059569E-2"/>
                      <c:h val="9.36961865348294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2570285</c:v>
                </c:pt>
                <c:pt idx="1">
                  <c:v>735727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45100370792134209"/>
          <c:w val="0.28191276467856846"/>
          <c:h val="0.23761827389549309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2.2226900955704238E-3"/>
                  <c:y val="1.564097837809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08-4F8F-B859-ECA7F4340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62</c:v>
                </c:pt>
                <c:pt idx="1">
                  <c:v>62</c:v>
                </c:pt>
                <c:pt idx="2">
                  <c:v>62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08-4F8F-B859-ECA7F4340AA2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4453801911408476E-3"/>
                  <c:y val="1.0427318918728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08-4F8F-B859-ECA7F4340AA2}"/>
                </c:ext>
              </c:extLst>
            </c:dLbl>
            <c:dLbl>
              <c:idx val="3"/>
              <c:layout>
                <c:manualLayout>
                  <c:x val="0"/>
                  <c:y val="5.213659459364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08-4F8F-B859-ECA7F4340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244</c:v>
                </c:pt>
                <c:pt idx="1">
                  <c:v>207</c:v>
                </c:pt>
                <c:pt idx="2">
                  <c:v>323</c:v>
                </c:pt>
                <c:pt idx="3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08-4F8F-B859-ECA7F4340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601321</c:v>
                </c:pt>
                <c:pt idx="1">
                  <c:v>775935</c:v>
                </c:pt>
                <c:pt idx="2">
                  <c:v>774892</c:v>
                </c:pt>
                <c:pt idx="3">
                  <c:v>851788</c:v>
                </c:pt>
                <c:pt idx="4">
                  <c:v>847660</c:v>
                </c:pt>
                <c:pt idx="5">
                  <c:v>1080520</c:v>
                </c:pt>
                <c:pt idx="6">
                  <c:v>1185598</c:v>
                </c:pt>
                <c:pt idx="7">
                  <c:v>1254455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248078</c:v>
                </c:pt>
                <c:pt idx="1">
                  <c:v>270005</c:v>
                </c:pt>
                <c:pt idx="2">
                  <c:v>239068</c:v>
                </c:pt>
                <c:pt idx="3">
                  <c:v>166543</c:v>
                </c:pt>
                <c:pt idx="4">
                  <c:v>64297</c:v>
                </c:pt>
                <c:pt idx="5">
                  <c:v>27523</c:v>
                </c:pt>
                <c:pt idx="6">
                  <c:v>24876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287374</c:v>
                </c:pt>
                <c:pt idx="1">
                  <c:v>252857</c:v>
                </c:pt>
                <c:pt idx="2">
                  <c:v>249690</c:v>
                </c:pt>
                <c:pt idx="3">
                  <c:v>180895</c:v>
                </c:pt>
                <c:pt idx="4">
                  <c:v>79037</c:v>
                </c:pt>
                <c:pt idx="5">
                  <c:v>33237</c:v>
                </c:pt>
                <c:pt idx="6">
                  <c:v>30140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aseline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საუდის არაბეთი</c:v>
                </c:pt>
                <c:pt idx="1">
                  <c:v>ირანის ისლამური რესპუბლიკა</c:v>
                </c:pt>
                <c:pt idx="2">
                  <c:v>ყაზახეთი</c:v>
                </c:pt>
                <c:pt idx="3">
                  <c:v>ბელარუსი</c:v>
                </c:pt>
                <c:pt idx="4">
                  <c:v>გერმანია</c:v>
                </c:pt>
                <c:pt idx="5">
                  <c:v>პოლონეთი</c:v>
                </c:pt>
                <c:pt idx="6">
                  <c:v>ინდოეთი</c:v>
                </c:pt>
                <c:pt idx="7">
                  <c:v>ა.შ.შ.</c:v>
                </c:pt>
                <c:pt idx="8">
                  <c:v>ჩინეთი</c:v>
                </c:pt>
                <c:pt idx="9">
                  <c:v>კუვეიტი</c:v>
                </c:pt>
                <c:pt idx="10">
                  <c:v>საფრანგეთი</c:v>
                </c:pt>
                <c:pt idx="11">
                  <c:v>დიდი ბრიტანეთი</c:v>
                </c:pt>
                <c:pt idx="12">
                  <c:v>იტალია</c:v>
                </c:pt>
                <c:pt idx="13">
                  <c:v>საბერძნეთი</c:v>
                </c:pt>
                <c:pt idx="14">
                  <c:v>ნიდერლანდები</c:v>
                </c:pt>
                <c:pt idx="15">
                  <c:v>იორდანია</c:v>
                </c:pt>
                <c:pt idx="16">
                  <c:v>ესპანეთი</c:v>
                </c:pt>
                <c:pt idx="17">
                  <c:v>ლიბანი</c:v>
                </c:pt>
                <c:pt idx="18">
                  <c:v>ჩეხეთი</c:v>
                </c:pt>
                <c:pt idx="19">
                  <c:v>ლატვია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22571</c:v>
                </c:pt>
                <c:pt idx="1">
                  <c:v>20433</c:v>
                </c:pt>
                <c:pt idx="2">
                  <c:v>17929</c:v>
                </c:pt>
                <c:pt idx="3">
                  <c:v>15426</c:v>
                </c:pt>
                <c:pt idx="4">
                  <c:v>14781</c:v>
                </c:pt>
                <c:pt idx="5">
                  <c:v>14334</c:v>
                </c:pt>
                <c:pt idx="6">
                  <c:v>7783</c:v>
                </c:pt>
                <c:pt idx="7">
                  <c:v>7198</c:v>
                </c:pt>
                <c:pt idx="8">
                  <c:v>6479</c:v>
                </c:pt>
                <c:pt idx="9">
                  <c:v>6338</c:v>
                </c:pt>
                <c:pt idx="10">
                  <c:v>5776</c:v>
                </c:pt>
                <c:pt idx="11">
                  <c:v>5495</c:v>
                </c:pt>
                <c:pt idx="12">
                  <c:v>5042</c:v>
                </c:pt>
                <c:pt idx="13">
                  <c:v>4762</c:v>
                </c:pt>
                <c:pt idx="14">
                  <c:v>4545</c:v>
                </c:pt>
                <c:pt idx="15">
                  <c:v>4478</c:v>
                </c:pt>
                <c:pt idx="16">
                  <c:v>2919</c:v>
                </c:pt>
                <c:pt idx="17">
                  <c:v>2869</c:v>
                </c:pt>
                <c:pt idx="18">
                  <c:v>2588</c:v>
                </c:pt>
                <c:pt idx="19">
                  <c:v>2549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110019</c:v>
                </c:pt>
                <c:pt idx="1">
                  <c:v>158413</c:v>
                </c:pt>
                <c:pt idx="2">
                  <c:v>261545</c:v>
                </c:pt>
                <c:pt idx="3">
                  <c:v>159282</c:v>
                </c:pt>
                <c:pt idx="4">
                  <c:v>58725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18-41AC-8DF9-A52FC71C87D8}"/>
                </c:ext>
              </c:extLst>
            </c:dLbl>
            <c:dLbl>
              <c:idx val="4"/>
              <c:layout>
                <c:manualLayout>
                  <c:x val="5.73248436393418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126396</c:v>
                </c:pt>
                <c:pt idx="1">
                  <c:v>162226</c:v>
                </c:pt>
                <c:pt idx="2">
                  <c:v>265879</c:v>
                </c:pt>
                <c:pt idx="3">
                  <c:v>161479</c:v>
                </c:pt>
                <c:pt idx="4">
                  <c:v>58318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97202</c:v>
                </c:pt>
                <c:pt idx="1">
                  <c:v>109674</c:v>
                </c:pt>
                <c:pt idx="2">
                  <c:v>147695</c:v>
                </c:pt>
                <c:pt idx="3">
                  <c:v>102538</c:v>
                </c:pt>
                <c:pt idx="4">
                  <c:v>49362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0062888408952611E-17"/>
                  <c:y val="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3"/>
              <c:layout>
                <c:manualLayout>
                  <c:x val="-7.0062888408952611E-17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AC-4208-994A-7537558FFDDF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112429</c:v>
                </c:pt>
                <c:pt idx="1">
                  <c:v>115325</c:v>
                </c:pt>
                <c:pt idx="2">
                  <c:v>157963</c:v>
                </c:pt>
                <c:pt idx="3">
                  <c:v>106181</c:v>
                </c:pt>
                <c:pt idx="4">
                  <c:v>49634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18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343476</c:v>
                </c:pt>
                <c:pt idx="1">
                  <c:v>367318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354554</c:v>
                </c:pt>
                <c:pt idx="1">
                  <c:v>368409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15264</c:v>
                </c:pt>
                <c:pt idx="1">
                  <c:v>52107</c:v>
                </c:pt>
                <c:pt idx="2">
                  <c:v>73087</c:v>
                </c:pt>
                <c:pt idx="3">
                  <c:v>45927</c:v>
                </c:pt>
                <c:pt idx="4">
                  <c:v>16824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5.7324843639342876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77-47FC-B9A9-8E9D7F3AB0A7}"/>
                </c:ext>
              </c:extLst>
            </c:dLbl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5.7324843639342876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77-47FC-B9A9-8E9D7F3AB0A7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16543</c:v>
                </c:pt>
                <c:pt idx="1">
                  <c:v>50793</c:v>
                </c:pt>
                <c:pt idx="2">
                  <c:v>70961</c:v>
                </c:pt>
                <c:pt idx="3">
                  <c:v>45000</c:v>
                </c:pt>
                <c:pt idx="4">
                  <c:v>16854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8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0.35765</cdr:x>
      <cdr:y>0</cdr:y>
    </cdr:from>
    <cdr:to>
      <cdr:x>0.72358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47569" y="-2365560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1 937-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en-US" sz="900" dirty="0" smtClean="0">
                <a:latin typeface="Sylfaen (Body)"/>
              </a:rPr>
              <a:t>2022</a:t>
            </a:r>
            <a:r>
              <a:rPr lang="ka-GE" sz="900" dirty="0" smtClean="0">
                <a:latin typeface="Sylfaen (Body)"/>
              </a:rPr>
              <a:t>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795658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3000" b="1" dirty="0">
              <a:latin typeface="Sylfaen (Body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405522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Body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Body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კვეთების</a:t>
            </a:r>
            <a:endParaRPr lang="en-US" sz="1200" dirty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რაოდენობა </a:t>
            </a:r>
            <a:r>
              <a:rPr lang="ka-GE" sz="1200" dirty="0">
                <a:latin typeface="Sylfaen (Body)"/>
              </a:rPr>
              <a:t>ორივე </a:t>
            </a:r>
            <a:r>
              <a:rPr lang="ka-GE" sz="1200" dirty="0" smtClean="0">
                <a:latin typeface="Sylfaen (Body)"/>
              </a:rPr>
              <a:t>მიმართულებით:  </a:t>
            </a:r>
            <a:endParaRPr lang="en-US" sz="1200" dirty="0" smtClean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537 839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88 691-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177 619-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69643" y="3610624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133 523-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136 069-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508" y="985651"/>
            <a:ext cx="869950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74559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753008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Headings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Headings)"/>
              </a:rPr>
              <a:t>მისაბმელების მოძრაობის </a:t>
            </a:r>
            <a:r>
              <a:rPr lang="ka-GE" sz="1000" b="1" dirty="0">
                <a:latin typeface="Sylfaen (Headings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000" b="1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Body)"/>
              </a:rPr>
              <a:t>საავტომობილო </a:t>
            </a:r>
            <a:r>
              <a:rPr lang="ka-GE" sz="1400" b="1" dirty="0">
                <a:latin typeface="Sylfaen (Body)"/>
              </a:rPr>
              <a:t>ტრანსპორტის </a:t>
            </a:r>
            <a:r>
              <a:rPr lang="ka-GE" sz="1400" b="1" dirty="0" smtClean="0">
                <a:latin typeface="Sylfaen (Body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300" b="1" dirty="0">
              <a:latin typeface="Sylfaen (Body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929025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Headings)"/>
              </a:rPr>
              <a:t>სარკინიგზო </a:t>
            </a:r>
            <a:r>
              <a:rPr lang="ka-GE" sz="1400" b="1" dirty="0" smtClean="0">
                <a:latin typeface="Sylfaen (Headings)"/>
              </a:rPr>
              <a:t>ტრანსპორტის </a:t>
            </a:r>
            <a:r>
              <a:rPr lang="ka-GE" sz="1400" b="1" dirty="0">
                <a:latin typeface="Sylfaen (Headings)"/>
              </a:rPr>
              <a:t>მოძრაობის დინამიკა</a:t>
            </a:r>
            <a:r>
              <a:rPr lang="en-US" sz="1400" b="1" dirty="0">
                <a:latin typeface="Sylfaen (Headings)"/>
              </a:rPr>
              <a:t> </a:t>
            </a:r>
            <a:endParaRPr lang="ka-GE" sz="1400" b="1" dirty="0" smtClean="0">
              <a:latin typeface="Sylfaen (Headings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>
              <a:latin typeface="Sylfaen (Body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Headings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en-US" sz="1400" b="1" dirty="0">
                <a:latin typeface="Sylfaen (Headings)"/>
              </a:rPr>
              <a:t>(</a:t>
            </a:r>
            <a:r>
              <a:rPr lang="ka-GE" sz="1400" b="1" dirty="0" smtClean="0">
                <a:latin typeface="Sylfaen (Headings)"/>
              </a:rPr>
              <a:t>შემოსვლა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dirty="0" smtClean="0">
                <a:latin typeface="Sylfaen (Headings)"/>
              </a:rPr>
              <a:t>+</a:t>
            </a:r>
            <a:r>
              <a:rPr lang="ka-GE" sz="1400" b="1" dirty="0" smtClean="0">
                <a:latin typeface="Sylfaen (Headings)"/>
              </a:rPr>
              <a:t> გასვლა</a:t>
            </a:r>
            <a:r>
              <a:rPr lang="en-US" sz="1400" b="1" dirty="0" smtClean="0">
                <a:latin typeface="Sylfaen (Headings)"/>
              </a:rPr>
              <a:t>)</a:t>
            </a:r>
            <a:br>
              <a:rPr lang="en-US" sz="1400" b="1" dirty="0" smtClean="0">
                <a:latin typeface="Sylfaen (Headings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570313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3503909302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(აგვისტო, 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388952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163848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3 306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012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3" y="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957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1</a:t>
            </a:r>
            <a:r>
              <a:rPr lang="ka-GE" sz="2000" b="1" dirty="0" smtClean="0"/>
              <a:t>,</a:t>
            </a:r>
            <a:r>
              <a:rPr lang="en-US" sz="2000" b="1" dirty="0" smtClean="0"/>
              <a:t>8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12</a:t>
            </a:r>
            <a:r>
              <a:rPr lang="ka-GE" sz="2000" b="1" dirty="0" smtClean="0"/>
              <a:t>,</a:t>
            </a:r>
            <a:r>
              <a:rPr lang="en-US" sz="2000" b="1" dirty="0" smtClean="0"/>
              <a:t>5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1 254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455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648 172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333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668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272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615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884603091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5,8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8</a:t>
            </a:r>
            <a:r>
              <a:rPr lang="ka-GE" sz="2000" b="1" dirty="0" smtClean="0"/>
              <a:t>,</a:t>
            </a:r>
            <a:r>
              <a:rPr lang="en-US" sz="2000" b="1" dirty="0" smtClean="0"/>
              <a:t>9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774147" y="245819"/>
            <a:ext cx="8789784" cy="11285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</a:b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1916010393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313059" y="1217985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202696" y="1303155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25519" y="1374394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23469" y="1628310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801815" y="2057608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23%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75806" y="2231245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724709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85286" y="3429000"/>
            <a:ext cx="7144695" cy="7624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65574" y="2214732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83960201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536068625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183383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94408772"/>
              </p:ext>
            </p:extLst>
          </p:nvPr>
        </p:nvGraphicFramePr>
        <p:xfrm>
          <a:off x="295851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457531991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85732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573629"/>
              </p:ext>
            </p:extLst>
          </p:nvPr>
        </p:nvGraphicFramePr>
        <p:xfrm>
          <a:off x="2244760" y="734049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673051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07" y="963056"/>
            <a:ext cx="1046557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4642" y="3730865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(აგვისტო,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3000" b="1" dirty="0">
              <a:latin typeface="Sylfaen (Body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542413"/>
              </p:ext>
            </p:extLst>
          </p:nvPr>
        </p:nvGraphicFramePr>
        <p:xfrm>
          <a:off x="2309133" y="2211051"/>
          <a:ext cx="7163738" cy="1586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655844"/>
              </p:ext>
            </p:extLst>
          </p:nvPr>
        </p:nvGraphicFramePr>
        <p:xfrm>
          <a:off x="2320240" y="511306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127" y="4809918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14421</TotalTime>
  <Words>608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1369</cp:revision>
  <cp:lastPrinted>2019-06-05T11:48:33Z</cp:lastPrinted>
  <dcterms:created xsi:type="dcterms:W3CDTF">2018-07-08T13:18:12Z</dcterms:created>
  <dcterms:modified xsi:type="dcterms:W3CDTF">2022-09-06T10:26:20Z</dcterms:modified>
</cp:coreProperties>
</file>