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თბილისის აეროპორტი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ქუთაისის აეროპორტი</c:v>
                </c:pt>
                <c:pt idx="7">
                  <c:v>ცოდნა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გუგუთი</c:v>
                </c:pt>
                <c:pt idx="12">
                  <c:v>გარდაბნის რკინიგზა</c:v>
                </c:pt>
                <c:pt idx="13">
                  <c:v>ვალე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262424</c:v>
                </c:pt>
                <c:pt idx="1">
                  <c:v>164166</c:v>
                </c:pt>
                <c:pt idx="2">
                  <c:v>159182</c:v>
                </c:pt>
                <c:pt idx="3">
                  <c:v>108421</c:v>
                </c:pt>
                <c:pt idx="4">
                  <c:v>103820</c:v>
                </c:pt>
                <c:pt idx="5">
                  <c:v>35142</c:v>
                </c:pt>
                <c:pt idx="6">
                  <c:v>33859</c:v>
                </c:pt>
                <c:pt idx="7">
                  <c:v>32700</c:v>
                </c:pt>
                <c:pt idx="8">
                  <c:v>12128</c:v>
                </c:pt>
                <c:pt idx="9">
                  <c:v>10175</c:v>
                </c:pt>
                <c:pt idx="10">
                  <c:v>8696</c:v>
                </c:pt>
                <c:pt idx="11">
                  <c:v>8124</c:v>
                </c:pt>
                <c:pt idx="12">
                  <c:v>6491</c:v>
                </c:pt>
                <c:pt idx="13">
                  <c:v>5934</c:v>
                </c:pt>
                <c:pt idx="14">
                  <c:v>1791</c:v>
                </c:pt>
                <c:pt idx="15">
                  <c:v>1610</c:v>
                </c:pt>
                <c:pt idx="16">
                  <c:v>1182</c:v>
                </c:pt>
                <c:pt idx="17">
                  <c:v>154</c:v>
                </c:pt>
                <c:pt idx="18">
                  <c:v>76</c:v>
                </c:pt>
                <c:pt idx="19">
                  <c:v>34</c:v>
                </c:pt>
                <c:pt idx="2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თბილისის აეროპორტი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ქუთაისის აეროპორტი</c:v>
                </c:pt>
                <c:pt idx="7">
                  <c:v>ცოდნა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გუგუთი</c:v>
                </c:pt>
                <c:pt idx="12">
                  <c:v>გარდაბნის რკინიგზა</c:v>
                </c:pt>
                <c:pt idx="13">
                  <c:v>ვალე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252289</c:v>
                </c:pt>
                <c:pt idx="1">
                  <c:v>163685</c:v>
                </c:pt>
                <c:pt idx="2">
                  <c:v>163891</c:v>
                </c:pt>
                <c:pt idx="3">
                  <c:v>110460</c:v>
                </c:pt>
                <c:pt idx="4">
                  <c:v>108376</c:v>
                </c:pt>
                <c:pt idx="5">
                  <c:v>29600</c:v>
                </c:pt>
                <c:pt idx="6">
                  <c:v>40570</c:v>
                </c:pt>
                <c:pt idx="7">
                  <c:v>32311</c:v>
                </c:pt>
                <c:pt idx="8">
                  <c:v>13111</c:v>
                </c:pt>
                <c:pt idx="9">
                  <c:v>11729</c:v>
                </c:pt>
                <c:pt idx="10">
                  <c:v>9202</c:v>
                </c:pt>
                <c:pt idx="11">
                  <c:v>12361</c:v>
                </c:pt>
                <c:pt idx="12">
                  <c:v>5782</c:v>
                </c:pt>
                <c:pt idx="13">
                  <c:v>8381</c:v>
                </c:pt>
                <c:pt idx="14">
                  <c:v>1809</c:v>
                </c:pt>
                <c:pt idx="15">
                  <c:v>1357</c:v>
                </c:pt>
                <c:pt idx="16">
                  <c:v>1107</c:v>
                </c:pt>
                <c:pt idx="17">
                  <c:v>194</c:v>
                </c:pt>
                <c:pt idx="18">
                  <c:v>70</c:v>
                </c:pt>
                <c:pt idx="19">
                  <c:v>32</c:v>
                </c:pt>
                <c:pt idx="2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5951</c:v>
                </c:pt>
                <c:pt idx="1">
                  <c:v>26900</c:v>
                </c:pt>
                <c:pt idx="2">
                  <c:v>49800</c:v>
                </c:pt>
                <c:pt idx="3">
                  <c:v>42379</c:v>
                </c:pt>
                <c:pt idx="4">
                  <c:v>20295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56-41AC-BD61-8F7AF3BD4C93}"/>
                </c:ext>
              </c:extLst>
            </c:dLbl>
            <c:dLbl>
              <c:idx val="2"/>
              <c:layout>
                <c:manualLayout>
                  <c:x val="0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6167</c:v>
                </c:pt>
                <c:pt idx="1">
                  <c:v>27620</c:v>
                </c:pt>
                <c:pt idx="2">
                  <c:v>50840</c:v>
                </c:pt>
                <c:pt idx="3">
                  <c:v>43276</c:v>
                </c:pt>
                <c:pt idx="4">
                  <c:v>21508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56539</c:v>
                </c:pt>
                <c:pt idx="1">
                  <c:v>27717</c:v>
                </c:pt>
                <c:pt idx="2">
                  <c:v>23398</c:v>
                </c:pt>
                <c:pt idx="3">
                  <c:v>12159</c:v>
                </c:pt>
                <c:pt idx="4">
                  <c:v>7855</c:v>
                </c:pt>
                <c:pt idx="5">
                  <c:v>6675</c:v>
                </c:pt>
                <c:pt idx="6">
                  <c:v>2032</c:v>
                </c:pt>
                <c:pt idx="7">
                  <c:v>868</c:v>
                </c:pt>
                <c:pt idx="8">
                  <c:v>587</c:v>
                </c:pt>
                <c:pt idx="9">
                  <c:v>415</c:v>
                </c:pt>
                <c:pt idx="10">
                  <c:v>64</c:v>
                </c:pt>
                <c:pt idx="11">
                  <c:v>6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63057</c:v>
                </c:pt>
                <c:pt idx="1">
                  <c:v>30566</c:v>
                </c:pt>
                <c:pt idx="2">
                  <c:v>29780</c:v>
                </c:pt>
                <c:pt idx="3">
                  <c:v>9020</c:v>
                </c:pt>
                <c:pt idx="4">
                  <c:v>7838</c:v>
                </c:pt>
                <c:pt idx="5">
                  <c:v>7482</c:v>
                </c:pt>
                <c:pt idx="6">
                  <c:v>3022</c:v>
                </c:pt>
                <c:pt idx="7">
                  <c:v>1164</c:v>
                </c:pt>
                <c:pt idx="8">
                  <c:v>573</c:v>
                </c:pt>
                <c:pt idx="9">
                  <c:v>373</c:v>
                </c:pt>
                <c:pt idx="10">
                  <c:v>361</c:v>
                </c:pt>
                <c:pt idx="11">
                  <c:v>7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2048</c:v>
                </c:pt>
                <c:pt idx="1">
                  <c:v>1044</c:v>
                </c:pt>
                <c:pt idx="2">
                  <c:v>772</c:v>
                </c:pt>
                <c:pt idx="3">
                  <c:v>717</c:v>
                </c:pt>
                <c:pt idx="4">
                  <c:v>406</c:v>
                </c:pt>
                <c:pt idx="5">
                  <c:v>319</c:v>
                </c:pt>
                <c:pt idx="6">
                  <c:v>67</c:v>
                </c:pt>
                <c:pt idx="7">
                  <c:v>25</c:v>
                </c:pt>
                <c:pt idx="8">
                  <c:v>21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1878</c:v>
                </c:pt>
                <c:pt idx="1">
                  <c:v>1067</c:v>
                </c:pt>
                <c:pt idx="2">
                  <c:v>766</c:v>
                </c:pt>
                <c:pt idx="3">
                  <c:v>744</c:v>
                </c:pt>
                <c:pt idx="4">
                  <c:v>406</c:v>
                </c:pt>
                <c:pt idx="5">
                  <c:v>233</c:v>
                </c:pt>
                <c:pt idx="6">
                  <c:v>169</c:v>
                </c:pt>
                <c:pt idx="7">
                  <c:v>34</c:v>
                </c:pt>
                <c:pt idx="8">
                  <c:v>34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5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15241</c:v>
                </c:pt>
                <c:pt idx="1">
                  <c:v>12360</c:v>
                </c:pt>
                <c:pt idx="2">
                  <c:v>9846</c:v>
                </c:pt>
                <c:pt idx="3">
                  <c:v>8511</c:v>
                </c:pt>
                <c:pt idx="4">
                  <c:v>4420</c:v>
                </c:pt>
                <c:pt idx="5">
                  <c:v>2364</c:v>
                </c:pt>
                <c:pt idx="6">
                  <c:v>1931</c:v>
                </c:pt>
                <c:pt idx="7">
                  <c:v>1379</c:v>
                </c:pt>
                <c:pt idx="8">
                  <c:v>778</c:v>
                </c:pt>
                <c:pt idx="9">
                  <c:v>539</c:v>
                </c:pt>
                <c:pt idx="10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11631</c:v>
                </c:pt>
                <c:pt idx="1">
                  <c:v>11097</c:v>
                </c:pt>
                <c:pt idx="2">
                  <c:v>11239</c:v>
                </c:pt>
                <c:pt idx="3">
                  <c:v>9445</c:v>
                </c:pt>
                <c:pt idx="4">
                  <c:v>3847</c:v>
                </c:pt>
                <c:pt idx="5">
                  <c:v>2328</c:v>
                </c:pt>
                <c:pt idx="6">
                  <c:v>2311</c:v>
                </c:pt>
                <c:pt idx="7">
                  <c:v>2493</c:v>
                </c:pt>
                <c:pt idx="8">
                  <c:v>433</c:v>
                </c:pt>
                <c:pt idx="9">
                  <c:v>2462</c:v>
                </c:pt>
                <c:pt idx="10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ვალე</c:v>
                </c:pt>
                <c:pt idx="4">
                  <c:v>წითელი ხიდი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68</c:v>
                </c:pt>
                <c:pt idx="1">
                  <c:v>34</c:v>
                </c:pt>
                <c:pt idx="2">
                  <c:v>17</c:v>
                </c:pt>
                <c:pt idx="3">
                  <c:v>13</c:v>
                </c:pt>
                <c:pt idx="4">
                  <c:v>13</c:v>
                </c:pt>
                <c:pt idx="5">
                  <c:v>9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8-4E76-8D59-E7DEDAC33C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ვალე</c:v>
                </c:pt>
                <c:pt idx="4">
                  <c:v>წითელი ხიდი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76</c:v>
                </c:pt>
                <c:pt idx="1">
                  <c:v>36</c:v>
                </c:pt>
                <c:pt idx="2">
                  <c:v>15</c:v>
                </c:pt>
                <c:pt idx="3">
                  <c:v>5</c:v>
                </c:pt>
                <c:pt idx="4">
                  <c:v>9</c:v>
                </c:pt>
                <c:pt idx="5">
                  <c:v>6</c:v>
                </c:pt>
                <c:pt idx="6">
                  <c:v>1</c:v>
                </c:pt>
                <c:pt idx="7">
                  <c:v>5</c:v>
                </c:pt>
                <c:pt idx="8">
                  <c:v>1</c:v>
                </c:pt>
                <c:pt idx="9">
                  <c:v>10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C8-4E76-8D59-E7DEDAC33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გუგუთი</c:v>
                </c:pt>
                <c:pt idx="4">
                  <c:v>სარფი</c:v>
                </c:pt>
                <c:pt idx="5">
                  <c:v>წითელი ხიდი</c:v>
                </c:pt>
                <c:pt idx="6">
                  <c:v>ახკერპი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ცოდნა</c:v>
                </c:pt>
                <c:pt idx="10">
                  <c:v>ვალე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471</c:v>
                </c:pt>
                <c:pt idx="1">
                  <c:v>193</c:v>
                </c:pt>
                <c:pt idx="2">
                  <c:v>52</c:v>
                </c:pt>
                <c:pt idx="3">
                  <c:v>32</c:v>
                </c:pt>
                <c:pt idx="4">
                  <c:v>32</c:v>
                </c:pt>
                <c:pt idx="5">
                  <c:v>14</c:v>
                </c:pt>
                <c:pt idx="6">
                  <c:v>8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გუგუთი</c:v>
                </c:pt>
                <c:pt idx="4">
                  <c:v>სარფი</c:v>
                </c:pt>
                <c:pt idx="5">
                  <c:v>წითელი ხიდი</c:v>
                </c:pt>
                <c:pt idx="6">
                  <c:v>ახკერპი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ცოდნა</c:v>
                </c:pt>
                <c:pt idx="10">
                  <c:v>ვალე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551</c:v>
                </c:pt>
                <c:pt idx="1">
                  <c:v>192</c:v>
                </c:pt>
                <c:pt idx="2">
                  <c:v>6</c:v>
                </c:pt>
                <c:pt idx="3">
                  <c:v>28</c:v>
                </c:pt>
                <c:pt idx="4">
                  <c:v>10</c:v>
                </c:pt>
                <c:pt idx="5">
                  <c:v>30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0975679658137577"/>
                  <c:y val="0.123791836194279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047747287445313"/>
                  <c:y val="-0.17013057651912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622049889857278"/>
                  <c:y val="-0.147868782943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684689421259076"/>
                  <c:y val="8.6913541812039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61061</c:v>
                </c:pt>
                <c:pt idx="1">
                  <c:v>173177</c:v>
                </c:pt>
                <c:pt idx="2">
                  <c:v>104793</c:v>
                </c:pt>
                <c:pt idx="3">
                  <c:v>78263</c:v>
                </c:pt>
                <c:pt idx="4">
                  <c:v>1894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გუგუთი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14306</c:v>
                </c:pt>
                <c:pt idx="1">
                  <c:v>11289</c:v>
                </c:pt>
                <c:pt idx="2">
                  <c:v>9204</c:v>
                </c:pt>
                <c:pt idx="3">
                  <c:v>6560</c:v>
                </c:pt>
                <c:pt idx="4">
                  <c:v>4196</c:v>
                </c:pt>
                <c:pt idx="5">
                  <c:v>1859</c:v>
                </c:pt>
                <c:pt idx="6">
                  <c:v>1335</c:v>
                </c:pt>
                <c:pt idx="7">
                  <c:v>989</c:v>
                </c:pt>
                <c:pt idx="8">
                  <c:v>769</c:v>
                </c:pt>
                <c:pt idx="9">
                  <c:v>524</c:v>
                </c:pt>
                <c:pt idx="10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გუგუთი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10999</c:v>
                </c:pt>
                <c:pt idx="1">
                  <c:v>10332</c:v>
                </c:pt>
                <c:pt idx="2">
                  <c:v>10426</c:v>
                </c:pt>
                <c:pt idx="3">
                  <c:v>6885</c:v>
                </c:pt>
                <c:pt idx="4">
                  <c:v>3577</c:v>
                </c:pt>
                <c:pt idx="5">
                  <c:v>2136</c:v>
                </c:pt>
                <c:pt idx="6">
                  <c:v>2440</c:v>
                </c:pt>
                <c:pt idx="7">
                  <c:v>925</c:v>
                </c:pt>
                <c:pt idx="8">
                  <c:v>466</c:v>
                </c:pt>
                <c:pt idx="9">
                  <c:v>2416</c:v>
                </c:pt>
                <c:pt idx="1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36401847636359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4.6820092381817972E-3"/>
                  <c:y val="-2.4283639464711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3.1213394921212555E-3"/>
                  <c:y val="-4.856727892942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7.8033487303031104E-3"/>
                  <c:y val="-4.5098187577320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7167367206666707E-2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51-4351-B90C-B69277848C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26502</c:v>
                </c:pt>
                <c:pt idx="1">
                  <c:v>14200</c:v>
                </c:pt>
                <c:pt idx="2">
                  <c:v>1280</c:v>
                </c:pt>
                <c:pt idx="3">
                  <c:v>59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174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212</c:v>
                </c:pt>
                <c:pt idx="1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328680716387638"/>
                  <c:y val="-0.116211624634299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27575924612365"/>
                  <c:y val="8.53684081398363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1271487</c:v>
                </c:pt>
                <c:pt idx="1">
                  <c:v>651006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296408037995778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242</c:v>
                </c:pt>
                <c:pt idx="1">
                  <c:v>226</c:v>
                </c:pt>
                <c:pt idx="2">
                  <c:v>324</c:v>
                </c:pt>
                <c:pt idx="3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371072</c:v>
                </c:pt>
                <c:pt idx="1">
                  <c:v>417950</c:v>
                </c:pt>
                <c:pt idx="2">
                  <c:v>402506</c:v>
                </c:pt>
                <c:pt idx="3">
                  <c:v>435659</c:v>
                </c:pt>
                <c:pt idx="4">
                  <c:v>458200</c:v>
                </c:pt>
                <c:pt idx="5">
                  <c:v>524023</c:v>
                </c:pt>
                <c:pt idx="6">
                  <c:v>558509</c:v>
                </c:pt>
                <c:pt idx="7">
                  <c:v>632221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149249</c:v>
                </c:pt>
                <c:pt idx="1">
                  <c:v>136908</c:v>
                </c:pt>
                <c:pt idx="2">
                  <c:v>79065</c:v>
                </c:pt>
                <c:pt idx="3">
                  <c:v>99174</c:v>
                </c:pt>
                <c:pt idx="4">
                  <c:v>18673</c:v>
                </c:pt>
                <c:pt idx="5">
                  <c:v>12559</c:v>
                </c:pt>
                <c:pt idx="6">
                  <c:v>10491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177384</c:v>
                </c:pt>
                <c:pt idx="1">
                  <c:v>149389</c:v>
                </c:pt>
                <c:pt idx="2">
                  <c:v>98443</c:v>
                </c:pt>
                <c:pt idx="3">
                  <c:v>92416</c:v>
                </c:pt>
                <c:pt idx="4">
                  <c:v>25256</c:v>
                </c:pt>
                <c:pt idx="5">
                  <c:v>14370</c:v>
                </c:pt>
                <c:pt idx="6">
                  <c:v>13617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ირანის ისლამური რესპუბლიკა</c:v>
                </c:pt>
                <c:pt idx="1">
                  <c:v>ყაზახეთი</c:v>
                </c:pt>
                <c:pt idx="2">
                  <c:v>ინდოეთი</c:v>
                </c:pt>
                <c:pt idx="3">
                  <c:v>პოლონეთი</c:v>
                </c:pt>
                <c:pt idx="4">
                  <c:v>ბელარუსი</c:v>
                </c:pt>
                <c:pt idx="5">
                  <c:v>გერმანია</c:v>
                </c:pt>
                <c:pt idx="6">
                  <c:v>ჩინეთი</c:v>
                </c:pt>
                <c:pt idx="7">
                  <c:v>ა.შ.შ.</c:v>
                </c:pt>
                <c:pt idx="8">
                  <c:v>ფილიპინები</c:v>
                </c:pt>
                <c:pt idx="9">
                  <c:v>ტაილანდი</c:v>
                </c:pt>
                <c:pt idx="10">
                  <c:v>საბერძნეთი</c:v>
                </c:pt>
                <c:pt idx="11">
                  <c:v>ყირგიზეთი</c:v>
                </c:pt>
                <c:pt idx="12">
                  <c:v>საუდის არაბეთი</c:v>
                </c:pt>
                <c:pt idx="13">
                  <c:v>დიდი ბრიტანეთი</c:v>
                </c:pt>
                <c:pt idx="14">
                  <c:v>იტალია</c:v>
                </c:pt>
                <c:pt idx="15">
                  <c:v>საფრანგეთი</c:v>
                </c:pt>
                <c:pt idx="16">
                  <c:v>ლიეტუვა</c:v>
                </c:pt>
                <c:pt idx="17">
                  <c:v>უზბეკეთი</c:v>
                </c:pt>
                <c:pt idx="18">
                  <c:v>თურქმენეთი</c:v>
                </c:pt>
                <c:pt idx="19">
                  <c:v>კუვეიტი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11155</c:v>
                </c:pt>
                <c:pt idx="1">
                  <c:v>9466</c:v>
                </c:pt>
                <c:pt idx="2">
                  <c:v>7063</c:v>
                </c:pt>
                <c:pt idx="3">
                  <c:v>4766</c:v>
                </c:pt>
                <c:pt idx="4">
                  <c:v>3906</c:v>
                </c:pt>
                <c:pt idx="5">
                  <c:v>3175</c:v>
                </c:pt>
                <c:pt idx="6">
                  <c:v>2907</c:v>
                </c:pt>
                <c:pt idx="7">
                  <c:v>2761</c:v>
                </c:pt>
                <c:pt idx="8">
                  <c:v>2519</c:v>
                </c:pt>
                <c:pt idx="9">
                  <c:v>2090</c:v>
                </c:pt>
                <c:pt idx="10">
                  <c:v>1974</c:v>
                </c:pt>
                <c:pt idx="11">
                  <c:v>1928</c:v>
                </c:pt>
                <c:pt idx="12">
                  <c:v>1890</c:v>
                </c:pt>
                <c:pt idx="13">
                  <c:v>1888</c:v>
                </c:pt>
                <c:pt idx="14">
                  <c:v>1711</c:v>
                </c:pt>
                <c:pt idx="15">
                  <c:v>1505</c:v>
                </c:pt>
                <c:pt idx="16">
                  <c:v>1351</c:v>
                </c:pt>
                <c:pt idx="17">
                  <c:v>1312</c:v>
                </c:pt>
                <c:pt idx="18">
                  <c:v>1189</c:v>
                </c:pt>
                <c:pt idx="19">
                  <c:v>1061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1831154111598"/>
          <c:y val="5.7093417827777319E-2"/>
          <c:w val="0.69028756157718851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19118</c:v>
                </c:pt>
                <c:pt idx="1">
                  <c:v>99849</c:v>
                </c:pt>
                <c:pt idx="2">
                  <c:v>186815</c:v>
                </c:pt>
                <c:pt idx="3">
                  <c:v>116260</c:v>
                </c:pt>
                <c:pt idx="4">
                  <c:v>39279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3.8216562426228117E-3"/>
                  <c:y val="-1.038062142323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20264</c:v>
                </c:pt>
                <c:pt idx="1">
                  <c:v>99288</c:v>
                </c:pt>
                <c:pt idx="2">
                  <c:v>185794</c:v>
                </c:pt>
                <c:pt idx="3">
                  <c:v>116399</c:v>
                </c:pt>
                <c:pt idx="4">
                  <c:v>40269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14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14183</c:v>
                </c:pt>
                <c:pt idx="1">
                  <c:v>33802</c:v>
                </c:pt>
                <c:pt idx="2">
                  <c:v>53658</c:v>
                </c:pt>
                <c:pt idx="3">
                  <c:v>45914</c:v>
                </c:pt>
                <c:pt idx="4">
                  <c:v>23343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15392</c:v>
                </c:pt>
                <c:pt idx="1">
                  <c:v>34204</c:v>
                </c:pt>
                <c:pt idx="2">
                  <c:v>55426</c:v>
                </c:pt>
                <c:pt idx="3">
                  <c:v>47390</c:v>
                </c:pt>
                <c:pt idx="4">
                  <c:v>24840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282317</c:v>
                </c:pt>
                <c:pt idx="1">
                  <c:v>323921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285278</c:v>
                </c:pt>
                <c:pt idx="1">
                  <c:v>327085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7160</c:v>
                </c:pt>
                <c:pt idx="1">
                  <c:v>44362</c:v>
                </c:pt>
                <c:pt idx="2">
                  <c:v>66721</c:v>
                </c:pt>
                <c:pt idx="3">
                  <c:v>43604</c:v>
                </c:pt>
                <c:pt idx="4">
                  <c:v>16749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7446</c:v>
                </c:pt>
                <c:pt idx="1">
                  <c:v>43938</c:v>
                </c:pt>
                <c:pt idx="2">
                  <c:v>65998</c:v>
                </c:pt>
                <c:pt idx="3">
                  <c:v>43339</c:v>
                </c:pt>
                <c:pt idx="4">
                  <c:v>16953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0.36038</cdr:x>
      <cdr:y>0</cdr:y>
    </cdr:from>
    <cdr:to>
      <cdr:x>0.72631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58622" y="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/>
            <a:t>1</a:t>
          </a:r>
          <a:r>
            <a:rPr lang="ka-GE" sz="900" b="1" i="1" dirty="0" smtClean="0"/>
            <a:t> 894</a:t>
          </a:r>
          <a:r>
            <a:rPr lang="en-US" sz="900" b="1" i="1" dirty="0" smtClean="0"/>
            <a:t>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en-US" sz="900" dirty="0" smtClean="0">
                <a:latin typeface="Sylfaen (Body)"/>
              </a:rPr>
              <a:t>2022</a:t>
            </a:r>
            <a:r>
              <a:rPr lang="ka-GE" sz="900" dirty="0" smtClean="0">
                <a:latin typeface="Sylfaen (Body)"/>
              </a:rPr>
              <a:t>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777337" y="0"/>
            <a:ext cx="13551132" cy="6858000"/>
            <a:chOff x="-86374" y="0"/>
            <a:chExt cx="13551132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-86374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659367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(ნოემბერი,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232523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Body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Body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კვეთების</a:t>
            </a:r>
            <a:endParaRPr lang="en-US" sz="1200" dirty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რაოდენობა </a:t>
            </a:r>
            <a:r>
              <a:rPr lang="ka-GE" sz="1200" dirty="0">
                <a:latin typeface="Sylfaen (Body)"/>
              </a:rPr>
              <a:t>ორივე </a:t>
            </a:r>
            <a:r>
              <a:rPr lang="ka-GE" sz="1200" dirty="0" smtClean="0">
                <a:latin typeface="Sylfaen (Body)"/>
              </a:rPr>
              <a:t>მიმართულებით:  </a:t>
            </a:r>
            <a:endParaRPr lang="en-US" sz="1200" dirty="0" smtClean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419 188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61 061-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173 177-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58518" y="3641253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104 793-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78 263-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855274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653920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770938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000" b="1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300" b="1" dirty="0">
              <a:latin typeface="Sylfaen (Body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257346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>
              <a:latin typeface="Sylfaen (Body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923097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2506791533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12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(ნოემბერი, 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337363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422482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1 922 493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11117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19"/>
            <a:ext cx="9144000" cy="9873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6</a:t>
            </a:r>
            <a:r>
              <a:rPr lang="ka-GE" sz="2000" b="1" dirty="0" smtClean="0"/>
              <a:t>,</a:t>
            </a:r>
            <a:r>
              <a:rPr lang="en-US" sz="2000" b="1" dirty="0" smtClean="0"/>
              <a:t>7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13</a:t>
            </a:r>
            <a:r>
              <a:rPr lang="ka-GE" sz="2000" b="1" dirty="0" smtClean="0"/>
              <a:t>,</a:t>
            </a:r>
            <a:r>
              <a:rPr lang="en-US" sz="2000" b="1" dirty="0" smtClean="0"/>
              <a:t>6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632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221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250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035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156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582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225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604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1843133628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13</a:t>
            </a:r>
            <a:r>
              <a:rPr lang="ka-GE" sz="2000" b="1" dirty="0" smtClean="0"/>
              <a:t>,</a:t>
            </a:r>
            <a:r>
              <a:rPr lang="en-US" sz="2000" b="1" dirty="0" smtClean="0"/>
              <a:t>2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24</a:t>
            </a:r>
            <a:r>
              <a:rPr lang="ka-GE" sz="2000" b="1" dirty="0" smtClean="0"/>
              <a:t>,</a:t>
            </a:r>
            <a:r>
              <a:rPr lang="en-US" sz="2000" b="1" dirty="0" smtClean="0"/>
              <a:t>8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774146" y="174976"/>
            <a:ext cx="8789785" cy="12117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Headings)"/>
              </a:rPr>
              <a:t> </a:t>
            </a:r>
            <a:r>
              <a:rPr lang="ka-GE" sz="1300" b="1" dirty="0" smtClean="0">
                <a:latin typeface="Sylfaen (Headings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Headings)"/>
              </a:rPr>
              <a:t> (</a:t>
            </a:r>
            <a:r>
              <a:rPr lang="ka-GE" sz="1300" b="1" dirty="0" smtClean="0">
                <a:latin typeface="Sylfaen (Headings)"/>
              </a:rPr>
              <a:t>შემოსვლა</a:t>
            </a:r>
            <a:r>
              <a:rPr lang="en-US" sz="1300" b="1" dirty="0" smtClean="0">
                <a:latin typeface="Sylfaen (Headings)"/>
              </a:rPr>
              <a:t>)</a:t>
            </a:r>
            <a:endParaRPr lang="ka-GE" sz="13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ru-RU" sz="1300" b="1" dirty="0" smtClean="0">
                <a:latin typeface="Sylfaen (Headings)"/>
              </a:rPr>
              <a:t/>
            </a:r>
            <a:br>
              <a:rPr lang="ru-RU" sz="1300" b="1" dirty="0" smtClean="0">
                <a:latin typeface="Sylfaen (Headings)"/>
              </a:rPr>
            </a:br>
            <a:endParaRPr lang="en-US" sz="1300" b="1" dirty="0">
              <a:latin typeface="Sylfaen (Headings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503123753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41088" y="1139459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65282" y="1344943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964743" y="1712592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25%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844970" y="1675030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91902" y="2238248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35%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512927" y="233657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30%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778529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85286" y="3518739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>
              <a:latin typeface="Sylfaen (Body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8787" y="2304271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4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4883398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621861581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548238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(ნოემბერი,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21399158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3458581738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288680"/>
              </p:ext>
            </p:extLst>
          </p:nvPr>
        </p:nvGraphicFramePr>
        <p:xfrm>
          <a:off x="2274851" y="68733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086359"/>
              </p:ext>
            </p:extLst>
          </p:nvPr>
        </p:nvGraphicFramePr>
        <p:xfrm>
          <a:off x="2313935" y="3703425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157" y="825829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91612" y="2288293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4365" y="3767603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(ნოემბერი,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378261"/>
              </p:ext>
            </p:extLst>
          </p:nvPr>
        </p:nvGraphicFramePr>
        <p:xfrm>
          <a:off x="2309642" y="1872098"/>
          <a:ext cx="7154159" cy="192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241765"/>
              </p:ext>
            </p:extLst>
          </p:nvPr>
        </p:nvGraphicFramePr>
        <p:xfrm>
          <a:off x="2460603" y="5112342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661" y="4779495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15269</TotalTime>
  <Words>611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1456</cp:revision>
  <cp:lastPrinted>2020-09-14T11:28:53Z</cp:lastPrinted>
  <dcterms:created xsi:type="dcterms:W3CDTF">2018-07-08T13:18:12Z</dcterms:created>
  <dcterms:modified xsi:type="dcterms:W3CDTF">2022-09-06T10:26:32Z</dcterms:modified>
</cp:coreProperties>
</file>