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2D1"/>
    <a:srgbClr val="398181"/>
    <a:srgbClr val="2F6C6B"/>
    <a:srgbClr val="C5EAEA"/>
    <a:srgbClr val="B7D7D6"/>
    <a:srgbClr val="86BCBB"/>
    <a:srgbClr val="2E471D"/>
    <a:srgbClr val="A4CCCB"/>
    <a:srgbClr val="9FC9C8"/>
    <a:srgbClr val="96C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417" autoAdjust="0"/>
  </p:normalViewPr>
  <p:slideViewPr>
    <p:cSldViewPr snapToGrid="0">
      <p:cViewPr varScale="1">
        <p:scale>
          <a:sx n="113" d="100"/>
          <a:sy n="113" d="100"/>
        </p:scale>
        <p:origin x="8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66794469750354"/>
          <c:y val="0.25918491484184913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15734272546134"/>
          <c:y val="0.42549005936491496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857426807331685"/>
          <c:y val="0.24361529186314404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</c:v>
                </c:pt>
                <c:pt idx="1">
                  <c:v>110</c:v>
                </c:pt>
                <c:pt idx="2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2184</c:v>
                </c:pt>
                <c:pt idx="1">
                  <c:v>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1980</c:v>
                </c:pt>
                <c:pt idx="1">
                  <c:v>3433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204</c:v>
                </c:pt>
                <c:pt idx="1">
                  <c:v>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2184</c:v>
                </c:pt>
                <c:pt idx="1">
                  <c:v>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  <c:pt idx="3">
                  <c:v>სომხეთი</c:v>
                </c:pt>
                <c:pt idx="4">
                  <c:v>თურქეთი</c:v>
                </c:pt>
                <c:pt idx="5">
                  <c:v>არაბთა გაერთიანებული საამიროები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A-46A5-8137-2D55B80C6DC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91-4B1B-8333-8A4DE5F91FF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08-4C32-A07E-C6E03E25FF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  <c:pt idx="3">
                  <c:v>სომხეთი</c:v>
                </c:pt>
                <c:pt idx="4">
                  <c:v>თურქეთი</c:v>
                </c:pt>
                <c:pt idx="5">
                  <c:v>არაბთა გაერთიანებული საამიროები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54-4B9B-9D6B-2AE341D989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54-4B9B-9D6B-2AE341D9898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DA-46A5-8137-2D55B80C6DC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91-4B1B-8333-8A4DE5F91FF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08-4C32-A07E-C6E03E25FF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  <c:pt idx="3">
                  <c:v>სომხეთი</c:v>
                </c:pt>
                <c:pt idx="4">
                  <c:v>თურქეთი</c:v>
                </c:pt>
                <c:pt idx="5">
                  <c:v>არაბთა გაერთიანებული საამიროები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99684684142186"/>
          <c:y val="6.503638329345945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3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დარჩა მოსაძებნი საქართველოს მოქალაქე</c:v>
                </c:pt>
                <c:pt idx="1">
                  <c:v>დარჩა მოსაძებნი სხვა ქვეყნის მოქალაქე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40"/>
      <c:rotY val="24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214852894737304E-2"/>
          <c:y val="6.2181777409800923E-2"/>
          <c:w val="0.93175684480190002"/>
          <c:h val="0.918384761221807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explosion val="94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FF2-488C-906F-E164037E7E07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სომხეთი</c:v>
                </c:pt>
                <c:pt idx="1">
                  <c:v>თურქეთი</c:v>
                </c:pt>
                <c:pt idx="2">
                  <c:v>არაბთა გაერთიანებული საამიროები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F2-488C-906F-E164037E7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solidFill>
        <a:srgbClr val="398181"/>
      </a:solidFill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0.66141</cdr:x>
      <cdr:y>0.11281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12589" y="-912842"/>
          <a:ext cx="1059897" cy="246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065489" y="2951326"/>
            <a:ext cx="3510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 - დეკემბერი</a:t>
            </a:r>
            <a:r>
              <a:rPr lang="en-US" sz="2000" dirty="0" smtClean="0">
                <a:solidFill>
                  <a:srgbClr val="004000"/>
                </a:solidFill>
              </a:rPr>
              <a:t>,</a:t>
            </a:r>
            <a:r>
              <a:rPr lang="ka-GE" sz="2000" dirty="0" smtClean="0">
                <a:solidFill>
                  <a:srgbClr val="004000"/>
                </a:solidFill>
              </a:rPr>
              <a:t> 2022</a:t>
            </a:r>
            <a:r>
              <a:rPr lang="ka-GE" sz="1900" dirty="0" smtClean="0">
                <a:solidFill>
                  <a:srgbClr val="004000"/>
                </a:solidFill>
              </a:rPr>
              <a:t>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2022 წლის 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55261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1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1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– </a:t>
                      </a:r>
                      <a:r>
                        <a:rPr lang="ka-GE" sz="700" b="0" dirty="0" smtClean="0">
                          <a:latin typeface="Sylfaen (Body)"/>
                        </a:rPr>
                        <a:t>31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42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161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110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1008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682462089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56" y="1855960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541948056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3977135475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736" y="1995524"/>
            <a:ext cx="354280" cy="319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792" y="1584503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2022 წლის 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568332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38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48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.1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2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2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0059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31.12.2021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22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დაი5არგა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1</a:t>
                      </a:r>
                      <a:r>
                        <a:rPr lang="en-US" sz="700" b="0" dirty="0" smtClean="0">
                          <a:latin typeface="Sylfaen (Body)"/>
                        </a:rPr>
                        <a:t>.1</a:t>
                      </a:r>
                      <a:r>
                        <a:rPr lang="ka-GE" sz="700" b="0" dirty="0" smtClean="0">
                          <a:latin typeface="Sylfaen (Body)"/>
                        </a:rPr>
                        <a:t>2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19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9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37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96301228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701349143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(იანვარი - დეკემბერი, 2022 წლის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1546854649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670243527"/>
              </p:ext>
            </p:extLst>
          </p:nvPr>
        </p:nvGraphicFramePr>
        <p:xfrm>
          <a:off x="2429591" y="974731"/>
          <a:ext cx="5860394" cy="295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3801717219"/>
              </p:ext>
            </p:extLst>
          </p:nvPr>
        </p:nvGraphicFramePr>
        <p:xfrm>
          <a:off x="7648575" y="1793966"/>
          <a:ext cx="2537045" cy="1782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6" name="Line Callout 2 (Accent Bar) 35"/>
          <p:cNvSpPr/>
          <p:nvPr/>
        </p:nvSpPr>
        <p:spPr>
          <a:xfrm flipV="1">
            <a:off x="7828315" y="2297968"/>
            <a:ext cx="2648509" cy="131005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0259"/>
              <a:gd name="adj6" fmla="val -98947"/>
            </a:avLst>
          </a:prstGeom>
          <a:noFill/>
          <a:ln>
            <a:solidFill>
              <a:srgbClr val="39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4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60761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3176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 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2827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693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361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409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768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598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448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369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65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6421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5413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008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31.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1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2.2022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1939" y="125459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solidFill>
                <a:srgbClr val="C5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7136</TotalTime>
  <Words>541</Words>
  <Application>Microsoft Office PowerPoint</Application>
  <PresentationFormat>Widescreen</PresentationFormat>
  <Paragraphs>320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medea mebonia</cp:lastModifiedBy>
  <cp:revision>980</cp:revision>
  <cp:lastPrinted>2019-03-05T08:38:46Z</cp:lastPrinted>
  <dcterms:created xsi:type="dcterms:W3CDTF">2018-09-25T11:47:39Z</dcterms:created>
  <dcterms:modified xsi:type="dcterms:W3CDTF">2023-01-31T10:43:30Z</dcterms:modified>
</cp:coreProperties>
</file>