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ყაზბეგი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გუგუთი</c:v>
                </c:pt>
                <c:pt idx="11">
                  <c:v>ცოდნა</c:v>
                </c:pt>
                <c:pt idx="12">
                  <c:v>სადახლოს რკინიგზა</c:v>
                </c:pt>
                <c:pt idx="13">
                  <c:v>ბათუმის პორტი</c:v>
                </c:pt>
                <c:pt idx="14">
                  <c:v>გარდაბნის რკინიგზა</c:v>
                </c:pt>
                <c:pt idx="15">
                  <c:v>ფოთის პორტი</c:v>
                </c:pt>
                <c:pt idx="16">
                  <c:v>ყულევის პორტი</c:v>
                </c:pt>
                <c:pt idx="17">
                  <c:v>ახკერპი</c:v>
                </c:pt>
                <c:pt idx="18">
                  <c:v>კარწახის რკინიგზა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1083010</c:v>
                </c:pt>
                <c:pt idx="1">
                  <c:v>659771</c:v>
                </c:pt>
                <c:pt idx="2">
                  <c:v>586133</c:v>
                </c:pt>
                <c:pt idx="3">
                  <c:v>506712</c:v>
                </c:pt>
                <c:pt idx="4">
                  <c:v>278118</c:v>
                </c:pt>
                <c:pt idx="5">
                  <c:v>134622</c:v>
                </c:pt>
                <c:pt idx="6">
                  <c:v>113277</c:v>
                </c:pt>
                <c:pt idx="7">
                  <c:v>53407</c:v>
                </c:pt>
                <c:pt idx="8">
                  <c:v>39547</c:v>
                </c:pt>
                <c:pt idx="9">
                  <c:v>30118</c:v>
                </c:pt>
                <c:pt idx="10">
                  <c:v>27868</c:v>
                </c:pt>
                <c:pt idx="11">
                  <c:v>22290</c:v>
                </c:pt>
                <c:pt idx="12">
                  <c:v>17175</c:v>
                </c:pt>
                <c:pt idx="13">
                  <c:v>5598</c:v>
                </c:pt>
                <c:pt idx="14">
                  <c:v>4016</c:v>
                </c:pt>
                <c:pt idx="15">
                  <c:v>3809</c:v>
                </c:pt>
                <c:pt idx="16">
                  <c:v>900</c:v>
                </c:pt>
                <c:pt idx="17">
                  <c:v>41</c:v>
                </c:pt>
                <c:pt idx="1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ყაზბეგი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გუგუთი</c:v>
                </c:pt>
                <c:pt idx="11">
                  <c:v>ცოდნა</c:v>
                </c:pt>
                <c:pt idx="12">
                  <c:v>სადახლოს რკინიგზა</c:v>
                </c:pt>
                <c:pt idx="13">
                  <c:v>ბათუმის პორტი</c:v>
                </c:pt>
                <c:pt idx="14">
                  <c:v>გარდაბნის რკინიგზა</c:v>
                </c:pt>
                <c:pt idx="15">
                  <c:v>ფოთის პორტი</c:v>
                </c:pt>
                <c:pt idx="16">
                  <c:v>ყულევის პორტი</c:v>
                </c:pt>
                <c:pt idx="17">
                  <c:v>ახკერპი</c:v>
                </c:pt>
                <c:pt idx="18">
                  <c:v>კარწახის რკინიგზა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1073581</c:v>
                </c:pt>
                <c:pt idx="1">
                  <c:v>696890</c:v>
                </c:pt>
                <c:pt idx="2">
                  <c:v>608932</c:v>
                </c:pt>
                <c:pt idx="3">
                  <c:v>484999</c:v>
                </c:pt>
                <c:pt idx="4">
                  <c:v>282775</c:v>
                </c:pt>
                <c:pt idx="5">
                  <c:v>146548</c:v>
                </c:pt>
                <c:pt idx="6">
                  <c:v>111109</c:v>
                </c:pt>
                <c:pt idx="7">
                  <c:v>40186</c:v>
                </c:pt>
                <c:pt idx="8">
                  <c:v>53000</c:v>
                </c:pt>
                <c:pt idx="9">
                  <c:v>35875</c:v>
                </c:pt>
                <c:pt idx="10">
                  <c:v>31065</c:v>
                </c:pt>
                <c:pt idx="11">
                  <c:v>17224</c:v>
                </c:pt>
                <c:pt idx="12">
                  <c:v>17920</c:v>
                </c:pt>
                <c:pt idx="13">
                  <c:v>5410</c:v>
                </c:pt>
                <c:pt idx="14">
                  <c:v>3998</c:v>
                </c:pt>
                <c:pt idx="15">
                  <c:v>3978</c:v>
                </c:pt>
                <c:pt idx="16">
                  <c:v>907</c:v>
                </c:pt>
                <c:pt idx="17">
                  <c:v>43</c:v>
                </c:pt>
                <c:pt idx="1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41162</c:v>
                </c:pt>
                <c:pt idx="1">
                  <c:v>84256</c:v>
                </c:pt>
                <c:pt idx="2">
                  <c:v>142828</c:v>
                </c:pt>
                <c:pt idx="3">
                  <c:v>102074</c:v>
                </c:pt>
                <c:pt idx="4">
                  <c:v>62453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3.821656242622776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5-4A53-B165-46699E393C4D}"/>
                </c:ext>
              </c:extLst>
            </c:dLbl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41730</c:v>
                </c:pt>
                <c:pt idx="1">
                  <c:v>81685</c:v>
                </c:pt>
                <c:pt idx="2">
                  <c:v>142443</c:v>
                </c:pt>
                <c:pt idx="3">
                  <c:v>102289</c:v>
                </c:pt>
                <c:pt idx="4">
                  <c:v>62807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ajorUnit val="30000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143629</c:v>
                </c:pt>
                <c:pt idx="1">
                  <c:v>125883</c:v>
                </c:pt>
                <c:pt idx="2">
                  <c:v>65840</c:v>
                </c:pt>
                <c:pt idx="3">
                  <c:v>23778</c:v>
                </c:pt>
                <c:pt idx="4">
                  <c:v>5644</c:v>
                </c:pt>
                <c:pt idx="5">
                  <c:v>4351</c:v>
                </c:pt>
                <c:pt idx="6">
                  <c:v>2044</c:v>
                </c:pt>
                <c:pt idx="7">
                  <c:v>1067</c:v>
                </c:pt>
                <c:pt idx="8">
                  <c:v>204</c:v>
                </c:pt>
                <c:pt idx="9">
                  <c:v>106</c:v>
                </c:pt>
                <c:pt idx="10">
                  <c:v>11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174550</c:v>
                </c:pt>
                <c:pt idx="1">
                  <c:v>118535</c:v>
                </c:pt>
                <c:pt idx="2">
                  <c:v>62449</c:v>
                </c:pt>
                <c:pt idx="3">
                  <c:v>23431</c:v>
                </c:pt>
                <c:pt idx="4">
                  <c:v>6718</c:v>
                </c:pt>
                <c:pt idx="5">
                  <c:v>4184</c:v>
                </c:pt>
                <c:pt idx="6">
                  <c:v>2151</c:v>
                </c:pt>
                <c:pt idx="7">
                  <c:v>378</c:v>
                </c:pt>
                <c:pt idx="8">
                  <c:v>40</c:v>
                </c:pt>
                <c:pt idx="9">
                  <c:v>100</c:v>
                </c:pt>
                <c:pt idx="10">
                  <c:v>3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59403</c:v>
                </c:pt>
                <c:pt idx="1">
                  <c:v>53331</c:v>
                </c:pt>
                <c:pt idx="2">
                  <c:v>32963</c:v>
                </c:pt>
                <c:pt idx="3">
                  <c:v>25656</c:v>
                </c:pt>
                <c:pt idx="4">
                  <c:v>18552</c:v>
                </c:pt>
                <c:pt idx="5">
                  <c:v>11824</c:v>
                </c:pt>
                <c:pt idx="6">
                  <c:v>8247</c:v>
                </c:pt>
                <c:pt idx="7">
                  <c:v>7815</c:v>
                </c:pt>
                <c:pt idx="8">
                  <c:v>7722</c:v>
                </c:pt>
                <c:pt idx="9">
                  <c:v>456</c:v>
                </c:pt>
                <c:pt idx="10">
                  <c:v>406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46988</c:v>
                </c:pt>
                <c:pt idx="1">
                  <c:v>40993</c:v>
                </c:pt>
                <c:pt idx="2">
                  <c:v>38408</c:v>
                </c:pt>
                <c:pt idx="3">
                  <c:v>26026</c:v>
                </c:pt>
                <c:pt idx="4">
                  <c:v>26188</c:v>
                </c:pt>
                <c:pt idx="5">
                  <c:v>9881</c:v>
                </c:pt>
                <c:pt idx="6">
                  <c:v>13850</c:v>
                </c:pt>
                <c:pt idx="7">
                  <c:v>12473</c:v>
                </c:pt>
                <c:pt idx="8">
                  <c:v>9585</c:v>
                </c:pt>
                <c:pt idx="9">
                  <c:v>293</c:v>
                </c:pt>
                <c:pt idx="10">
                  <c:v>653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კარწახი</c:v>
                </c:pt>
                <c:pt idx="5">
                  <c:v>გუგუთი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ფოთის პორტი</c:v>
                </c:pt>
                <c:pt idx="9">
                  <c:v>ბათუმის პორტი</c:v>
                </c:pt>
                <c:pt idx="10">
                  <c:v>ცოდნა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4747</c:v>
                </c:pt>
                <c:pt idx="1">
                  <c:v>3718</c:v>
                </c:pt>
                <c:pt idx="2">
                  <c:v>3650</c:v>
                </c:pt>
                <c:pt idx="3">
                  <c:v>618</c:v>
                </c:pt>
                <c:pt idx="4">
                  <c:v>123</c:v>
                </c:pt>
                <c:pt idx="5">
                  <c:v>119</c:v>
                </c:pt>
                <c:pt idx="6">
                  <c:v>48</c:v>
                </c:pt>
                <c:pt idx="7">
                  <c:v>11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კარწახი</c:v>
                </c:pt>
                <c:pt idx="5">
                  <c:v>გუგუთი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ფოთის პორტი</c:v>
                </c:pt>
                <c:pt idx="9">
                  <c:v>ბათუმის პორტი</c:v>
                </c:pt>
                <c:pt idx="10">
                  <c:v>ცოდნა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4693</c:v>
                </c:pt>
                <c:pt idx="1">
                  <c:v>3686</c:v>
                </c:pt>
                <c:pt idx="2">
                  <c:v>3712</c:v>
                </c:pt>
                <c:pt idx="3">
                  <c:v>614</c:v>
                </c:pt>
                <c:pt idx="4">
                  <c:v>140</c:v>
                </c:pt>
                <c:pt idx="5">
                  <c:v>118</c:v>
                </c:pt>
                <c:pt idx="6">
                  <c:v>86</c:v>
                </c:pt>
                <c:pt idx="7">
                  <c:v>12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5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ყაზბეგი</c:v>
                </c:pt>
                <c:pt idx="5">
                  <c:v>სარფი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1971</c:v>
                </c:pt>
                <c:pt idx="1">
                  <c:v>1022</c:v>
                </c:pt>
                <c:pt idx="2">
                  <c:v>1013</c:v>
                </c:pt>
                <c:pt idx="3">
                  <c:v>537</c:v>
                </c:pt>
                <c:pt idx="4">
                  <c:v>429</c:v>
                </c:pt>
                <c:pt idx="5">
                  <c:v>261</c:v>
                </c:pt>
                <c:pt idx="6">
                  <c:v>227</c:v>
                </c:pt>
                <c:pt idx="7">
                  <c:v>100</c:v>
                </c:pt>
                <c:pt idx="8">
                  <c:v>40</c:v>
                </c:pt>
                <c:pt idx="9">
                  <c:v>32</c:v>
                </c:pt>
                <c:pt idx="10">
                  <c:v>18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ყაზბეგი</c:v>
                </c:pt>
                <c:pt idx="5">
                  <c:v>სარფი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3080</c:v>
                </c:pt>
                <c:pt idx="1">
                  <c:v>65</c:v>
                </c:pt>
                <c:pt idx="2">
                  <c:v>1105</c:v>
                </c:pt>
                <c:pt idx="3">
                  <c:v>530</c:v>
                </c:pt>
                <c:pt idx="4">
                  <c:v>142</c:v>
                </c:pt>
                <c:pt idx="5">
                  <c:v>271</c:v>
                </c:pt>
                <c:pt idx="6">
                  <c:v>135</c:v>
                </c:pt>
                <c:pt idx="7">
                  <c:v>151</c:v>
                </c:pt>
                <c:pt idx="8">
                  <c:v>193</c:v>
                </c:pt>
                <c:pt idx="9">
                  <c:v>23</c:v>
                </c:pt>
                <c:pt idx="10">
                  <c:v>18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57220</c:v>
                </c:pt>
                <c:pt idx="1">
                  <c:v>49943</c:v>
                </c:pt>
                <c:pt idx="2">
                  <c:v>33263</c:v>
                </c:pt>
                <c:pt idx="3">
                  <c:v>21606</c:v>
                </c:pt>
                <c:pt idx="4">
                  <c:v>18529</c:v>
                </c:pt>
                <c:pt idx="5">
                  <c:v>10964</c:v>
                </c:pt>
                <c:pt idx="6">
                  <c:v>9977</c:v>
                </c:pt>
                <c:pt idx="7">
                  <c:v>7783</c:v>
                </c:pt>
                <c:pt idx="8">
                  <c:v>7366</c:v>
                </c:pt>
                <c:pt idx="9">
                  <c:v>517</c:v>
                </c:pt>
                <c:pt idx="10">
                  <c:v>383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44756</c:v>
                </c:pt>
                <c:pt idx="1">
                  <c:v>39287</c:v>
                </c:pt>
                <c:pt idx="2">
                  <c:v>36924</c:v>
                </c:pt>
                <c:pt idx="3">
                  <c:v>22017</c:v>
                </c:pt>
                <c:pt idx="4">
                  <c:v>26035</c:v>
                </c:pt>
                <c:pt idx="5">
                  <c:v>8930</c:v>
                </c:pt>
                <c:pt idx="6">
                  <c:v>16839</c:v>
                </c:pt>
                <c:pt idx="7">
                  <c:v>12475</c:v>
                </c:pt>
                <c:pt idx="8">
                  <c:v>8657</c:v>
                </c:pt>
                <c:pt idx="9">
                  <c:v>404</c:v>
                </c:pt>
                <c:pt idx="10">
                  <c:v>703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წითელი ხიდი</c:v>
                </c:pt>
                <c:pt idx="9">
                  <c:v>ცოდნა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1165</c:v>
                </c:pt>
                <c:pt idx="1">
                  <c:v>925</c:v>
                </c:pt>
                <c:pt idx="2">
                  <c:v>327</c:v>
                </c:pt>
                <c:pt idx="3">
                  <c:v>272</c:v>
                </c:pt>
                <c:pt idx="4">
                  <c:v>200</c:v>
                </c:pt>
                <c:pt idx="5">
                  <c:v>142</c:v>
                </c:pt>
                <c:pt idx="6">
                  <c:v>21</c:v>
                </c:pt>
                <c:pt idx="7">
                  <c:v>18</c:v>
                </c:pt>
                <c:pt idx="8">
                  <c:v>14</c:v>
                </c:pt>
                <c:pt idx="9">
                  <c:v>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წითელი ხიდი</c:v>
                </c:pt>
                <c:pt idx="9">
                  <c:v>ცოდნა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968</c:v>
                </c:pt>
                <c:pt idx="1">
                  <c:v>986</c:v>
                </c:pt>
                <c:pt idx="2">
                  <c:v>438</c:v>
                </c:pt>
                <c:pt idx="3">
                  <c:v>126</c:v>
                </c:pt>
                <c:pt idx="4">
                  <c:v>341</c:v>
                </c:pt>
                <c:pt idx="5">
                  <c:v>273</c:v>
                </c:pt>
                <c:pt idx="6">
                  <c:v>48</c:v>
                </c:pt>
                <c:pt idx="7">
                  <c:v>31</c:v>
                </c:pt>
                <c:pt idx="8">
                  <c:v>6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12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820726915397812E-17"/>
                  <c:y val="1.585232457072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B-44CE-BDA5-B23E8571EA15}"/>
                </c:ext>
              </c:extLst>
            </c:dLbl>
            <c:dLbl>
              <c:idx val="1"/>
              <c:layout>
                <c:manualLayout>
                  <c:x val="0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</c:v>
                </c:pt>
                <c:pt idx="1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85232457072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B-44CE-BDA5-B23E8571EA15}"/>
                </c:ext>
              </c:extLst>
            </c:dLbl>
            <c:dLbl>
              <c:idx val="1"/>
              <c:layout>
                <c:manualLayout>
                  <c:x val="1.3528290766159125E-16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272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46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C-4B01-9A53-6F93826E099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8544495924430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3C-4B01-9A53-6F93826E099E}"/>
                </c:ext>
              </c:extLst>
            </c:dLbl>
            <c:dLbl>
              <c:idx val="1"/>
              <c:layout>
                <c:manualLayout>
                  <c:x val="3.9401158238929557E-3"/>
                  <c:y val="1.712669755465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3C-4B01-9A53-6F93826E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1201</c:v>
                </c:pt>
                <c:pt idx="1">
                  <c:v>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C-4B01-9A53-6F93826E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5.6257255303309439E-3"/>
                  <c:y val="1.187738794728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4"/>
              <c:layout>
                <c:manualLayout>
                  <c:x val="4.7690471565822821E-3"/>
                  <c:y val="1.408951241041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63-418B-A461-786DFEC2CEC8}"/>
                </c:ext>
              </c:extLst>
            </c:dLbl>
            <c:dLbl>
              <c:idx val="5"/>
              <c:layout>
                <c:manualLayout>
                  <c:x val="-3.7110321673169502E-3"/>
                  <c:y val="1.583646402792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8"/>
              <c:layout>
                <c:manualLayout>
                  <c:x val="-8.0773389242587996E-3"/>
                  <c:y val="-1.013039640343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F3-4BDA-ADD0-3B9555E305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2156791</c:v>
                </c:pt>
                <c:pt idx="1">
                  <c:v>2242426</c:v>
                </c:pt>
                <c:pt idx="2">
                  <c:v>2826751</c:v>
                </c:pt>
                <c:pt idx="3">
                  <c:v>3083070</c:v>
                </c:pt>
                <c:pt idx="4">
                  <c:v>3220511</c:v>
                </c:pt>
                <c:pt idx="5">
                  <c:v>148357</c:v>
                </c:pt>
                <c:pt idx="6">
                  <c:v>782686</c:v>
                </c:pt>
                <c:pt idx="7">
                  <c:v>2267523</c:v>
                </c:pt>
                <c:pt idx="8">
                  <c:v>2689306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149999.9999999995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2.1674578922895355E-3"/>
                  <c:y val="3.0725189080618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1.67232814853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8.2855018598287819E-5"/>
                  <c:y val="2.141106747646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6258217759028E-3"/>
                  <c:y val="1.114885432353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6.8337937512620564E-3"/>
                  <c:y val="-7.1896942448648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19-4570-BC36-12CD0DB7D8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2168700</c:v>
                </c:pt>
                <c:pt idx="1">
                  <c:v>2254673</c:v>
                </c:pt>
                <c:pt idx="2">
                  <c:v>2854725</c:v>
                </c:pt>
                <c:pt idx="3">
                  <c:v>3117133</c:v>
                </c:pt>
                <c:pt idx="4">
                  <c:v>3266289</c:v>
                </c:pt>
                <c:pt idx="5">
                  <c:v>150795</c:v>
                </c:pt>
                <c:pt idx="6">
                  <c:v>787704</c:v>
                </c:pt>
                <c:pt idx="7">
                  <c:v>2238635</c:v>
                </c:pt>
                <c:pt idx="8">
                  <c:v>2734526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05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1000000"/>
        <c:minorUnit val="2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2185723102361"/>
          <c:y val="0.11264893527806627"/>
          <c:w val="0.57751127555858772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3"/>
              <c:layout>
                <c:manualLayout>
                  <c:x val="-6.96298524559874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2-423E-9A1E-4AC3A9B14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554320</c:v>
                </c:pt>
                <c:pt idx="1">
                  <c:v>464445</c:v>
                </c:pt>
                <c:pt idx="2">
                  <c:v>1670541</c:v>
                </c:pt>
                <c:pt idx="3">
                  <c:v>2689306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ყაზახეთი</c:v>
                </c:pt>
                <c:pt idx="6">
                  <c:v>ბელარუსი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766278</c:v>
                </c:pt>
                <c:pt idx="1">
                  <c:v>551107</c:v>
                </c:pt>
                <c:pt idx="2">
                  <c:v>451809</c:v>
                </c:pt>
                <c:pt idx="3">
                  <c:v>181170</c:v>
                </c:pt>
                <c:pt idx="4">
                  <c:v>90269</c:v>
                </c:pt>
                <c:pt idx="5">
                  <c:v>83882</c:v>
                </c:pt>
                <c:pt idx="6">
                  <c:v>77570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ყაზახეთი</c:v>
                </c:pt>
                <c:pt idx="6">
                  <c:v>ბელარუსი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780514</c:v>
                </c:pt>
                <c:pt idx="1">
                  <c:v>553600</c:v>
                </c:pt>
                <c:pt idx="2">
                  <c:v>452562</c:v>
                </c:pt>
                <c:pt idx="3">
                  <c:v>182244</c:v>
                </c:pt>
                <c:pt idx="4">
                  <c:v>89921</c:v>
                </c:pt>
                <c:pt idx="5">
                  <c:v>84948</c:v>
                </c:pt>
                <c:pt idx="6">
                  <c:v>82151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1"/>
        <c:axPos val="b"/>
        <c:numFmt formatCode="#,##0.00" sourceLinked="0"/>
        <c:majorTickMark val="none"/>
        <c:minorTickMark val="none"/>
        <c:tickLblPos val="nextTo"/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აზერბაიჯანი</c:v>
                </c:pt>
                <c:pt idx="1">
                  <c:v>უკრაინა</c:v>
                </c:pt>
                <c:pt idx="2">
                  <c:v>საუდის არაბეთი</c:v>
                </c:pt>
                <c:pt idx="3">
                  <c:v>ირანი</c:v>
                </c:pt>
                <c:pt idx="4">
                  <c:v>პოლონეთი</c:v>
                </c:pt>
                <c:pt idx="5">
                  <c:v>გერმანია</c:v>
                </c:pt>
                <c:pt idx="6">
                  <c:v>ინდოეთი</c:v>
                </c:pt>
                <c:pt idx="7">
                  <c:v>ჩინეთი</c:v>
                </c:pt>
                <c:pt idx="8">
                  <c:v>ა.შ.შ.</c:v>
                </c:pt>
                <c:pt idx="9">
                  <c:v>უზბეკეთი</c:v>
                </c:pt>
                <c:pt idx="10">
                  <c:v>იორდანია</c:v>
                </c:pt>
                <c:pt idx="11">
                  <c:v>დიდი ბრიტანეთი</c:v>
                </c:pt>
                <c:pt idx="12">
                  <c:v>საფრანგეთი</c:v>
                </c:pt>
                <c:pt idx="13">
                  <c:v>საბერძნეთი</c:v>
                </c:pt>
                <c:pt idx="14">
                  <c:v>არაბ გაერ საე</c:v>
                </c:pt>
                <c:pt idx="15">
                  <c:v>კუვეიტი</c:v>
                </c:pt>
                <c:pt idx="16">
                  <c:v>ლატვია</c:v>
                </c:pt>
                <c:pt idx="17">
                  <c:v>ლიეტუვა</c:v>
                </c:pt>
                <c:pt idx="18">
                  <c:v>ნიდერლანდები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74301</c:v>
                </c:pt>
                <c:pt idx="1">
                  <c:v>65408</c:v>
                </c:pt>
                <c:pt idx="2">
                  <c:v>56716</c:v>
                </c:pt>
                <c:pt idx="3">
                  <c:v>55308</c:v>
                </c:pt>
                <c:pt idx="4">
                  <c:v>40373</c:v>
                </c:pt>
                <c:pt idx="5">
                  <c:v>35984</c:v>
                </c:pt>
                <c:pt idx="6">
                  <c:v>27118</c:v>
                </c:pt>
                <c:pt idx="7">
                  <c:v>23261</c:v>
                </c:pt>
                <c:pt idx="8">
                  <c:v>22340</c:v>
                </c:pt>
                <c:pt idx="9">
                  <c:v>21575</c:v>
                </c:pt>
                <c:pt idx="10">
                  <c:v>15107</c:v>
                </c:pt>
                <c:pt idx="11">
                  <c:v>11741</c:v>
                </c:pt>
                <c:pt idx="12">
                  <c:v>11478</c:v>
                </c:pt>
                <c:pt idx="13">
                  <c:v>11150</c:v>
                </c:pt>
                <c:pt idx="14">
                  <c:v>9418</c:v>
                </c:pt>
                <c:pt idx="15">
                  <c:v>9313</c:v>
                </c:pt>
                <c:pt idx="16">
                  <c:v>9192</c:v>
                </c:pt>
                <c:pt idx="17">
                  <c:v>8788</c:v>
                </c:pt>
                <c:pt idx="18">
                  <c:v>7953</c:v>
                </c:pt>
                <c:pt idx="19">
                  <c:v>6934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აზერბაიჯანი</c:v>
                </c:pt>
                <c:pt idx="1">
                  <c:v>უკრაინა</c:v>
                </c:pt>
                <c:pt idx="2">
                  <c:v>საუდის არაბეთი</c:v>
                </c:pt>
                <c:pt idx="3">
                  <c:v>ირანი</c:v>
                </c:pt>
                <c:pt idx="4">
                  <c:v>პოლონეთი</c:v>
                </c:pt>
                <c:pt idx="5">
                  <c:v>გერმანია</c:v>
                </c:pt>
                <c:pt idx="6">
                  <c:v>ინდოეთი</c:v>
                </c:pt>
                <c:pt idx="7">
                  <c:v>ჩინეთი</c:v>
                </c:pt>
                <c:pt idx="8">
                  <c:v>ა.შ.შ.</c:v>
                </c:pt>
                <c:pt idx="9">
                  <c:v>უზბეკეთი</c:v>
                </c:pt>
                <c:pt idx="10">
                  <c:v>იორდანია</c:v>
                </c:pt>
                <c:pt idx="11">
                  <c:v>დიდი ბრიტანეთი</c:v>
                </c:pt>
                <c:pt idx="12">
                  <c:v>საფრანგეთი</c:v>
                </c:pt>
                <c:pt idx="13">
                  <c:v>საბერძნეთი</c:v>
                </c:pt>
                <c:pt idx="14">
                  <c:v>არაბ გაერ საე</c:v>
                </c:pt>
                <c:pt idx="15">
                  <c:v>კუვეიტი</c:v>
                </c:pt>
                <c:pt idx="16">
                  <c:v>ლატვია</c:v>
                </c:pt>
                <c:pt idx="17">
                  <c:v>ლიეტუვა</c:v>
                </c:pt>
                <c:pt idx="18">
                  <c:v>ნიდერლანდები</c:v>
                </c:pt>
                <c:pt idx="19">
                  <c:v>იტალია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74443</c:v>
                </c:pt>
                <c:pt idx="1">
                  <c:v>67029</c:v>
                </c:pt>
                <c:pt idx="2">
                  <c:v>60693</c:v>
                </c:pt>
                <c:pt idx="3">
                  <c:v>55226</c:v>
                </c:pt>
                <c:pt idx="4">
                  <c:v>40932</c:v>
                </c:pt>
                <c:pt idx="5">
                  <c:v>35415</c:v>
                </c:pt>
                <c:pt idx="6">
                  <c:v>36706</c:v>
                </c:pt>
                <c:pt idx="7">
                  <c:v>22172</c:v>
                </c:pt>
                <c:pt idx="8">
                  <c:v>23332</c:v>
                </c:pt>
                <c:pt idx="9">
                  <c:v>21699</c:v>
                </c:pt>
                <c:pt idx="10">
                  <c:v>16524</c:v>
                </c:pt>
                <c:pt idx="11">
                  <c:v>11990</c:v>
                </c:pt>
                <c:pt idx="12">
                  <c:v>11701</c:v>
                </c:pt>
                <c:pt idx="13">
                  <c:v>11177</c:v>
                </c:pt>
                <c:pt idx="14">
                  <c:v>10140</c:v>
                </c:pt>
                <c:pt idx="15">
                  <c:v>9735</c:v>
                </c:pt>
                <c:pt idx="16">
                  <c:v>9022</c:v>
                </c:pt>
                <c:pt idx="17">
                  <c:v>8743</c:v>
                </c:pt>
                <c:pt idx="18">
                  <c:v>7907</c:v>
                </c:pt>
                <c:pt idx="19">
                  <c:v>6942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206810</c:v>
                </c:pt>
                <c:pt idx="1">
                  <c:v>307407</c:v>
                </c:pt>
                <c:pt idx="2">
                  <c:v>562681</c:v>
                </c:pt>
                <c:pt idx="3">
                  <c:v>352200</c:v>
                </c:pt>
                <c:pt idx="4">
                  <c:v>153800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194914</c:v>
                </c:pt>
                <c:pt idx="1">
                  <c:v>302074</c:v>
                </c:pt>
                <c:pt idx="2">
                  <c:v>558497</c:v>
                </c:pt>
                <c:pt idx="3">
                  <c:v>352341</c:v>
                </c:pt>
                <c:pt idx="4">
                  <c:v>154602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7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3.821656242622882E-3"/>
                  <c:y val="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193289</c:v>
                </c:pt>
                <c:pt idx="1">
                  <c:v>259082</c:v>
                </c:pt>
                <c:pt idx="2">
                  <c:v>341151</c:v>
                </c:pt>
                <c:pt idx="3">
                  <c:v>230310</c:v>
                </c:pt>
                <c:pt idx="4">
                  <c:v>127796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1.4012577681790522E-16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182249</c:v>
                </c:pt>
                <c:pt idx="1">
                  <c:v>253897</c:v>
                </c:pt>
                <c:pt idx="2">
                  <c:v>334470</c:v>
                </c:pt>
                <c:pt idx="3">
                  <c:v>228406</c:v>
                </c:pt>
                <c:pt idx="4">
                  <c:v>127856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4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42414</c:v>
                </c:pt>
                <c:pt idx="1">
                  <c:v>94290</c:v>
                </c:pt>
                <c:pt idx="2">
                  <c:v>162831</c:v>
                </c:pt>
                <c:pt idx="3">
                  <c:v>100153</c:v>
                </c:pt>
                <c:pt idx="4">
                  <c:v>47485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1.9108281213113707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-5.7326348228414073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42510</c:v>
                </c:pt>
                <c:pt idx="1">
                  <c:v>92053</c:v>
                </c:pt>
                <c:pt idx="2">
                  <c:v>163792</c:v>
                </c:pt>
                <c:pt idx="3">
                  <c:v>100277</c:v>
                </c:pt>
                <c:pt idx="4">
                  <c:v>47552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  <c:majorUnit val="30000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1757084</cx:pt>
          <cx:pt idx="1">5423832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CA8E-E6B9-44C4-B21E-3014B449BF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en-US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3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 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684104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203602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6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226808"/>
            <a:ext cx="6805245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679" y="2522968"/>
            <a:ext cx="5254074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გმადლობთ ყურადღებისთვის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9744" y="3376246"/>
            <a:ext cx="2107810" cy="1405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ka-GE" sz="1600" dirty="0">
              <a:latin typeface="Sylfaen (Headings)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r>
              <a:rPr lang="ka-GE" sz="1400" dirty="0">
                <a:latin typeface="BPG Mrgvlovani Caps 2010" panose="02000503000000020004" pitchFamily="2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70956" y="6069106"/>
            <a:ext cx="1133311" cy="486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041614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3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 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7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180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916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 xmlns:cx1="http://schemas.microsoft.com/office/drawing/2015/9/8/chartex">
            <mc:Choice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52708415"/>
                      </p:ext>
                    </p:extLst>
                  </p:nvPr>
                </p:nvGraphicFramePr>
                <p:xfrm>
                  <a:off x="8079001" y="2141808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 xmlns=""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9001" y="2141808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603174" y="2425709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24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58779" y="3062990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7</a:t>
              </a:r>
              <a:r>
                <a:rPr lang="en-US" sz="1000" b="1" dirty="0">
                  <a:solidFill>
                    <a:schemeClr val="bg1"/>
                  </a:solidFill>
                </a:rPr>
                <a:t>6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53752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წლები,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9310102"/>
              </p:ext>
            </p:extLst>
          </p:nvPr>
        </p:nvGraphicFramePr>
        <p:xfrm>
          <a:off x="-151435" y="518413"/>
          <a:ext cx="10652023" cy="270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1991601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71212" y="4633068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50545798"/>
              </p:ext>
            </p:extLst>
          </p:nvPr>
        </p:nvGraphicFramePr>
        <p:xfrm>
          <a:off x="770746" y="5197279"/>
          <a:ext cx="5471791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430574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640504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978600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517471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9189727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628310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426678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522529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162575"/>
              </p:ext>
            </p:extLst>
          </p:nvPr>
        </p:nvGraphicFramePr>
        <p:xfrm>
          <a:off x="1132234" y="4479946"/>
          <a:ext cx="9129395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2023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2846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2023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369656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488548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15506"/>
              </p:ext>
            </p:extLst>
          </p:nvPr>
        </p:nvGraphicFramePr>
        <p:xfrm>
          <a:off x="652731" y="1671337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339</Words>
  <Application>Microsoft Office PowerPoint</Application>
  <PresentationFormat>Widescreen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khatuna qveladze</cp:lastModifiedBy>
  <cp:revision>283</cp:revision>
  <dcterms:created xsi:type="dcterms:W3CDTF">2022-09-07T13:01:52Z</dcterms:created>
  <dcterms:modified xsi:type="dcterms:W3CDTF">2023-10-13T12:20:01Z</dcterms:modified>
</cp:coreProperties>
</file>