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7D6"/>
    <a:srgbClr val="96C4C3"/>
    <a:srgbClr val="AED2D1"/>
    <a:srgbClr val="398181"/>
    <a:srgbClr val="2F6C6B"/>
    <a:srgbClr val="C5EAEA"/>
    <a:srgbClr val="86BCBB"/>
    <a:srgbClr val="2E471D"/>
    <a:srgbClr val="A4CCCB"/>
    <a:srgbClr val="9FC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9417" autoAdjust="0"/>
  </p:normalViewPr>
  <p:slideViewPr>
    <p:cSldViewPr snapToGrid="0">
      <p:cViewPr varScale="1">
        <p:scale>
          <a:sx n="113" d="100"/>
          <a:sy n="113" d="100"/>
        </p:scale>
        <p:origin x="8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66794469750354"/>
          <c:y val="0.25918491484184913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15734272546134"/>
          <c:y val="0.42549005936491496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857426807331685"/>
          <c:y val="0.24361529186314404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</c:v>
                </c:pt>
                <c:pt idx="1">
                  <c:v>46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2206</c:v>
                </c:pt>
                <c:pt idx="1">
                  <c:v>4290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2000</c:v>
                </c:pt>
                <c:pt idx="1">
                  <c:v>5487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206</c:v>
                </c:pt>
                <c:pt idx="1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2206</c:v>
                </c:pt>
                <c:pt idx="1">
                  <c:v>4290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4F-4EB4-BB32-542058261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საქართველო</c:v>
                </c:pt>
                <c:pt idx="1">
                  <c:v>უცხო ქვეყნის მოქალაქე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70"/>
      <c:rotY val="240"/>
      <c:depthPercent val="10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994264549448387E-2"/>
          <c:y val="6.074426656005093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plosion val="22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290-43D8-9FE9-F9FB84A7E5BC}"/>
              </c:ext>
            </c:extLst>
          </c:dPt>
          <c:dPt>
            <c:idx val="1"/>
            <c:bubble3D val="0"/>
            <c:explosion val="16"/>
            <c:spPr>
              <a:solidFill>
                <a:srgbClr val="AED2D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C290-43D8-9FE9-F9FB84A7E5BC}"/>
              </c:ext>
            </c:extLst>
          </c:dPt>
          <c:dPt>
            <c:idx val="3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dLbl>
              <c:idx val="0"/>
              <c:layout>
                <c:manualLayout>
                  <c:x val="-7.61734998159911E-2"/>
                  <c:y val="0.111095774440518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290-43D8-9FE9-F9FB84A7E5BC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დარჩა მოსაძებნი საქართველოს მოქალაქე</c:v>
                </c:pt>
                <c:pt idx="1">
                  <c:v>დარჩა მოსაძებნი უცხო ქვეყნის მოქალაქე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314532001230375E-4"/>
          <c:y val="6.5036541465982797E-2"/>
          <c:w val="0.99984691426332228"/>
          <c:h val="0.934963263030981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საქართველო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explosion val="67"/>
            <c:spPr>
              <a:solidFill>
                <a:srgbClr val="96C4C3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8C-4B55-9EC9-6D9BE4071745}"/>
              </c:ext>
            </c:extLst>
          </c:dPt>
          <c:dPt>
            <c:idx val="1"/>
            <c:bubble3D val="0"/>
            <c:explosion val="53"/>
            <c:spPr>
              <a:solidFill>
                <a:srgbClr val="B7D7D6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8C-4B55-9EC9-6D9BE4071745}"/>
              </c:ext>
            </c:extLst>
          </c:dPt>
          <c:dLbls>
            <c:dLbl>
              <c:idx val="0"/>
              <c:layout>
                <c:manualLayout>
                  <c:x val="6.3639870994247824E-2"/>
                  <c:y val="-7.58245810559242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8C-4B55-9EC9-6D9BE4071745}"/>
                </c:ext>
              </c:extLst>
            </c:dLbl>
            <c:dLbl>
              <c:idx val="1"/>
              <c:layout>
                <c:manualLayout>
                  <c:x val="9.3366264209088806E-2"/>
                  <c:y val="0.133951420341251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22661870074826"/>
                      <c:h val="0.18860200688242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B8C-4B55-9EC9-6D9BE4071745}"/>
                </c:ext>
              </c:extLst>
            </c:dLbl>
            <c:dLbl>
              <c:idx val="2"/>
              <c:layout>
                <c:manualLayout>
                  <c:x val="-0.15828633889161062"/>
                  <c:y val="2.59600992929023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20-4705-B57E-9617A47CA2C9}"/>
                </c:ext>
              </c:extLst>
            </c:dLbl>
            <c:dLbl>
              <c:idx val="3"/>
              <c:layout>
                <c:manualLayout>
                  <c:x val="-3.4905218439224298E-2"/>
                  <c:y val="-0.268932923895650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7B-4130-894A-E6E10B23A9CD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რუსეთი</c:v>
                </c:pt>
                <c:pt idx="1">
                  <c:v>ბანგლადეში</c:v>
                </c:pt>
                <c:pt idx="2">
                  <c:v>ავღანეთი</c:v>
                </c:pt>
                <c:pt idx="3">
                  <c:v>აზერბაიჯანი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8C-4B55-9EC9-6D9BE4071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solidFill>
        <a:srgbClr val="398181"/>
      </a:solidFill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0.70364</cdr:x>
      <cdr:y>0.11365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146731" y="0"/>
          <a:ext cx="1058303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301136" y="2951326"/>
            <a:ext cx="30396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ივნისი</a:t>
            </a:r>
            <a:r>
              <a:rPr lang="en-US" sz="2000" dirty="0" smtClean="0">
                <a:solidFill>
                  <a:srgbClr val="004000"/>
                </a:solidFill>
              </a:rPr>
              <a:t>,</a:t>
            </a:r>
            <a:r>
              <a:rPr lang="ka-GE" sz="2000" dirty="0" smtClean="0">
                <a:solidFill>
                  <a:srgbClr val="004000"/>
                </a:solidFill>
              </a:rPr>
              <a:t> 2023</a:t>
            </a:r>
            <a:r>
              <a:rPr lang="ka-GE" sz="1900" dirty="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2023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01853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2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2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– </a:t>
                      </a:r>
                      <a:r>
                        <a:rPr lang="ka-GE" sz="700" b="0" dirty="0" smtClean="0">
                          <a:latin typeface="Sylfaen (Body)"/>
                        </a:rPr>
                        <a:t>30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1008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30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74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46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1006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576122274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84" y="1855960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25823340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3781139022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271" y="1965839"/>
            <a:ext cx="354280" cy="319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87" y="1584143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2023 </a:t>
            </a:r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72887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.0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6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75213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31.12.2022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23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დაი5არგა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(01.01.2023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184555422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4057777059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2023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წელი)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3572068065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1798565068"/>
              </p:ext>
            </p:extLst>
          </p:nvPr>
        </p:nvGraphicFramePr>
        <p:xfrm>
          <a:off x="3041930" y="997592"/>
          <a:ext cx="4203601" cy="282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9" name="Line Callout 2 (Accent Bar) 38"/>
          <p:cNvSpPr/>
          <p:nvPr/>
        </p:nvSpPr>
        <p:spPr>
          <a:xfrm flipV="1">
            <a:off x="7355642" y="2323669"/>
            <a:ext cx="2406675" cy="13100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221"/>
              <a:gd name="adj6" fmla="val -90769"/>
            </a:avLst>
          </a:prstGeom>
          <a:noFill/>
          <a:ln>
            <a:solidFill>
              <a:srgbClr val="39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3275623584"/>
              </p:ext>
            </p:extLst>
          </p:nvPr>
        </p:nvGraphicFramePr>
        <p:xfrm>
          <a:off x="7245530" y="2049071"/>
          <a:ext cx="2516787" cy="179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049770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23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23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3201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 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2852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697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622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370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411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116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610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459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6495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5489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1006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30.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6.2023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342383" y="-94496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7522</TotalTime>
  <Words>539</Words>
  <Application>Microsoft Office PowerPoint</Application>
  <PresentationFormat>Widescreen</PresentationFormat>
  <Paragraphs>323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medea mebonia</cp:lastModifiedBy>
  <cp:revision>1031</cp:revision>
  <cp:lastPrinted>2019-03-05T08:38:46Z</cp:lastPrinted>
  <dcterms:created xsi:type="dcterms:W3CDTF">2018-09-25T11:47:39Z</dcterms:created>
  <dcterms:modified xsi:type="dcterms:W3CDTF">2024-01-24T12:38:02Z</dcterms:modified>
</cp:coreProperties>
</file>