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ცოდნა</c:v>
                </c:pt>
                <c:pt idx="11">
                  <c:v>გუგუთი</c:v>
                </c:pt>
                <c:pt idx="12">
                  <c:v>ფოთის პორტი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737190</c:v>
                </c:pt>
                <c:pt idx="1">
                  <c:v>608221</c:v>
                </c:pt>
                <c:pt idx="2">
                  <c:v>362881</c:v>
                </c:pt>
                <c:pt idx="3">
                  <c:v>271280</c:v>
                </c:pt>
                <c:pt idx="4">
                  <c:v>182467</c:v>
                </c:pt>
                <c:pt idx="5">
                  <c:v>119062</c:v>
                </c:pt>
                <c:pt idx="6">
                  <c:v>87139</c:v>
                </c:pt>
                <c:pt idx="7">
                  <c:v>52998</c:v>
                </c:pt>
                <c:pt idx="8">
                  <c:v>34939</c:v>
                </c:pt>
                <c:pt idx="9">
                  <c:v>27658</c:v>
                </c:pt>
                <c:pt idx="10">
                  <c:v>25271</c:v>
                </c:pt>
                <c:pt idx="11">
                  <c:v>24697</c:v>
                </c:pt>
                <c:pt idx="12">
                  <c:v>4138</c:v>
                </c:pt>
                <c:pt idx="13">
                  <c:v>4098</c:v>
                </c:pt>
                <c:pt idx="14">
                  <c:v>3154</c:v>
                </c:pt>
                <c:pt idx="15">
                  <c:v>2507</c:v>
                </c:pt>
                <c:pt idx="16">
                  <c:v>1223</c:v>
                </c:pt>
                <c:pt idx="17">
                  <c:v>36</c:v>
                </c:pt>
                <c:pt idx="1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ქუთაისის აეროპორტი</c:v>
                </c:pt>
                <c:pt idx="5">
                  <c:v>ბათუმის აეროპორტი</c:v>
                </c:pt>
                <c:pt idx="6">
                  <c:v>ნინოწმინდა</c:v>
                </c:pt>
                <c:pt idx="7">
                  <c:v>წითელი ხიდი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ცოდნა</c:v>
                </c:pt>
                <c:pt idx="11">
                  <c:v>გუგუთი</c:v>
                </c:pt>
                <c:pt idx="12">
                  <c:v>ფოთის პორტი</c:v>
                </c:pt>
                <c:pt idx="13">
                  <c:v>გარდაბნის რკინიგზა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კარწახის რკინიგზა</c:v>
                </c:pt>
                <c:pt idx="18">
                  <c:v>ახკერპი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725337</c:v>
                </c:pt>
                <c:pt idx="1">
                  <c:v>593252</c:v>
                </c:pt>
                <c:pt idx="2">
                  <c:v>349670</c:v>
                </c:pt>
                <c:pt idx="3">
                  <c:v>272149</c:v>
                </c:pt>
                <c:pt idx="4">
                  <c:v>174967</c:v>
                </c:pt>
                <c:pt idx="5">
                  <c:v>114047</c:v>
                </c:pt>
                <c:pt idx="6">
                  <c:v>88111</c:v>
                </c:pt>
                <c:pt idx="7">
                  <c:v>39306</c:v>
                </c:pt>
                <c:pt idx="8">
                  <c:v>44070</c:v>
                </c:pt>
                <c:pt idx="9">
                  <c:v>34246</c:v>
                </c:pt>
                <c:pt idx="10">
                  <c:v>18145</c:v>
                </c:pt>
                <c:pt idx="11">
                  <c:v>24497</c:v>
                </c:pt>
                <c:pt idx="12">
                  <c:v>3892</c:v>
                </c:pt>
                <c:pt idx="13">
                  <c:v>4135</c:v>
                </c:pt>
                <c:pt idx="14">
                  <c:v>2893</c:v>
                </c:pt>
                <c:pt idx="15">
                  <c:v>2536</c:v>
                </c:pt>
                <c:pt idx="16">
                  <c:v>1228</c:v>
                </c:pt>
                <c:pt idx="17">
                  <c:v>36</c:v>
                </c:pt>
                <c:pt idx="1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28310</c:v>
                </c:pt>
                <c:pt idx="1">
                  <c:v>58093</c:v>
                </c:pt>
                <c:pt idx="2">
                  <c:v>116674</c:v>
                </c:pt>
                <c:pt idx="3">
                  <c:v>86869</c:v>
                </c:pt>
                <c:pt idx="4">
                  <c:v>54883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3.821656242622776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F5-4A53-B165-46699E393C4D}"/>
                </c:ext>
              </c:extLst>
            </c:dLbl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26138</c:v>
                </c:pt>
                <c:pt idx="1">
                  <c:v>57879</c:v>
                </c:pt>
                <c:pt idx="2">
                  <c:v>115173</c:v>
                </c:pt>
                <c:pt idx="3">
                  <c:v>86932</c:v>
                </c:pt>
                <c:pt idx="4">
                  <c:v>56542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5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ajorUnit val="30000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79701</c:v>
                </c:pt>
                <c:pt idx="1">
                  <c:v>67751</c:v>
                </c:pt>
                <c:pt idx="2">
                  <c:v>44996</c:v>
                </c:pt>
                <c:pt idx="3">
                  <c:v>18368</c:v>
                </c:pt>
                <c:pt idx="4">
                  <c:v>5238</c:v>
                </c:pt>
                <c:pt idx="5">
                  <c:v>2598</c:v>
                </c:pt>
                <c:pt idx="6">
                  <c:v>1019</c:v>
                </c:pt>
                <c:pt idx="7">
                  <c:v>764</c:v>
                </c:pt>
                <c:pt idx="8">
                  <c:v>247</c:v>
                </c:pt>
                <c:pt idx="9">
                  <c:v>55</c:v>
                </c:pt>
                <c:pt idx="10">
                  <c:v>19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სადახლო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97440</c:v>
                </c:pt>
                <c:pt idx="1">
                  <c:v>67256</c:v>
                </c:pt>
                <c:pt idx="2">
                  <c:v>44234</c:v>
                </c:pt>
                <c:pt idx="3">
                  <c:v>18357</c:v>
                </c:pt>
                <c:pt idx="4">
                  <c:v>4658</c:v>
                </c:pt>
                <c:pt idx="5">
                  <c:v>2705</c:v>
                </c:pt>
                <c:pt idx="6">
                  <c:v>1000</c:v>
                </c:pt>
                <c:pt idx="7">
                  <c:v>285</c:v>
                </c:pt>
                <c:pt idx="8">
                  <c:v>104</c:v>
                </c:pt>
                <c:pt idx="9">
                  <c:v>47</c:v>
                </c:pt>
                <c:pt idx="10">
                  <c:v>8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ცოდნა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58849</c:v>
                </c:pt>
                <c:pt idx="1">
                  <c:v>53362</c:v>
                </c:pt>
                <c:pt idx="2">
                  <c:v>33486</c:v>
                </c:pt>
                <c:pt idx="3">
                  <c:v>22668</c:v>
                </c:pt>
                <c:pt idx="4">
                  <c:v>16660</c:v>
                </c:pt>
                <c:pt idx="5">
                  <c:v>11057</c:v>
                </c:pt>
                <c:pt idx="6">
                  <c:v>8070</c:v>
                </c:pt>
                <c:pt idx="7">
                  <c:v>7731</c:v>
                </c:pt>
                <c:pt idx="8">
                  <c:v>6689</c:v>
                </c:pt>
                <c:pt idx="9">
                  <c:v>734</c:v>
                </c:pt>
                <c:pt idx="10">
                  <c:v>413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ცოდნა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43649</c:v>
                </c:pt>
                <c:pt idx="1">
                  <c:v>42623</c:v>
                </c:pt>
                <c:pt idx="2">
                  <c:v>37743</c:v>
                </c:pt>
                <c:pt idx="3">
                  <c:v>23836</c:v>
                </c:pt>
                <c:pt idx="4">
                  <c:v>24189</c:v>
                </c:pt>
                <c:pt idx="5">
                  <c:v>9983</c:v>
                </c:pt>
                <c:pt idx="6">
                  <c:v>12871</c:v>
                </c:pt>
                <c:pt idx="7">
                  <c:v>15506</c:v>
                </c:pt>
                <c:pt idx="8">
                  <c:v>7610</c:v>
                </c:pt>
                <c:pt idx="9">
                  <c:v>532</c:v>
                </c:pt>
                <c:pt idx="10">
                  <c:v>564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3203</c:v>
                </c:pt>
                <c:pt idx="1">
                  <c:v>2253</c:v>
                </c:pt>
                <c:pt idx="2">
                  <c:v>1963</c:v>
                </c:pt>
                <c:pt idx="3">
                  <c:v>403</c:v>
                </c:pt>
                <c:pt idx="4">
                  <c:v>165</c:v>
                </c:pt>
                <c:pt idx="5">
                  <c:v>98</c:v>
                </c:pt>
                <c:pt idx="6">
                  <c:v>83</c:v>
                </c:pt>
                <c:pt idx="7">
                  <c:v>17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3152</c:v>
                </c:pt>
                <c:pt idx="1">
                  <c:v>2265</c:v>
                </c:pt>
                <c:pt idx="2">
                  <c:v>1967</c:v>
                </c:pt>
                <c:pt idx="3">
                  <c:v>419</c:v>
                </c:pt>
                <c:pt idx="4">
                  <c:v>149</c:v>
                </c:pt>
                <c:pt idx="5">
                  <c:v>137</c:v>
                </c:pt>
                <c:pt idx="6">
                  <c:v>87</c:v>
                </c:pt>
                <c:pt idx="7">
                  <c:v>26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33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1084</c:v>
                </c:pt>
                <c:pt idx="1">
                  <c:v>742</c:v>
                </c:pt>
                <c:pt idx="2">
                  <c:v>570</c:v>
                </c:pt>
                <c:pt idx="3">
                  <c:v>387</c:v>
                </c:pt>
                <c:pt idx="4">
                  <c:v>351</c:v>
                </c:pt>
                <c:pt idx="5">
                  <c:v>218</c:v>
                </c:pt>
                <c:pt idx="6">
                  <c:v>157</c:v>
                </c:pt>
                <c:pt idx="7">
                  <c:v>52</c:v>
                </c:pt>
                <c:pt idx="8">
                  <c:v>51</c:v>
                </c:pt>
                <c:pt idx="9">
                  <c:v>32</c:v>
                </c:pt>
                <c:pt idx="10">
                  <c:v>10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სარფი</c:v>
                </c:pt>
                <c:pt idx="4">
                  <c:v>ყაზბეგი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2017</c:v>
                </c:pt>
                <c:pt idx="1">
                  <c:v>73</c:v>
                </c:pt>
                <c:pt idx="2">
                  <c:v>626</c:v>
                </c:pt>
                <c:pt idx="3">
                  <c:v>267</c:v>
                </c:pt>
                <c:pt idx="4">
                  <c:v>90</c:v>
                </c:pt>
                <c:pt idx="5">
                  <c:v>250</c:v>
                </c:pt>
                <c:pt idx="6">
                  <c:v>75</c:v>
                </c:pt>
                <c:pt idx="7">
                  <c:v>95</c:v>
                </c:pt>
                <c:pt idx="8">
                  <c:v>88</c:v>
                </c:pt>
                <c:pt idx="9">
                  <c:v>20</c:v>
                </c:pt>
                <c:pt idx="10">
                  <c:v>9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54813</c:v>
                </c:pt>
                <c:pt idx="1">
                  <c:v>51438</c:v>
                </c:pt>
                <c:pt idx="2">
                  <c:v>33761</c:v>
                </c:pt>
                <c:pt idx="3">
                  <c:v>19057</c:v>
                </c:pt>
                <c:pt idx="4">
                  <c:v>16429</c:v>
                </c:pt>
                <c:pt idx="5">
                  <c:v>10136</c:v>
                </c:pt>
                <c:pt idx="6">
                  <c:v>8537</c:v>
                </c:pt>
                <c:pt idx="7">
                  <c:v>7957</c:v>
                </c:pt>
                <c:pt idx="8">
                  <c:v>6344</c:v>
                </c:pt>
                <c:pt idx="9">
                  <c:v>675</c:v>
                </c:pt>
                <c:pt idx="10">
                  <c:v>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გუგუთი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42660</c:v>
                </c:pt>
                <c:pt idx="1">
                  <c:v>40729</c:v>
                </c:pt>
                <c:pt idx="2">
                  <c:v>35509</c:v>
                </c:pt>
                <c:pt idx="3">
                  <c:v>20223</c:v>
                </c:pt>
                <c:pt idx="4">
                  <c:v>23998</c:v>
                </c:pt>
                <c:pt idx="5">
                  <c:v>9051</c:v>
                </c:pt>
                <c:pt idx="6">
                  <c:v>17276</c:v>
                </c:pt>
                <c:pt idx="7">
                  <c:v>12802</c:v>
                </c:pt>
                <c:pt idx="8">
                  <c:v>6862</c:v>
                </c:pt>
                <c:pt idx="9">
                  <c:v>578</c:v>
                </c:pt>
                <c:pt idx="10">
                  <c:v>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ვალე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1011</c:v>
                </c:pt>
                <c:pt idx="1">
                  <c:v>760</c:v>
                </c:pt>
                <c:pt idx="2">
                  <c:v>260</c:v>
                </c:pt>
                <c:pt idx="3">
                  <c:v>246</c:v>
                </c:pt>
                <c:pt idx="4">
                  <c:v>203</c:v>
                </c:pt>
                <c:pt idx="5">
                  <c:v>143</c:v>
                </c:pt>
                <c:pt idx="6">
                  <c:v>61</c:v>
                </c:pt>
                <c:pt idx="7">
                  <c:v>19</c:v>
                </c:pt>
                <c:pt idx="8">
                  <c:v>6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ვალე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ცოდნა</c:v>
                </c:pt>
                <c:pt idx="9">
                  <c:v>წითელი ხიდი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701</c:v>
                </c:pt>
                <c:pt idx="1">
                  <c:v>914</c:v>
                </c:pt>
                <c:pt idx="2">
                  <c:v>293</c:v>
                </c:pt>
                <c:pt idx="3">
                  <c:v>263</c:v>
                </c:pt>
                <c:pt idx="4">
                  <c:v>166</c:v>
                </c:pt>
                <c:pt idx="5">
                  <c:v>197</c:v>
                </c:pt>
                <c:pt idx="6">
                  <c:v>81</c:v>
                </c:pt>
                <c:pt idx="7">
                  <c:v>16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8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820726915397812E-17"/>
                  <c:y val="1.585232457072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3B-44CE-BDA5-B23E8571EA15}"/>
                </c:ext>
              </c:extLst>
            </c:dLbl>
            <c:dLbl>
              <c:idx val="1"/>
              <c:layout>
                <c:manualLayout>
                  <c:x val="0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303</c:v>
                </c:pt>
                <c:pt idx="1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85232457072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3B-44CE-BDA5-B23E8571EA15}"/>
                </c:ext>
              </c:extLst>
            </c:dLbl>
            <c:dLbl>
              <c:idx val="1"/>
              <c:layout>
                <c:manualLayout>
                  <c:x val="1.3528290766159125E-16"/>
                  <c:y val="2.642054095121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B-44CE-BDA5-B23E8571E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302</c:v>
                </c:pt>
                <c:pt idx="1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34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C-4B01-9A53-6F93826E099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3C-4B01-9A53-6F93826E099E}"/>
                </c:ext>
              </c:extLst>
            </c:dLbl>
            <c:dLbl>
              <c:idx val="1"/>
              <c:layout>
                <c:manualLayout>
                  <c:x val="3.9401158238929557E-3"/>
                  <c:y val="2.8544495924430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3C-4B01-9A53-6F93826E0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1361</c:v>
                </c:pt>
                <c:pt idx="1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C-4B01-9A53-6F93826E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4680421704081478"/>
          <c:y val="0.84999350444147848"/>
          <c:w val="0.73003210573905797"/>
          <c:h val="0.11004420126431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5.6257255303309439E-3"/>
                  <c:y val="1.187738794728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4"/>
              <c:layout>
                <c:manualLayout>
                  <c:x val="4.7690471565822821E-3"/>
                  <c:y val="1.408951241041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63-418B-A461-786DFEC2CEC8}"/>
                </c:ext>
              </c:extLst>
            </c:dLbl>
            <c:dLbl>
              <c:idx val="5"/>
              <c:layout>
                <c:manualLayout>
                  <c:x val="-3.7110321673169502E-3"/>
                  <c:y val="1.5836464027921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53556822111E-3"/>
                  <c:y val="9.3930082736131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9"/>
              <c:layout>
                <c:manualLayout>
                  <c:x val="-8.0773389242587996E-3"/>
                  <c:y val="-1.013039640343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6D-48A5-85F6-595D3FC8F2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1347639</c:v>
                </c:pt>
                <c:pt idx="1">
                  <c:v>1501201</c:v>
                </c:pt>
                <c:pt idx="2">
                  <c:v>1728430</c:v>
                </c:pt>
                <c:pt idx="3">
                  <c:v>1951597</c:v>
                </c:pt>
                <c:pt idx="4">
                  <c:v>2244906</c:v>
                </c:pt>
                <c:pt idx="5">
                  <c:v>105368</c:v>
                </c:pt>
                <c:pt idx="6">
                  <c:v>391248</c:v>
                </c:pt>
                <c:pt idx="7">
                  <c:v>1100095</c:v>
                </c:pt>
                <c:pt idx="8">
                  <c:v>1755009</c:v>
                </c:pt>
                <c:pt idx="9">
                  <c:v>1815779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7255303309439E-3"/>
                  <c:y val="3.9591293157626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-1.6571003719661841E-4"/>
                  <c:y val="2.537022755513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-8.2855018598287819E-5"/>
                  <c:y val="2.141106747646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6258217759028E-3"/>
                  <c:y val="1.114885432353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4.6663358589724788E-3"/>
                  <c:y val="3.3446562970616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19-4570-BC36-12CD0DB7D8C9}"/>
                </c:ext>
              </c:extLst>
            </c:dLbl>
            <c:dLbl>
              <c:idx val="9"/>
              <c:layout>
                <c:manualLayout>
                  <c:x val="-5.6672097865188087E-3"/>
                  <c:y val="9.533587240443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A2-4A42-BB0D-9791035F0D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1310353</c:v>
                </c:pt>
                <c:pt idx="1">
                  <c:v>1462716</c:v>
                </c:pt>
                <c:pt idx="2">
                  <c:v>1671835</c:v>
                </c:pt>
                <c:pt idx="3">
                  <c:v>1895118</c:v>
                </c:pt>
                <c:pt idx="4">
                  <c:v>2170363</c:v>
                </c:pt>
                <c:pt idx="5">
                  <c:v>114328</c:v>
                </c:pt>
                <c:pt idx="6">
                  <c:v>347138</c:v>
                </c:pt>
                <c:pt idx="7">
                  <c:v>1029123</c:v>
                </c:pt>
                <c:pt idx="8">
                  <c:v>1683436</c:v>
                </c:pt>
                <c:pt idx="9">
                  <c:v>1746687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  <c:minorUnit val="1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2185723102361"/>
          <c:y val="0.11264893527806627"/>
          <c:w val="0.57751127555858772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3"/>
              <c:layout>
                <c:manualLayout>
                  <c:x val="-6.96298524559874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2-423E-9A1E-4AC3A9B14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369041</c:v>
                </c:pt>
                <c:pt idx="1">
                  <c:v>265742</c:v>
                </c:pt>
                <c:pt idx="2">
                  <c:v>1180996</c:v>
                </c:pt>
                <c:pt idx="3">
                  <c:v>1815779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აზერბაიჯანი</c:v>
                </c:pt>
                <c:pt idx="6">
                  <c:v>ყაზახეთი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439638</c:v>
                </c:pt>
                <c:pt idx="1">
                  <c:v>417363</c:v>
                </c:pt>
                <c:pt idx="2">
                  <c:v>257198</c:v>
                </c:pt>
                <c:pt idx="3">
                  <c:v>114648</c:v>
                </c:pt>
                <c:pt idx="4">
                  <c:v>91567</c:v>
                </c:pt>
                <c:pt idx="5">
                  <c:v>61528</c:v>
                </c:pt>
                <c:pt idx="6">
                  <c:v>53171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ისრაელი</c:v>
                </c:pt>
                <c:pt idx="5">
                  <c:v>აზერბაიჯანი</c:v>
                </c:pt>
                <c:pt idx="6">
                  <c:v>ყაზახეთი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418442</c:v>
                </c:pt>
                <c:pt idx="1">
                  <c:v>413433</c:v>
                </c:pt>
                <c:pt idx="2">
                  <c:v>255097</c:v>
                </c:pt>
                <c:pt idx="3">
                  <c:v>110051</c:v>
                </c:pt>
                <c:pt idx="4">
                  <c:v>89700</c:v>
                </c:pt>
                <c:pt idx="5">
                  <c:v>58246</c:v>
                </c:pt>
                <c:pt idx="6">
                  <c:v>48452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1"/>
        <c:axPos val="b"/>
        <c:numFmt formatCode="#,##0.00" sourceLinked="0"/>
        <c:majorTickMark val="none"/>
        <c:minorTickMark val="none"/>
        <c:tickLblPos val="nextTo"/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ინდოეთი</c:v>
                </c:pt>
                <c:pt idx="1">
                  <c:v>ბელარუსი</c:v>
                </c:pt>
                <c:pt idx="2">
                  <c:v>უკრაინა</c:v>
                </c:pt>
                <c:pt idx="3">
                  <c:v>ირანი</c:v>
                </c:pt>
                <c:pt idx="4">
                  <c:v>ჩინეთი</c:v>
                </c:pt>
                <c:pt idx="5">
                  <c:v>საუდის არაბეთი</c:v>
                </c:pt>
                <c:pt idx="6">
                  <c:v>გერმანია</c:v>
                </c:pt>
                <c:pt idx="7">
                  <c:v>ა.შ.შ.</c:v>
                </c:pt>
                <c:pt idx="8">
                  <c:v>პოლონეთი</c:v>
                </c:pt>
                <c:pt idx="9">
                  <c:v>უზბეკეთი</c:v>
                </c:pt>
                <c:pt idx="10">
                  <c:v>კორეის რესპუბლიკა</c:v>
                </c:pt>
                <c:pt idx="11">
                  <c:v>დიდი ბრიტანეთი</c:v>
                </c:pt>
                <c:pt idx="12">
                  <c:v>იორდანია</c:v>
                </c:pt>
                <c:pt idx="13">
                  <c:v>საფრანგეთი</c:v>
                </c:pt>
                <c:pt idx="14">
                  <c:v>კუვეიტი</c:v>
                </c:pt>
                <c:pt idx="15">
                  <c:v>საბერძნეთი</c:v>
                </c:pt>
                <c:pt idx="16">
                  <c:v>ფილიპინები</c:v>
                </c:pt>
                <c:pt idx="17">
                  <c:v>ტაილანდი</c:v>
                </c:pt>
                <c:pt idx="18">
                  <c:v>ლატვია</c:v>
                </c:pt>
                <c:pt idx="19">
                  <c:v>ლიეტუვა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47296</c:v>
                </c:pt>
                <c:pt idx="1">
                  <c:v>41659</c:v>
                </c:pt>
                <c:pt idx="2">
                  <c:v>41065</c:v>
                </c:pt>
                <c:pt idx="3">
                  <c:v>35727</c:v>
                </c:pt>
                <c:pt idx="4">
                  <c:v>25775</c:v>
                </c:pt>
                <c:pt idx="5">
                  <c:v>25583</c:v>
                </c:pt>
                <c:pt idx="6">
                  <c:v>23217</c:v>
                </c:pt>
                <c:pt idx="7">
                  <c:v>19390</c:v>
                </c:pt>
                <c:pt idx="8">
                  <c:v>18532</c:v>
                </c:pt>
                <c:pt idx="9">
                  <c:v>18202</c:v>
                </c:pt>
                <c:pt idx="10">
                  <c:v>13020</c:v>
                </c:pt>
                <c:pt idx="11">
                  <c:v>10257</c:v>
                </c:pt>
                <c:pt idx="12">
                  <c:v>8681</c:v>
                </c:pt>
                <c:pt idx="13">
                  <c:v>8292</c:v>
                </c:pt>
                <c:pt idx="14">
                  <c:v>7631</c:v>
                </c:pt>
                <c:pt idx="15">
                  <c:v>6930</c:v>
                </c:pt>
                <c:pt idx="16">
                  <c:v>6702</c:v>
                </c:pt>
                <c:pt idx="17">
                  <c:v>6629</c:v>
                </c:pt>
                <c:pt idx="18">
                  <c:v>6315</c:v>
                </c:pt>
                <c:pt idx="19">
                  <c:v>5635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ინდოეთი</c:v>
                </c:pt>
                <c:pt idx="1">
                  <c:v>ბელარუსი</c:v>
                </c:pt>
                <c:pt idx="2">
                  <c:v>უკრაინა</c:v>
                </c:pt>
                <c:pt idx="3">
                  <c:v>ირანი</c:v>
                </c:pt>
                <c:pt idx="4">
                  <c:v>ჩინეთი</c:v>
                </c:pt>
                <c:pt idx="5">
                  <c:v>საუდის არაბეთი</c:v>
                </c:pt>
                <c:pt idx="6">
                  <c:v>გერმანია</c:v>
                </c:pt>
                <c:pt idx="7">
                  <c:v>ა.შ.შ.</c:v>
                </c:pt>
                <c:pt idx="8">
                  <c:v>პოლონეთი</c:v>
                </c:pt>
                <c:pt idx="9">
                  <c:v>უზბეკეთი</c:v>
                </c:pt>
                <c:pt idx="10">
                  <c:v>კორეის რესპუბლიკა</c:v>
                </c:pt>
                <c:pt idx="11">
                  <c:v>დიდი ბრიტანეთი</c:v>
                </c:pt>
                <c:pt idx="12">
                  <c:v>იორდანია</c:v>
                </c:pt>
                <c:pt idx="13">
                  <c:v>საფრანგეთი</c:v>
                </c:pt>
                <c:pt idx="14">
                  <c:v>კუვეიტი</c:v>
                </c:pt>
                <c:pt idx="15">
                  <c:v>საბერძნეთი</c:v>
                </c:pt>
                <c:pt idx="16">
                  <c:v>ფილიპინები</c:v>
                </c:pt>
                <c:pt idx="17">
                  <c:v>ტაილანდი</c:v>
                </c:pt>
                <c:pt idx="18">
                  <c:v>ლატვია</c:v>
                </c:pt>
                <c:pt idx="19">
                  <c:v>ლიეტუვა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46505</c:v>
                </c:pt>
                <c:pt idx="1">
                  <c:v>35010</c:v>
                </c:pt>
                <c:pt idx="2">
                  <c:v>39008</c:v>
                </c:pt>
                <c:pt idx="3">
                  <c:v>36619</c:v>
                </c:pt>
                <c:pt idx="4">
                  <c:v>24478</c:v>
                </c:pt>
                <c:pt idx="5">
                  <c:v>18610</c:v>
                </c:pt>
                <c:pt idx="6">
                  <c:v>22940</c:v>
                </c:pt>
                <c:pt idx="7">
                  <c:v>17255</c:v>
                </c:pt>
                <c:pt idx="8">
                  <c:v>17291</c:v>
                </c:pt>
                <c:pt idx="9">
                  <c:v>16925</c:v>
                </c:pt>
                <c:pt idx="10">
                  <c:v>12653</c:v>
                </c:pt>
                <c:pt idx="11">
                  <c:v>10092</c:v>
                </c:pt>
                <c:pt idx="12">
                  <c:v>7606</c:v>
                </c:pt>
                <c:pt idx="13">
                  <c:v>7908</c:v>
                </c:pt>
                <c:pt idx="14">
                  <c:v>6785</c:v>
                </c:pt>
                <c:pt idx="15">
                  <c:v>6365</c:v>
                </c:pt>
                <c:pt idx="16">
                  <c:v>6942</c:v>
                </c:pt>
                <c:pt idx="17">
                  <c:v>6480</c:v>
                </c:pt>
                <c:pt idx="18">
                  <c:v>6115</c:v>
                </c:pt>
                <c:pt idx="19">
                  <c:v>5368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80136</c:v>
                </c:pt>
                <c:pt idx="1">
                  <c:v>208344</c:v>
                </c:pt>
                <c:pt idx="2">
                  <c:v>418002</c:v>
                </c:pt>
                <c:pt idx="3">
                  <c:v>268331</c:v>
                </c:pt>
                <c:pt idx="4">
                  <c:v>126998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91441</c:v>
                </c:pt>
                <c:pt idx="1">
                  <c:v>213273</c:v>
                </c:pt>
                <c:pt idx="2">
                  <c:v>423903</c:v>
                </c:pt>
                <c:pt idx="3">
                  <c:v>272631</c:v>
                </c:pt>
                <c:pt idx="4">
                  <c:v>130973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5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3.821656242622882E-3"/>
                  <c:y val="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73481</c:v>
                </c:pt>
                <c:pt idx="1">
                  <c:v>149159</c:v>
                </c:pt>
                <c:pt idx="2">
                  <c:v>198604</c:v>
                </c:pt>
                <c:pt idx="3">
                  <c:v>132721</c:v>
                </c:pt>
                <c:pt idx="4">
                  <c:v>90911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0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1.4012577681790522E-16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-7.0062888408952611E-17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84518</c:v>
                </c:pt>
                <c:pt idx="1">
                  <c:v>155391</c:v>
                </c:pt>
                <c:pt idx="2">
                  <c:v>207455</c:v>
                </c:pt>
                <c:pt idx="3">
                  <c:v>139679</c:v>
                </c:pt>
                <c:pt idx="4">
                  <c:v>96515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25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30652</c:v>
                </c:pt>
                <c:pt idx="1">
                  <c:v>80468</c:v>
                </c:pt>
                <c:pt idx="2">
                  <c:v>152708</c:v>
                </c:pt>
                <c:pt idx="3">
                  <c:v>92012</c:v>
                </c:pt>
                <c:pt idx="4">
                  <c:v>45182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1.9108281213113707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1.9106776624040758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28646</c:v>
                </c:pt>
                <c:pt idx="1">
                  <c:v>77419</c:v>
                </c:pt>
                <c:pt idx="2">
                  <c:v>148335</c:v>
                </c:pt>
                <c:pt idx="3">
                  <c:v>90824</c:v>
                </c:pt>
                <c:pt idx="4">
                  <c:v>45306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8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  <c:majorUnit val="30000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1479045</cx:pt>
          <cx:pt idx="1">3562466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CA8E-E6B9-44C4-B21E-3014B449BF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 smtClean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შინაგან </a:t>
            </a:r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40626" cy="479417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77924" y="3744454"/>
              <a:ext cx="4281855" cy="341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055421"/>
              </p:ext>
            </p:extLst>
          </p:nvPr>
        </p:nvGraphicFramePr>
        <p:xfrm>
          <a:off x="1535972" y="4219853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319694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6" grpId="0">
        <p:bldAsOne/>
      </p:bldGraphic>
      <p:bldGraphic spid="1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226808"/>
            <a:ext cx="6805245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679" y="2522968"/>
            <a:ext cx="5254074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გმადლობთ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ყურადღებისთვის!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9744" y="3376246"/>
            <a:ext cx="2107810" cy="1405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 smtClean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შინაგან </a:t>
            </a:r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ka-GE" sz="1600" dirty="0">
              <a:latin typeface="Sylfaen (Headings)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r>
              <a:rPr lang="ka-GE" sz="1400" dirty="0">
                <a:latin typeface="BPG Mrgvlovani Caps 2010" panose="02000503000000020004" pitchFamily="2" charset="0"/>
                <a:cs typeface="Times New Roman" panose="02020603050405020304" pitchFamily="18" charset="0"/>
              </a:rPr>
              <a:t>	</a:t>
            </a: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ka-GE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  <a:p>
            <a:pPr lvl="0"/>
            <a:endParaRPr lang="en-US" sz="1400" dirty="0">
              <a:latin typeface="BPG Mrgvlovani Caps 2010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70956" y="6069106"/>
            <a:ext cx="1133311" cy="486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656139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5 041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511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>
            <mc:Choice xmlns:cx1="http://schemas.microsoft.com/office/drawing/2015/9/8/chartex" xmlns=""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647598483"/>
                      </p:ext>
                    </p:extLst>
                  </p:nvPr>
                </p:nvGraphicFramePr>
                <p:xfrm>
                  <a:off x="8077198" y="2146690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7198" y="2146690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466991" y="2565714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29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11532" y="2963759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71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36168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623076"/>
              </p:ext>
            </p:extLst>
          </p:nvPr>
        </p:nvGraphicFramePr>
        <p:xfrm>
          <a:off x="-151435" y="518413"/>
          <a:ext cx="10652023" cy="270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205120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44898" y="4599151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763984464"/>
              </p:ext>
            </p:extLst>
          </p:nvPr>
        </p:nvGraphicFramePr>
        <p:xfrm>
          <a:off x="770746" y="5197279"/>
          <a:ext cx="5471791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6138392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570998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9530365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5408465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338981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8797367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260089"/>
              </p:ext>
            </p:extLst>
          </p:nvPr>
        </p:nvGraphicFramePr>
        <p:xfrm>
          <a:off x="519526" y="1527993"/>
          <a:ext cx="9513874" cy="1530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114410"/>
              </p:ext>
            </p:extLst>
          </p:nvPr>
        </p:nvGraphicFramePr>
        <p:xfrm>
          <a:off x="395121" y="2704553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504486"/>
              </p:ext>
            </p:extLst>
          </p:nvPr>
        </p:nvGraphicFramePr>
        <p:xfrm>
          <a:off x="675775" y="4464135"/>
          <a:ext cx="9129395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0478" y="5194397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2349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II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07877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102128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246197"/>
              </p:ext>
            </p:extLst>
          </p:nvPr>
        </p:nvGraphicFramePr>
        <p:xfrm>
          <a:off x="652731" y="1671337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357</Words>
  <Application>Microsoft Office PowerPoint</Application>
  <PresentationFormat>Widescreen</PresentationFormat>
  <Paragraphs>109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khatuna qveladze</cp:lastModifiedBy>
  <cp:revision>282</cp:revision>
  <dcterms:created xsi:type="dcterms:W3CDTF">2022-09-07T13:01:52Z</dcterms:created>
  <dcterms:modified xsi:type="dcterms:W3CDTF">2024-07-26T11:50:34Z</dcterms:modified>
</cp:coreProperties>
</file>