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ფოთის პორტი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  <c:pt idx="19">
                  <c:v>ვახტანგისი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611816</c:v>
                </c:pt>
                <c:pt idx="1">
                  <c:v>557238</c:v>
                </c:pt>
                <c:pt idx="2">
                  <c:v>322571</c:v>
                </c:pt>
                <c:pt idx="3">
                  <c:v>284910</c:v>
                </c:pt>
                <c:pt idx="4">
                  <c:v>229010</c:v>
                </c:pt>
                <c:pt idx="5">
                  <c:v>98756</c:v>
                </c:pt>
                <c:pt idx="6">
                  <c:v>94338</c:v>
                </c:pt>
                <c:pt idx="7">
                  <c:v>52289</c:v>
                </c:pt>
                <c:pt idx="8">
                  <c:v>27602</c:v>
                </c:pt>
                <c:pt idx="9">
                  <c:v>23212</c:v>
                </c:pt>
                <c:pt idx="10">
                  <c:v>20852</c:v>
                </c:pt>
                <c:pt idx="11">
                  <c:v>18805</c:v>
                </c:pt>
                <c:pt idx="12">
                  <c:v>3909</c:v>
                </c:pt>
                <c:pt idx="13">
                  <c:v>3873</c:v>
                </c:pt>
                <c:pt idx="14">
                  <c:v>3367</c:v>
                </c:pt>
                <c:pt idx="15">
                  <c:v>2408</c:v>
                </c:pt>
                <c:pt idx="16">
                  <c:v>915</c:v>
                </c:pt>
                <c:pt idx="17">
                  <c:v>138</c:v>
                </c:pt>
                <c:pt idx="18">
                  <c:v>27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ფოთის პორტი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  <c:pt idx="19">
                  <c:v>ვახტანგისი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567634</c:v>
                </c:pt>
                <c:pt idx="1">
                  <c:v>555107</c:v>
                </c:pt>
                <c:pt idx="2">
                  <c:v>318258</c:v>
                </c:pt>
                <c:pt idx="3">
                  <c:v>291560</c:v>
                </c:pt>
                <c:pt idx="4">
                  <c:v>220880</c:v>
                </c:pt>
                <c:pt idx="5">
                  <c:v>101304</c:v>
                </c:pt>
                <c:pt idx="6">
                  <c:v>86532</c:v>
                </c:pt>
                <c:pt idx="7">
                  <c:v>42058</c:v>
                </c:pt>
                <c:pt idx="8">
                  <c:v>38111</c:v>
                </c:pt>
                <c:pt idx="9">
                  <c:v>23612</c:v>
                </c:pt>
                <c:pt idx="10">
                  <c:v>19005</c:v>
                </c:pt>
                <c:pt idx="11">
                  <c:v>24538</c:v>
                </c:pt>
                <c:pt idx="12">
                  <c:v>3913</c:v>
                </c:pt>
                <c:pt idx="13">
                  <c:v>4095</c:v>
                </c:pt>
                <c:pt idx="14">
                  <c:v>3342</c:v>
                </c:pt>
                <c:pt idx="15">
                  <c:v>2534</c:v>
                </c:pt>
                <c:pt idx="16">
                  <c:v>924</c:v>
                </c:pt>
                <c:pt idx="17">
                  <c:v>135</c:v>
                </c:pt>
                <c:pt idx="18">
                  <c:v>23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19139</c:v>
                </c:pt>
                <c:pt idx="1">
                  <c:v>55658</c:v>
                </c:pt>
                <c:pt idx="2">
                  <c:v>108017</c:v>
                </c:pt>
                <c:pt idx="3">
                  <c:v>89428</c:v>
                </c:pt>
                <c:pt idx="4">
                  <c:v>62883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3.821656242622776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5-4A53-B165-46699E393C4D}"/>
                </c:ext>
              </c:extLst>
            </c:dLbl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18034</c:v>
                </c:pt>
                <c:pt idx="1">
                  <c:v>57993</c:v>
                </c:pt>
                <c:pt idx="2">
                  <c:v>109897</c:v>
                </c:pt>
                <c:pt idx="3">
                  <c:v>89921</c:v>
                </c:pt>
                <c:pt idx="4">
                  <c:v>59332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ajorUnit val="30000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74185</c:v>
                </c:pt>
                <c:pt idx="1">
                  <c:v>71876</c:v>
                </c:pt>
                <c:pt idx="2">
                  <c:v>37751</c:v>
                </c:pt>
                <c:pt idx="3">
                  <c:v>19769</c:v>
                </c:pt>
                <c:pt idx="4">
                  <c:v>4189</c:v>
                </c:pt>
                <c:pt idx="5">
                  <c:v>1809</c:v>
                </c:pt>
                <c:pt idx="6">
                  <c:v>833</c:v>
                </c:pt>
                <c:pt idx="7">
                  <c:v>560</c:v>
                </c:pt>
                <c:pt idx="8">
                  <c:v>138</c:v>
                </c:pt>
                <c:pt idx="9">
                  <c:v>79</c:v>
                </c:pt>
                <c:pt idx="10">
                  <c:v>16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89919</c:v>
                </c:pt>
                <c:pt idx="1">
                  <c:v>75537</c:v>
                </c:pt>
                <c:pt idx="2">
                  <c:v>35266</c:v>
                </c:pt>
                <c:pt idx="3">
                  <c:v>19114</c:v>
                </c:pt>
                <c:pt idx="4">
                  <c:v>3924</c:v>
                </c:pt>
                <c:pt idx="5">
                  <c:v>1783</c:v>
                </c:pt>
                <c:pt idx="6">
                  <c:v>842</c:v>
                </c:pt>
                <c:pt idx="7">
                  <c:v>291</c:v>
                </c:pt>
                <c:pt idx="8">
                  <c:v>86</c:v>
                </c:pt>
                <c:pt idx="9">
                  <c:v>28</c:v>
                </c:pt>
                <c:pt idx="10">
                  <c:v>2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64533</c:v>
                </c:pt>
                <c:pt idx="1">
                  <c:v>53833</c:v>
                </c:pt>
                <c:pt idx="2">
                  <c:v>35680</c:v>
                </c:pt>
                <c:pt idx="3">
                  <c:v>23544</c:v>
                </c:pt>
                <c:pt idx="4">
                  <c:v>16589</c:v>
                </c:pt>
                <c:pt idx="5">
                  <c:v>10852</c:v>
                </c:pt>
                <c:pt idx="6">
                  <c:v>10697</c:v>
                </c:pt>
                <c:pt idx="7">
                  <c:v>8953</c:v>
                </c:pt>
                <c:pt idx="8">
                  <c:v>5704</c:v>
                </c:pt>
                <c:pt idx="9">
                  <c:v>438</c:v>
                </c:pt>
                <c:pt idx="10">
                  <c:v>300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44249</c:v>
                </c:pt>
                <c:pt idx="1">
                  <c:v>46316</c:v>
                </c:pt>
                <c:pt idx="2">
                  <c:v>40488</c:v>
                </c:pt>
                <c:pt idx="3">
                  <c:v>25512</c:v>
                </c:pt>
                <c:pt idx="4">
                  <c:v>23991</c:v>
                </c:pt>
                <c:pt idx="5">
                  <c:v>9205</c:v>
                </c:pt>
                <c:pt idx="6">
                  <c:v>16154</c:v>
                </c:pt>
                <c:pt idx="7">
                  <c:v>10762</c:v>
                </c:pt>
                <c:pt idx="8">
                  <c:v>11147</c:v>
                </c:pt>
                <c:pt idx="9">
                  <c:v>659</c:v>
                </c:pt>
                <c:pt idx="10">
                  <c:v>588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ფოთის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2828</c:v>
                </c:pt>
                <c:pt idx="1">
                  <c:v>2179</c:v>
                </c:pt>
                <c:pt idx="2">
                  <c:v>1595</c:v>
                </c:pt>
                <c:pt idx="3">
                  <c:v>310</c:v>
                </c:pt>
                <c:pt idx="4">
                  <c:v>110</c:v>
                </c:pt>
                <c:pt idx="5">
                  <c:v>68</c:v>
                </c:pt>
                <c:pt idx="6">
                  <c:v>51</c:v>
                </c:pt>
                <c:pt idx="7">
                  <c:v>6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ფოთის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2205</c:v>
                </c:pt>
                <c:pt idx="1">
                  <c:v>2147</c:v>
                </c:pt>
                <c:pt idx="2">
                  <c:v>1567</c:v>
                </c:pt>
                <c:pt idx="3">
                  <c:v>492</c:v>
                </c:pt>
                <c:pt idx="4">
                  <c:v>101</c:v>
                </c:pt>
                <c:pt idx="5">
                  <c:v>69</c:v>
                </c:pt>
                <c:pt idx="6">
                  <c:v>49</c:v>
                </c:pt>
                <c:pt idx="7">
                  <c:v>68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5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1390</c:v>
                </c:pt>
                <c:pt idx="1">
                  <c:v>630</c:v>
                </c:pt>
                <c:pt idx="2">
                  <c:v>618</c:v>
                </c:pt>
                <c:pt idx="3">
                  <c:v>570</c:v>
                </c:pt>
                <c:pt idx="4">
                  <c:v>395</c:v>
                </c:pt>
                <c:pt idx="5">
                  <c:v>240</c:v>
                </c:pt>
                <c:pt idx="6">
                  <c:v>77</c:v>
                </c:pt>
                <c:pt idx="7">
                  <c:v>47</c:v>
                </c:pt>
                <c:pt idx="8">
                  <c:v>20</c:v>
                </c:pt>
                <c:pt idx="9">
                  <c:v>14</c:v>
                </c:pt>
                <c:pt idx="10">
                  <c:v>13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ფოთის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2344</c:v>
                </c:pt>
                <c:pt idx="1">
                  <c:v>99</c:v>
                </c:pt>
                <c:pt idx="2">
                  <c:v>64</c:v>
                </c:pt>
                <c:pt idx="3">
                  <c:v>624</c:v>
                </c:pt>
                <c:pt idx="4">
                  <c:v>236</c:v>
                </c:pt>
                <c:pt idx="5">
                  <c:v>262</c:v>
                </c:pt>
                <c:pt idx="6">
                  <c:v>56</c:v>
                </c:pt>
                <c:pt idx="7">
                  <c:v>75</c:v>
                </c:pt>
                <c:pt idx="8">
                  <c:v>17</c:v>
                </c:pt>
                <c:pt idx="9">
                  <c:v>3</c:v>
                </c:pt>
                <c:pt idx="10">
                  <c:v>76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59251</c:v>
                </c:pt>
                <c:pt idx="1">
                  <c:v>51964</c:v>
                </c:pt>
                <c:pt idx="2">
                  <c:v>35679</c:v>
                </c:pt>
                <c:pt idx="3">
                  <c:v>19370</c:v>
                </c:pt>
                <c:pt idx="4">
                  <c:v>16437</c:v>
                </c:pt>
                <c:pt idx="5">
                  <c:v>11825</c:v>
                </c:pt>
                <c:pt idx="6">
                  <c:v>10228</c:v>
                </c:pt>
                <c:pt idx="7">
                  <c:v>8587</c:v>
                </c:pt>
                <c:pt idx="8">
                  <c:v>5555</c:v>
                </c:pt>
                <c:pt idx="9">
                  <c:v>914</c:v>
                </c:pt>
                <c:pt idx="10">
                  <c:v>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43806</c:v>
                </c:pt>
                <c:pt idx="1">
                  <c:v>44696</c:v>
                </c:pt>
                <c:pt idx="2">
                  <c:v>37980</c:v>
                </c:pt>
                <c:pt idx="3">
                  <c:v>21093</c:v>
                </c:pt>
                <c:pt idx="4">
                  <c:v>23876</c:v>
                </c:pt>
                <c:pt idx="5">
                  <c:v>17647</c:v>
                </c:pt>
                <c:pt idx="6">
                  <c:v>8548</c:v>
                </c:pt>
                <c:pt idx="7">
                  <c:v>9990</c:v>
                </c:pt>
                <c:pt idx="8">
                  <c:v>11021</c:v>
                </c:pt>
                <c:pt idx="9">
                  <c:v>721</c:v>
                </c:pt>
                <c:pt idx="10">
                  <c:v>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წითელი ხიდი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223</c:v>
                </c:pt>
                <c:pt idx="1">
                  <c:v>105</c:v>
                </c:pt>
                <c:pt idx="2">
                  <c:v>76</c:v>
                </c:pt>
                <c:pt idx="3">
                  <c:v>46</c:v>
                </c:pt>
                <c:pt idx="4">
                  <c:v>41</c:v>
                </c:pt>
                <c:pt idx="5">
                  <c:v>12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წითელი ხიდი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180</c:v>
                </c:pt>
                <c:pt idx="1">
                  <c:v>204</c:v>
                </c:pt>
                <c:pt idx="2">
                  <c:v>121</c:v>
                </c:pt>
                <c:pt idx="3">
                  <c:v>15</c:v>
                </c:pt>
                <c:pt idx="4">
                  <c:v>31</c:v>
                </c:pt>
                <c:pt idx="5">
                  <c:v>51</c:v>
                </c:pt>
                <c:pt idx="6">
                  <c:v>13</c:v>
                </c:pt>
                <c:pt idx="7">
                  <c:v>1</c:v>
                </c:pt>
                <c:pt idx="8">
                  <c:v>0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12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820726915397812E-17"/>
                  <c:y val="1.585232457072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B-44CE-BDA5-B23E8571EA15}"/>
                </c:ext>
              </c:extLst>
            </c:dLbl>
            <c:dLbl>
              <c:idx val="1"/>
              <c:layout>
                <c:manualLayout>
                  <c:x val="0"/>
                  <c:y val="1.585232457072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299</c:v>
                </c:pt>
                <c:pt idx="1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85232457072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B-44CE-BDA5-B23E8571EA15}"/>
                </c:ext>
              </c:extLst>
            </c:dLbl>
            <c:dLbl>
              <c:idx val="1"/>
              <c:layout>
                <c:manualLayout>
                  <c:x val="1.3528290766159125E-16"/>
                  <c:y val="1.056821638048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298</c:v>
                </c:pt>
                <c:pt idx="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47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C-4B01-9A53-6F93826E099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7561335116003054E-8"/>
                  <c:y val="1.7126922314468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20893720649811E-2"/>
                      <c:h val="9.5938275561820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53C-4B01-9A53-6F93826E099E}"/>
                </c:ext>
              </c:extLst>
            </c:dLbl>
            <c:dLbl>
              <c:idx val="1"/>
              <c:layout>
                <c:manualLayout>
                  <c:x val="3.9401158238929557E-3"/>
                  <c:y val="1.712669755465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3C-4B01-9A53-6F93826E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1153</c:v>
                </c:pt>
                <c:pt idx="1">
                  <c:v>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C-4B01-9A53-6F93826E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19460275076E-3"/>
                  <c:y val="1.3352124280593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8.566447894451161E-4"/>
                  <c:y val="1.1877348020941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3"/>
              <c:layout>
                <c:manualLayout>
                  <c:x val="4.3715760593808259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C7-4EEE-BA2A-E4328CAC8DFE}"/>
                </c:ext>
              </c:extLst>
            </c:dLbl>
            <c:dLbl>
              <c:idx val="4"/>
              <c:layout>
                <c:manualLayout>
                  <c:x val="-1.1922617891456798E-3"/>
                  <c:y val="1.4089512410419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63-418B-A461-786DFEC2CEC8}"/>
                </c:ext>
              </c:extLst>
            </c:dLbl>
            <c:dLbl>
              <c:idx val="5"/>
              <c:layout>
                <c:manualLayout>
                  <c:x val="-3.7110321673169502E-3"/>
                  <c:y val="1.583646402792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151676166052E-3"/>
                  <c:y val="1.2614736150767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535568219358E-3"/>
                  <c:y val="1.8786016547226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8"/>
              <c:layout>
                <c:manualLayout>
                  <c:x val="-3.576785367436777E-3"/>
                  <c:y val="9.3930082736131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C7-4EEE-BA2A-E4328CAC8DFE}"/>
                </c:ext>
              </c:extLst>
            </c:dLbl>
            <c:dLbl>
              <c:idx val="9"/>
              <c:layout>
                <c:manualLayout>
                  <c:x val="-9.2696007134045674E-3"/>
                  <c:y val="-1.4826900540245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32-4CB3-B464-6547BA22302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1404914</c:v>
                </c:pt>
                <c:pt idx="1">
                  <c:v>1470980</c:v>
                </c:pt>
                <c:pt idx="2">
                  <c:v>1731838</c:v>
                </c:pt>
                <c:pt idx="3">
                  <c:v>1827445</c:v>
                </c:pt>
                <c:pt idx="4">
                  <c:v>2080339</c:v>
                </c:pt>
                <c:pt idx="5">
                  <c:v>146370</c:v>
                </c:pt>
                <c:pt idx="6">
                  <c:v>586188</c:v>
                </c:pt>
                <c:pt idx="7">
                  <c:v>1562079</c:v>
                </c:pt>
                <c:pt idx="8">
                  <c:v>1563562</c:v>
                </c:pt>
                <c:pt idx="9">
                  <c:v>1619362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149999.9999999995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1000000"/>
        <c:minorUnit val="2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04202145672E-3"/>
                  <c:y val="1.5108014402212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3.3340418570326552E-3"/>
                  <c:y val="1.9795800393370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1.67232814853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8.2855018598287819E-5"/>
                  <c:y val="2.141106747646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4.5420533310749616E-3"/>
                  <c:y val="1.9067174480886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6258217759028E-3"/>
                  <c:y val="1.67232814853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2.3331679294861535E-3"/>
                  <c:y val="1.114885432353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55-4E4F-9F17-6885BE628D78}"/>
                </c:ext>
              </c:extLst>
            </c:dLbl>
            <c:dLbl>
              <c:idx val="9"/>
              <c:layout>
                <c:manualLayout>
                  <c:x val="-9.166961680748039E-3"/>
                  <c:y val="-2.3912975730173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78-4D8F-9A27-701C18850A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1394536</c:v>
                </c:pt>
                <c:pt idx="1">
                  <c:v>1461072</c:v>
                </c:pt>
                <c:pt idx="2">
                  <c:v>1710019</c:v>
                </c:pt>
                <c:pt idx="3">
                  <c:v>1808580</c:v>
                </c:pt>
                <c:pt idx="4">
                  <c:v>2038723</c:v>
                </c:pt>
                <c:pt idx="5">
                  <c:v>146369</c:v>
                </c:pt>
                <c:pt idx="6">
                  <c:v>565019</c:v>
                </c:pt>
                <c:pt idx="7">
                  <c:v>1522230</c:v>
                </c:pt>
                <c:pt idx="8">
                  <c:v>1533127</c:v>
                </c:pt>
                <c:pt idx="9">
                  <c:v>1585697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405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1000000"/>
        <c:minorUnit val="2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2185723102361"/>
          <c:y val="0.11264893527806627"/>
          <c:w val="0.57751127555858772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3"/>
              <c:layout>
                <c:manualLayout>
                  <c:x val="-6.96298524559874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2-423E-9A1E-4AC3A9B14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293688</c:v>
                </c:pt>
                <c:pt idx="1">
                  <c:v>271660</c:v>
                </c:pt>
                <c:pt idx="2">
                  <c:v>1054014</c:v>
                </c:pt>
                <c:pt idx="3">
                  <c:v>1619362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ისრაელი</c:v>
                </c:pt>
                <c:pt idx="4">
                  <c:v>ევროკავშირის ქვეყნები</c:v>
                </c:pt>
                <c:pt idx="5">
                  <c:v>აზერბაიჯანი</c:v>
                </c:pt>
                <c:pt idx="6">
                  <c:v>ინდოეთი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392911</c:v>
                </c:pt>
                <c:pt idx="1">
                  <c:v>324894</c:v>
                </c:pt>
                <c:pt idx="2">
                  <c:v>294217</c:v>
                </c:pt>
                <c:pt idx="3">
                  <c:v>92726</c:v>
                </c:pt>
                <c:pt idx="4">
                  <c:v>92031</c:v>
                </c:pt>
                <c:pt idx="5">
                  <c:v>65529</c:v>
                </c:pt>
                <c:pt idx="6">
                  <c:v>57004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ისრაელი</c:v>
                </c:pt>
                <c:pt idx="4">
                  <c:v>ევროკავშირის ქვეყნები</c:v>
                </c:pt>
                <c:pt idx="5">
                  <c:v>აზერბაიჯანი</c:v>
                </c:pt>
                <c:pt idx="6">
                  <c:v>ინდოეთი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396972</c:v>
                </c:pt>
                <c:pt idx="1">
                  <c:v>306170</c:v>
                </c:pt>
                <c:pt idx="2">
                  <c:v>279197</c:v>
                </c:pt>
                <c:pt idx="3">
                  <c:v>91607</c:v>
                </c:pt>
                <c:pt idx="4">
                  <c:v>95132</c:v>
                </c:pt>
                <c:pt idx="5">
                  <c:v>66753</c:v>
                </c:pt>
                <c:pt idx="6">
                  <c:v>45980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1"/>
        <c:axPos val="b"/>
        <c:numFmt formatCode="#,##0.00" sourceLinked="0"/>
        <c:majorTickMark val="out"/>
        <c:minorTickMark val="none"/>
        <c:tickLblPos val="nextTo"/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უკრაინა</c:v>
                </c:pt>
                <c:pt idx="1">
                  <c:v>ყაზახეთი</c:v>
                </c:pt>
                <c:pt idx="2">
                  <c:v>ირანი</c:v>
                </c:pt>
                <c:pt idx="3">
                  <c:v>ბელარუსი</c:v>
                </c:pt>
                <c:pt idx="4">
                  <c:v>ჩინეთი</c:v>
                </c:pt>
                <c:pt idx="5">
                  <c:v>გერმანია</c:v>
                </c:pt>
                <c:pt idx="6">
                  <c:v>უზბეკეთი</c:v>
                </c:pt>
                <c:pt idx="7">
                  <c:v>პოლონეთი</c:v>
                </c:pt>
                <c:pt idx="8">
                  <c:v>ა.შ.შ.</c:v>
                </c:pt>
                <c:pt idx="9">
                  <c:v>ფილიპინები</c:v>
                </c:pt>
                <c:pt idx="10">
                  <c:v>საუდის არაბეთი</c:v>
                </c:pt>
                <c:pt idx="11">
                  <c:v>დიდი ბრიტანეთი</c:v>
                </c:pt>
                <c:pt idx="12">
                  <c:v>საბერძნეთი</c:v>
                </c:pt>
                <c:pt idx="13">
                  <c:v>იორდანია</c:v>
                </c:pt>
                <c:pt idx="14">
                  <c:v>საფრანგეთი</c:v>
                </c:pt>
                <c:pt idx="15">
                  <c:v>თურქმენეთი</c:v>
                </c:pt>
                <c:pt idx="16">
                  <c:v>პაკისტანი</c:v>
                </c:pt>
                <c:pt idx="17">
                  <c:v>ტაილანდი</c:v>
                </c:pt>
                <c:pt idx="18">
                  <c:v>ყირგიზეთი</c:v>
                </c:pt>
                <c:pt idx="19">
                  <c:v>ლატვია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40475</c:v>
                </c:pt>
                <c:pt idx="1">
                  <c:v>34853</c:v>
                </c:pt>
                <c:pt idx="2">
                  <c:v>26812</c:v>
                </c:pt>
                <c:pt idx="3">
                  <c:v>26259</c:v>
                </c:pt>
                <c:pt idx="4">
                  <c:v>20274</c:v>
                </c:pt>
                <c:pt idx="5">
                  <c:v>17364</c:v>
                </c:pt>
                <c:pt idx="6">
                  <c:v>14515</c:v>
                </c:pt>
                <c:pt idx="7">
                  <c:v>13811</c:v>
                </c:pt>
                <c:pt idx="8">
                  <c:v>13427</c:v>
                </c:pt>
                <c:pt idx="9">
                  <c:v>12089</c:v>
                </c:pt>
                <c:pt idx="10">
                  <c:v>11585</c:v>
                </c:pt>
                <c:pt idx="11">
                  <c:v>8439</c:v>
                </c:pt>
                <c:pt idx="12">
                  <c:v>8387</c:v>
                </c:pt>
                <c:pt idx="13">
                  <c:v>6927</c:v>
                </c:pt>
                <c:pt idx="14">
                  <c:v>6537</c:v>
                </c:pt>
                <c:pt idx="15">
                  <c:v>6050</c:v>
                </c:pt>
                <c:pt idx="16">
                  <c:v>6017</c:v>
                </c:pt>
                <c:pt idx="17">
                  <c:v>5830</c:v>
                </c:pt>
                <c:pt idx="18">
                  <c:v>5503</c:v>
                </c:pt>
                <c:pt idx="19">
                  <c:v>5492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უკრაინა</c:v>
                </c:pt>
                <c:pt idx="1">
                  <c:v>ყაზახეთი</c:v>
                </c:pt>
                <c:pt idx="2">
                  <c:v>ირანი</c:v>
                </c:pt>
                <c:pt idx="3">
                  <c:v>ბელარუსი</c:v>
                </c:pt>
                <c:pt idx="4">
                  <c:v>ჩინეთი</c:v>
                </c:pt>
                <c:pt idx="5">
                  <c:v>გერმანია</c:v>
                </c:pt>
                <c:pt idx="6">
                  <c:v>უზბეკეთი</c:v>
                </c:pt>
                <c:pt idx="7">
                  <c:v>პოლონეთი</c:v>
                </c:pt>
                <c:pt idx="8">
                  <c:v>ა.შ.შ.</c:v>
                </c:pt>
                <c:pt idx="9">
                  <c:v>ფილიპინები</c:v>
                </c:pt>
                <c:pt idx="10">
                  <c:v>საუდის არაბეთი</c:v>
                </c:pt>
                <c:pt idx="11">
                  <c:v>დიდი ბრიტანეთი</c:v>
                </c:pt>
                <c:pt idx="12">
                  <c:v>საბერძნეთი</c:v>
                </c:pt>
                <c:pt idx="13">
                  <c:v>იორდანია</c:v>
                </c:pt>
                <c:pt idx="14">
                  <c:v>საფრანგეთი</c:v>
                </c:pt>
                <c:pt idx="15">
                  <c:v>თურქმენეთი</c:v>
                </c:pt>
                <c:pt idx="16">
                  <c:v>პაკისტანი</c:v>
                </c:pt>
                <c:pt idx="17">
                  <c:v>ტაილანდი</c:v>
                </c:pt>
                <c:pt idx="18">
                  <c:v>ყირგიზეთი</c:v>
                </c:pt>
                <c:pt idx="19">
                  <c:v>ლატვია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39684</c:v>
                </c:pt>
                <c:pt idx="1">
                  <c:v>35859</c:v>
                </c:pt>
                <c:pt idx="2">
                  <c:v>27156</c:v>
                </c:pt>
                <c:pt idx="3">
                  <c:v>28531</c:v>
                </c:pt>
                <c:pt idx="4">
                  <c:v>24134</c:v>
                </c:pt>
                <c:pt idx="5">
                  <c:v>18556</c:v>
                </c:pt>
                <c:pt idx="6">
                  <c:v>14599</c:v>
                </c:pt>
                <c:pt idx="7">
                  <c:v>14696</c:v>
                </c:pt>
                <c:pt idx="8">
                  <c:v>14385</c:v>
                </c:pt>
                <c:pt idx="9">
                  <c:v>11240</c:v>
                </c:pt>
                <c:pt idx="10">
                  <c:v>11834</c:v>
                </c:pt>
                <c:pt idx="11">
                  <c:v>8587</c:v>
                </c:pt>
                <c:pt idx="12">
                  <c:v>8072</c:v>
                </c:pt>
                <c:pt idx="13">
                  <c:v>6245</c:v>
                </c:pt>
                <c:pt idx="14">
                  <c:v>6579</c:v>
                </c:pt>
                <c:pt idx="15">
                  <c:v>5939</c:v>
                </c:pt>
                <c:pt idx="16">
                  <c:v>5513</c:v>
                </c:pt>
                <c:pt idx="17">
                  <c:v>5510</c:v>
                </c:pt>
                <c:pt idx="18">
                  <c:v>5783</c:v>
                </c:pt>
                <c:pt idx="19">
                  <c:v>5928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59669</c:v>
                </c:pt>
                <c:pt idx="1">
                  <c:v>189981</c:v>
                </c:pt>
                <c:pt idx="2">
                  <c:v>402334</c:v>
                </c:pt>
                <c:pt idx="3">
                  <c:v>263716</c:v>
                </c:pt>
                <c:pt idx="4">
                  <c:v>119261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65425</c:v>
                </c:pt>
                <c:pt idx="1">
                  <c:v>200833</c:v>
                </c:pt>
                <c:pt idx="2">
                  <c:v>405062</c:v>
                </c:pt>
                <c:pt idx="3">
                  <c:v>264368</c:v>
                </c:pt>
                <c:pt idx="4">
                  <c:v>115880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7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3.821656242622882E-3"/>
                  <c:y val="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52950</c:v>
                </c:pt>
                <c:pt idx="1">
                  <c:v>125429</c:v>
                </c:pt>
                <c:pt idx="2">
                  <c:v>172482</c:v>
                </c:pt>
                <c:pt idx="3">
                  <c:v>119599</c:v>
                </c:pt>
                <c:pt idx="4">
                  <c:v>80276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1.4012577681790522E-16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58660</c:v>
                </c:pt>
                <c:pt idx="1">
                  <c:v>138050</c:v>
                </c:pt>
                <c:pt idx="2">
                  <c:v>177054</c:v>
                </c:pt>
                <c:pt idx="3">
                  <c:v>118623</c:v>
                </c:pt>
                <c:pt idx="4">
                  <c:v>75407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4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-1.9108281213114058E-3"/>
                  <c:y val="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21759</c:v>
                </c:pt>
                <c:pt idx="1">
                  <c:v>76318</c:v>
                </c:pt>
                <c:pt idx="2">
                  <c:v>142310</c:v>
                </c:pt>
                <c:pt idx="3">
                  <c:v>93064</c:v>
                </c:pt>
                <c:pt idx="4">
                  <c:v>49292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1.9108281213113707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-5.7326348228414073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21205</c:v>
                </c:pt>
                <c:pt idx="1">
                  <c:v>82894</c:v>
                </c:pt>
                <c:pt idx="2">
                  <c:v>151366</c:v>
                </c:pt>
                <c:pt idx="3">
                  <c:v>97304</c:v>
                </c:pt>
                <c:pt idx="4">
                  <c:v>48729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  <c:majorUnit val="30000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1454543</cx:pt>
          <cx:pt idx="1">3205059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CA8E-E6B9-44C4-B21E-3014B449BF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305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305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858148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985528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6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226808"/>
            <a:ext cx="6805245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679" y="2522968"/>
            <a:ext cx="5254074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გმადლობთ ყურადღებისთვის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9744" y="3376246"/>
            <a:ext cx="2107810" cy="1405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ka-GE" sz="1600" dirty="0">
              <a:latin typeface="Sylfaen (Headings)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r>
              <a:rPr lang="ka-GE" sz="1400" dirty="0">
                <a:latin typeface="BPG Mrgvlovani Caps 2010" panose="02000503000000020004" pitchFamily="2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70956" y="6069106"/>
            <a:ext cx="1133311" cy="486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104999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25574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4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659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602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>
            <mc:Choice xmlns:cx1="http://schemas.microsoft.com/office/drawing/2015/9/8/chartex" xmlns=""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876179877"/>
                      </p:ext>
                    </p:extLst>
                  </p:nvPr>
                </p:nvGraphicFramePr>
                <p:xfrm>
                  <a:off x="8079001" y="2141808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9001" y="2141808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603174" y="2425709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31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58779" y="3062990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69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53752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530242"/>
              </p:ext>
            </p:extLst>
          </p:nvPr>
        </p:nvGraphicFramePr>
        <p:xfrm>
          <a:off x="-151435" y="518413"/>
          <a:ext cx="10652023" cy="270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874495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71212" y="4633068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07676719"/>
              </p:ext>
            </p:extLst>
          </p:nvPr>
        </p:nvGraphicFramePr>
        <p:xfrm>
          <a:off x="770746" y="5197279"/>
          <a:ext cx="5471791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34925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480952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305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721320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833684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638452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6971496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305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242664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182307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475112"/>
              </p:ext>
            </p:extLst>
          </p:nvPr>
        </p:nvGraphicFramePr>
        <p:xfrm>
          <a:off x="1132234" y="4479946"/>
          <a:ext cx="9060650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305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IV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975003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409395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72861"/>
              </p:ext>
            </p:extLst>
          </p:nvPr>
        </p:nvGraphicFramePr>
        <p:xfrm>
          <a:off x="652731" y="1671337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354</Words>
  <Application>Microsoft Office PowerPoint</Application>
  <PresentationFormat>Widescreen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medea mebonia</cp:lastModifiedBy>
  <cp:revision>322</cp:revision>
  <dcterms:created xsi:type="dcterms:W3CDTF">2022-09-07T13:01:52Z</dcterms:created>
  <dcterms:modified xsi:type="dcterms:W3CDTF">2025-01-23T11:08:53Z</dcterms:modified>
</cp:coreProperties>
</file>