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59" r:id="rId4"/>
    <p:sldId id="260" r:id="rId5"/>
    <p:sldId id="267" r:id="rId6"/>
    <p:sldId id="262" r:id="rId7"/>
    <p:sldId id="26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EA"/>
    <a:srgbClr val="6EAEAC"/>
    <a:srgbClr val="5CA4A2"/>
    <a:srgbClr val="D2F1FD"/>
    <a:srgbClr val="EFF7FF"/>
    <a:srgbClr val="EFFBFF"/>
    <a:srgbClr val="D9F5FF"/>
    <a:srgbClr val="C5F0FF"/>
    <a:srgbClr val="86BCBB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9417" autoAdjust="0"/>
  </p:normalViewPr>
  <p:slideViewPr>
    <p:cSldViewPr snapToGrid="0">
      <p:cViewPr varScale="1">
        <p:scale>
          <a:sx n="95" d="100"/>
          <a:sy n="95" d="100"/>
        </p:scale>
        <p:origin x="108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ka-GE" sz="1100" dirty="0" smtClean="0"/>
              <a:t>ნაშთი</a:t>
            </a:r>
            <a:r>
              <a:rPr lang="ka-GE" sz="1100" baseline="0" dirty="0" smtClean="0"/>
              <a:t>ს მონაცემები</a:t>
            </a:r>
            <a:endParaRPr lang="en-US" sz="1100" dirty="0"/>
          </a:p>
        </c:rich>
      </c:tx>
      <c:layout>
        <c:manualLayout>
          <c:xMode val="edge"/>
          <c:yMode val="edge"/>
          <c:x val="0.34141031865880461"/>
          <c:y val="3.52370268088109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866794469750354"/>
          <c:y val="0.25918491484184913"/>
          <c:w val="0.88059846142785247"/>
          <c:h val="0.603649096742243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5EAEA"/>
              </a:solidFill>
              <a:ln>
                <a:solidFill>
                  <a:schemeClr val="tx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B323-417B-BFCB-563A0772396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23-417B-BFCB-563A07723963}"/>
              </c:ext>
            </c:extLst>
          </c:dPt>
          <c:dPt>
            <c:idx val="2"/>
            <c:invertIfNegative val="0"/>
            <c:bubble3D val="0"/>
            <c:spPr>
              <a:solidFill>
                <a:srgbClr val="C2EAEA"/>
              </a:solidFill>
              <a:ln>
                <a:solidFill>
                  <a:schemeClr val="tx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B323-417B-BFCB-563A07723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მოიძებნა </c:v>
                </c:pt>
                <c:pt idx="1">
                  <c:v>დარჩენილი იყო მოსაძებნი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23-417B-BFCB-563A07723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19463168"/>
        <c:axId val="157109056"/>
      </c:barChart>
      <c:catAx>
        <c:axId val="219463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ka-GE"/>
          </a:p>
        </c:txPr>
        <c:crossAx val="157109056"/>
        <c:crosses val="autoZero"/>
        <c:auto val="1"/>
        <c:lblAlgn val="ctr"/>
        <c:lblOffset val="100"/>
        <c:noMultiLvlLbl val="0"/>
      </c:catAx>
      <c:valAx>
        <c:axId val="15710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a-GE"/>
          </a:p>
        </c:txPr>
        <c:crossAx val="219463168"/>
        <c:crosses val="autoZero"/>
        <c:crossBetween val="between"/>
      </c:valAx>
      <c:spPr>
        <a:noFill/>
        <a:ln w="0">
          <a:noFill/>
        </a:ln>
        <a:effectLst>
          <a:glow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ka-G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ka-GE" sz="1100" dirty="0" smtClean="0"/>
              <a:t>სულ დღევანდელი</a:t>
            </a:r>
            <a:r>
              <a:rPr lang="ka-GE" sz="1100" baseline="0" dirty="0" smtClean="0"/>
              <a:t> მდგომარეობით</a:t>
            </a:r>
            <a:endParaRPr lang="en-US" sz="1100" dirty="0"/>
          </a:p>
        </c:rich>
      </c:tx>
      <c:layout>
        <c:manualLayout>
          <c:xMode val="edge"/>
          <c:yMode val="edge"/>
          <c:x val="0.38633076132433819"/>
          <c:y val="3.20178022341871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815734272546134"/>
          <c:y val="0.42549005936491496"/>
          <c:w val="0.77158888662572944"/>
          <c:h val="0.36477772838315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C2-4723-87D7-5E8380125F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დარჩა მოსაძებნი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2-4723-87D7-5E8380125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19600384"/>
        <c:axId val="157110784"/>
      </c:barChart>
      <c:catAx>
        <c:axId val="219600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ka-GE"/>
          </a:p>
        </c:txPr>
        <c:crossAx val="157110784"/>
        <c:crosses val="autoZero"/>
        <c:auto val="1"/>
        <c:lblAlgn val="ctr"/>
        <c:lblOffset val="100"/>
        <c:noMultiLvlLbl val="0"/>
      </c:catAx>
      <c:valAx>
        <c:axId val="1571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a-GE"/>
          </a:p>
        </c:txPr>
        <c:crossAx val="219600384"/>
        <c:crosses val="autoZero"/>
        <c:crossBetween val="between"/>
      </c:valAx>
      <c:spPr>
        <a:noFill/>
        <a:ln w="0">
          <a:noFill/>
        </a:ln>
        <a:effectLst>
          <a:glow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ka-G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ka-GE" sz="1100" dirty="0" smtClean="0"/>
              <a:t>მიმდინარე წლის</a:t>
            </a:r>
            <a:r>
              <a:rPr lang="ka-GE" sz="1100" baseline="0" dirty="0" smtClean="0"/>
              <a:t> მონაცემები</a:t>
            </a:r>
            <a:endParaRPr lang="en-US" sz="1100" dirty="0"/>
          </a:p>
        </c:rich>
      </c:tx>
      <c:layout>
        <c:manualLayout>
          <c:xMode val="edge"/>
          <c:yMode val="edge"/>
          <c:x val="0.3267349290556284"/>
          <c:y val="1.66740223010825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33063681210589"/>
          <c:y val="0.13775772036008607"/>
          <c:w val="0.61906281348780945"/>
          <c:h val="0.637830781818573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5EAEA"/>
              </a:solidFill>
              <a:ln>
                <a:solidFill>
                  <a:schemeClr val="tx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4-9B4B-4DAD-B404-3DF26DD18489}"/>
              </c:ext>
            </c:extLst>
          </c:dPt>
          <c:dPt>
            <c:idx val="1"/>
            <c:invertIfNegative val="0"/>
            <c:bubble3D val="0"/>
            <c:spPr>
              <a:solidFill>
                <a:srgbClr val="86BCBB"/>
              </a:solidFill>
              <a:ln>
                <a:solidFill>
                  <a:schemeClr val="tx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2-9C71-49D2-ACEA-B9843B10DB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C71-49D2-ACEA-B9843B10DB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დარჩა მოსაძებნი</c:v>
                </c:pt>
                <c:pt idx="1">
                  <c:v>მოიძებნა</c:v>
                </c:pt>
                <c:pt idx="2">
                  <c:v>დაიკარგა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69</c:v>
                </c:pt>
                <c:pt idx="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71-49D2-ACEA-B9843B10D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0045824"/>
        <c:axId val="157113088"/>
      </c:barChart>
      <c:catAx>
        <c:axId val="220045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ka-GE"/>
          </a:p>
        </c:txPr>
        <c:crossAx val="157113088"/>
        <c:crosses val="autoZero"/>
        <c:auto val="1"/>
        <c:lblAlgn val="ctr"/>
        <c:lblOffset val="100"/>
        <c:noMultiLvlLbl val="0"/>
      </c:catAx>
      <c:valAx>
        <c:axId val="1571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a-GE"/>
          </a:p>
        </c:txPr>
        <c:crossAx val="220045824"/>
        <c:crosses val="autoZero"/>
        <c:crossBetween val="between"/>
      </c:valAx>
      <c:spPr>
        <a:noFill/>
        <a:ln w="0">
          <a:noFill/>
        </a:ln>
        <a:effectLst>
          <a:glow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ka-G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72469304343543"/>
          <c:y val="0.22756854778753244"/>
          <c:w val="0.87124090183781056"/>
          <c:h val="0.6171107935017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დაიკარგა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2262</c:v>
                </c:pt>
                <c:pt idx="1">
                  <c:v>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8-4F95-A68F-737BCCEBB3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მოიძებნა</c:v>
                </c:pt>
              </c:strCache>
            </c:strRef>
          </c:tx>
          <c:spPr>
            <a:solidFill>
              <a:srgbClr val="8DC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2049</c:v>
                </c:pt>
                <c:pt idx="1">
                  <c:v>3612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8-4F95-A68F-737BCCEBB3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დარჩა მოსაძებნი</c:v>
                </c:pt>
              </c:strCache>
            </c:strRef>
          </c:tx>
          <c:spPr>
            <a:solidFill>
              <a:srgbClr val="C2EAEA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213</c:v>
                </c:pt>
                <c:pt idx="1">
                  <c:v>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8-4F95-A68F-737BCCEBB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41312"/>
        <c:axId val="219903040"/>
      </c:barChart>
      <c:catAx>
        <c:axId val="22414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ka-GE"/>
          </a:p>
        </c:txPr>
        <c:crossAx val="219903040"/>
        <c:crosses val="autoZero"/>
        <c:auto val="1"/>
        <c:lblAlgn val="ctr"/>
        <c:lblOffset val="100"/>
        <c:noMultiLvlLbl val="0"/>
      </c:catAx>
      <c:valAx>
        <c:axId val="219903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ka-GE"/>
          </a:p>
        </c:txPr>
        <c:crossAx val="2241413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="0"/>
            </a:pPr>
            <a:endParaRPr lang="ka-GE"/>
          </a:p>
        </c:txPr>
      </c:legendEntry>
      <c:layout>
        <c:manualLayout>
          <c:xMode val="edge"/>
          <c:yMode val="edge"/>
          <c:x val="7.3454675812966899E-2"/>
          <c:y val="4.4913909584789399E-2"/>
          <c:w val="0.90853595761474304"/>
          <c:h val="0.12757082314493551"/>
        </c:manualLayout>
      </c:layout>
      <c:overlay val="0"/>
      <c:txPr>
        <a:bodyPr/>
        <a:lstStyle/>
        <a:p>
          <a:pPr>
            <a:defRPr sz="1000" b="0"/>
          </a:pPr>
          <a:endParaRPr lang="ka-GE"/>
        </a:p>
      </c:txPr>
    </c:legend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ka-G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53427595054861"/>
          <c:y val="0.22408916612028318"/>
          <c:w val="0.53122384677703072"/>
          <c:h val="0.649185602233734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C2EAEA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C16-49DE-A19C-F79DD48873A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C16-49DE-A19C-F79DD48873A5}"/>
              </c:ext>
            </c:extLst>
          </c:dPt>
          <c:dLbls>
            <c:dLbl>
              <c:idx val="0"/>
              <c:layout>
                <c:manualLayout>
                  <c:x val="-0.12731118936520633"/>
                  <c:y val="9.21603712059857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16-49DE-A19C-F79DD48873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2262</c:v>
                </c:pt>
                <c:pt idx="1">
                  <c:v>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16-49DE-A19C-F79DD4887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1947826533007492"/>
          <c:y val="0.84831569557023867"/>
          <c:w val="0.55084981073499717"/>
          <c:h val="0.13970418774882212"/>
        </c:manualLayout>
      </c:layout>
      <c:overlay val="0"/>
      <c:txPr>
        <a:bodyPr/>
        <a:lstStyle/>
        <a:p>
          <a:pPr>
            <a:defRPr sz="900"/>
          </a:pPr>
          <a:endParaRPr lang="ka-GE"/>
        </a:p>
      </c:txPr>
    </c:legend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ka-G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4100020062533"/>
          <c:y val="0.28696386348837399"/>
          <c:w val="0.80235872922196583"/>
          <c:h val="0.59264306942343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დაიკარგა</c:v>
                </c:pt>
              </c:strCache>
            </c:strRef>
          </c:tx>
          <c:spPr>
            <a:solidFill>
              <a:srgbClr val="2F6C6B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საქართველო</c:v>
                </c:pt>
                <c:pt idx="1">
                  <c:v>უცხო ქვეყნის მოქალაქე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4-4F81-AB09-F86299FCF4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მოიძებნა</c:v>
                </c:pt>
              </c:strCache>
            </c:strRef>
          </c:tx>
          <c:spPr>
            <a:solidFill>
              <a:srgbClr val="8DC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საქართველო</c:v>
                </c:pt>
                <c:pt idx="1">
                  <c:v>უცხო ქვეყნის მოქალაქე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4-4F81-AB09-F86299FCF4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მათ შორის ნაპოვნია გარდაცვლილი</c:v>
                </c:pt>
              </c:strCache>
            </c:strRef>
          </c:tx>
          <c:spPr>
            <a:solidFill>
              <a:srgbClr val="C5EAEA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DD-4115-81BC-C0DEE01D63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საქართველო</c:v>
                </c:pt>
                <c:pt idx="1">
                  <c:v>უცხო ქვეყნის მოქალაქე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4-4F81-AB09-F86299FCF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999168"/>
        <c:axId val="86875456"/>
      </c:barChart>
      <c:catAx>
        <c:axId val="22099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Sylfaen" panose="010A0502050306030303" pitchFamily="18" charset="0"/>
              </a:defRPr>
            </a:pPr>
            <a:endParaRPr lang="ka-GE"/>
          </a:p>
        </c:txPr>
        <c:crossAx val="86875456"/>
        <c:crosses val="autoZero"/>
        <c:auto val="1"/>
        <c:lblAlgn val="ctr"/>
        <c:lblOffset val="100"/>
        <c:noMultiLvlLbl val="0"/>
      </c:catAx>
      <c:valAx>
        <c:axId val="8687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0999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684139647833762"/>
          <c:y val="0.19984325286759563"/>
          <c:w val="0.66804658579216858"/>
          <c:h val="6.4577287455016563E-2"/>
        </c:manualLayout>
      </c:layout>
      <c:overlay val="0"/>
      <c:txPr>
        <a:bodyPr/>
        <a:lstStyle/>
        <a:p>
          <a:pPr>
            <a:defRPr b="1">
              <a:latin typeface="Sylfaen" panose="010A0502050306030303" pitchFamily="18" charset="0"/>
            </a:defRPr>
          </a:pPr>
          <a:endParaRPr lang="ka-GE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ka-G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70"/>
      <c:rotY val="240"/>
      <c:depthPercent val="10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173384133294968E-2"/>
          <c:y val="8.4133354549365574E-2"/>
          <c:w val="0.88614563113983136"/>
          <c:h val="0.834254575299488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22"/>
            <c:spPr>
              <a:solidFill>
                <a:srgbClr val="39818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290-43D8-9FE9-F9FB84A7E5BC}"/>
              </c:ext>
            </c:extLst>
          </c:dPt>
          <c:dPt>
            <c:idx val="1"/>
            <c:bubble3D val="0"/>
            <c:explosion val="16"/>
            <c:spPr>
              <a:solidFill>
                <a:srgbClr val="AED2D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C290-43D8-9FE9-F9FB84A7E5BC}"/>
              </c:ext>
            </c:extLst>
          </c:dPt>
          <c:dPt>
            <c:idx val="3"/>
            <c:bubble3D val="0"/>
            <c:spPr>
              <a:solidFill>
                <a:srgbClr val="C5EAEA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DE-405D-98FF-969C4F1FCD32}"/>
              </c:ext>
            </c:extLst>
          </c:dPt>
          <c:dPt>
            <c:idx val="4"/>
            <c:bubble3D val="0"/>
            <c:spPr>
              <a:solidFill>
                <a:srgbClr val="A9D5D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DE-405D-98FF-969C4F1FCD32}"/>
              </c:ext>
            </c:extLst>
          </c:dPt>
          <c:dPt>
            <c:idx val="5"/>
            <c:bubble3D val="0"/>
            <c:spPr>
              <a:solidFill>
                <a:srgbClr val="C5EAEA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DE-405D-98FF-969C4F1FCD32}"/>
              </c:ext>
            </c:extLst>
          </c:dPt>
          <c:dPt>
            <c:idx val="6"/>
            <c:bubble3D val="0"/>
            <c:spPr>
              <a:solidFill>
                <a:srgbClr val="8DC0C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1DE-405D-98FF-969C4F1FCD32}"/>
              </c:ext>
            </c:extLst>
          </c:dPt>
          <c:dLbls>
            <c:dLbl>
              <c:idx val="0"/>
              <c:layout>
                <c:manualLayout>
                  <c:x val="-7.61734998159911E-2"/>
                  <c:y val="0.111095774440518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90-43D8-9FE9-F9FB84A7E5B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დარჩა მოსაძებნი საქართველოს მოქალაქე</c:v>
                </c:pt>
                <c:pt idx="1">
                  <c:v>დარჩა მოსაძებნი უცხო ქვეყნის მოქალაქე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DE-405D-98FF-969C4F1FC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2659563696345787E-2"/>
          <c:y val="3.6720579483073675E-2"/>
          <c:w val="0.26356417986876191"/>
          <c:h val="0.75431315486464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ka-G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70"/>
      <c:rotY val="210"/>
      <c:depthPercent val="100"/>
      <c:rAngAx val="0"/>
      <c:perspective val="2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14532001230375E-4"/>
          <c:y val="6.5036541465982797E-2"/>
          <c:w val="0.99984691426332228"/>
          <c:h val="0.934963263030981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explosion val="53"/>
            <c:spPr>
              <a:solidFill>
                <a:srgbClr val="B7D7D6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5B-4F59-AEA3-1BF4BC112B2D}"/>
              </c:ext>
            </c:extLst>
          </c:dPt>
          <c:dLbls>
            <c:dLbl>
              <c:idx val="0"/>
              <c:layout>
                <c:manualLayout>
                  <c:x val="0.15899668129143554"/>
                  <c:y val="-8.42111860533510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2661870074826"/>
                      <c:h val="0.18860200688242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5B-4F59-AEA3-1BF4BC112B2D}"/>
                </c:ext>
              </c:extLst>
            </c:dLbl>
            <c:dLbl>
              <c:idx val="1"/>
              <c:layout>
                <c:manualLayout>
                  <c:x val="-0.16092557862624537"/>
                  <c:y val="0.214335475535028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5B-4F59-AEA3-1BF4BC112B2D}"/>
                </c:ext>
              </c:extLst>
            </c:dLbl>
            <c:dLbl>
              <c:idx val="2"/>
              <c:layout>
                <c:manualLayout>
                  <c:x val="-7.0715210475538484E-2"/>
                  <c:y val="-0.169606569311393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B8-4E46-AE8D-4A5E88319BB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ბანგლადეში</c:v>
                </c:pt>
                <c:pt idx="1">
                  <c:v>ესტონეთი</c:v>
                </c:pt>
                <c:pt idx="2">
                  <c:v>ჩეხეთი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5B-4F59-AEA3-1BF4BC112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rgbClr val="398181"/>
      </a:solidFill>
      <a:prstDash val="solid"/>
      <a:miter lim="800000"/>
    </a:ln>
    <a:effectLst/>
  </c:spPr>
  <c:txPr>
    <a:bodyPr/>
    <a:lstStyle/>
    <a:p>
      <a:pPr>
        <a:defRPr sz="1800"/>
      </a:pPr>
      <a:endParaRPr lang="ka-GE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0.86462</cdr:x>
      <cdr:y>0.01166</cdr:y>
    </cdr:from>
    <cdr:to>
      <cdr:x>0.97689</cdr:x>
      <cdr:y>0.23207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23134" y="19028"/>
          <a:ext cx="353599" cy="35969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0.36593</cdr:x>
      <cdr:y>0</cdr:y>
    </cdr:from>
    <cdr:to>
      <cdr:x>0.70364</cdr:x>
      <cdr:y>0.11365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146731" y="0"/>
          <a:ext cx="1058303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1000" b="1" dirty="0" smtClean="0">
              <a:solidFill>
                <a:srgbClr val="235150"/>
              </a:solidFill>
            </a:rPr>
            <a:t>სულ დაიკარგა</a:t>
          </a:r>
          <a:endParaRPr lang="en-US" sz="1000" b="1" dirty="0">
            <a:solidFill>
              <a:srgbClr val="2351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6CF2B8-09E6-4566-B60B-11860EE07C9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587DE3-333E-4EC1-96E5-CD316BC20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2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7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1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2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C5EAE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DF6C-456B-4A09-A5F4-6B0CE4B34BD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7.wdp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21" Type="http://schemas.microsoft.com/office/2007/relationships/hdphoto" Target="../media/hdphoto11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2.png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openxmlformats.org/officeDocument/2006/relationships/image" Target="../media/image15.png"/><Relationship Id="rId19" Type="http://schemas.microsoft.com/office/2007/relationships/hdphoto" Target="../media/hdphoto10.wdp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7541874" y="-7838"/>
            <a:ext cx="12240226" cy="6880769"/>
            <a:chOff x="-7541874" y="-7838"/>
            <a:chExt cx="12240226" cy="6880769"/>
          </a:xfrm>
          <a:solidFill>
            <a:srgbClr val="E1FFFF"/>
          </a:solidFill>
        </p:grpSpPr>
        <p:sp>
          <p:nvSpPr>
            <p:cNvPr id="37" name="Rectangle 36"/>
            <p:cNvSpPr/>
            <p:nvPr/>
          </p:nvSpPr>
          <p:spPr>
            <a:xfrm>
              <a:off x="-7541874" y="-7838"/>
              <a:ext cx="11651528" cy="6880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 Same Side Corner Rectangle 37"/>
            <p:cNvSpPr/>
            <p:nvPr/>
          </p:nvSpPr>
          <p:spPr>
            <a:xfrm rot="5400000">
              <a:off x="3962506" y="6137084"/>
              <a:ext cx="882994" cy="58869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7949850" y="1828"/>
            <a:ext cx="12059502" cy="6858000"/>
            <a:chOff x="-7949848" y="22395"/>
            <a:chExt cx="12059502" cy="6858000"/>
          </a:xfrm>
          <a:solidFill>
            <a:srgbClr val="C2EAEA"/>
          </a:solidFill>
        </p:grpSpPr>
        <p:sp>
          <p:nvSpPr>
            <p:cNvPr id="41" name="Rectangle 40"/>
            <p:cNvSpPr/>
            <p:nvPr/>
          </p:nvSpPr>
          <p:spPr>
            <a:xfrm>
              <a:off x="-7949848" y="22395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 Same Side Corner Rectangle 41"/>
            <p:cNvSpPr/>
            <p:nvPr/>
          </p:nvSpPr>
          <p:spPr>
            <a:xfrm rot="5400000">
              <a:off x="3385608" y="5265890"/>
              <a:ext cx="882993" cy="56509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538547" y="0"/>
            <a:ext cx="12100993" cy="6878026"/>
            <a:chOff x="-8538547" y="31400"/>
            <a:chExt cx="12100993" cy="6858000"/>
          </a:xfrm>
          <a:solidFill>
            <a:srgbClr val="A9D5D5"/>
          </a:solidFill>
        </p:grpSpPr>
        <p:sp>
          <p:nvSpPr>
            <p:cNvPr id="45" name="Rectangle 44"/>
            <p:cNvSpPr/>
            <p:nvPr/>
          </p:nvSpPr>
          <p:spPr>
            <a:xfrm>
              <a:off x="-8538547" y="31400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5400000">
              <a:off x="2837983" y="4375015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9075439" y="0"/>
            <a:ext cx="12096517" cy="6858000"/>
            <a:chOff x="-9102129" y="21754"/>
            <a:chExt cx="12096517" cy="6858000"/>
          </a:xfrm>
          <a:solidFill>
            <a:srgbClr val="8DC0C0"/>
          </a:solidFill>
        </p:grpSpPr>
        <p:sp>
          <p:nvSpPr>
            <p:cNvPr id="15" name="Rectangle 14"/>
            <p:cNvSpPr/>
            <p:nvPr/>
          </p:nvSpPr>
          <p:spPr>
            <a:xfrm>
              <a:off x="-9102129" y="21754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rot="5400000">
              <a:off x="2257744" y="3502607"/>
              <a:ext cx="882993" cy="590295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680513" y="0"/>
            <a:ext cx="12100998" cy="6858000"/>
            <a:chOff x="-9680513" y="0"/>
            <a:chExt cx="12100998" cy="6858000"/>
          </a:xfrm>
          <a:solidFill>
            <a:srgbClr val="71ABAB"/>
          </a:solidFill>
        </p:grpSpPr>
        <p:sp>
          <p:nvSpPr>
            <p:cNvPr id="19" name="Rectangle 18"/>
            <p:cNvSpPr/>
            <p:nvPr/>
          </p:nvSpPr>
          <p:spPr>
            <a:xfrm>
              <a:off x="-9680513" y="0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5400000">
              <a:off x="1696022" y="2626972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10227719" y="20026"/>
            <a:ext cx="12080889" cy="6858000"/>
            <a:chOff x="-10227719" y="20026"/>
            <a:chExt cx="12080889" cy="6858000"/>
          </a:xfrm>
          <a:solidFill>
            <a:srgbClr val="559696"/>
          </a:solidFill>
        </p:grpSpPr>
        <p:sp>
          <p:nvSpPr>
            <p:cNvPr id="23" name="Rectangle 22"/>
            <p:cNvSpPr/>
            <p:nvPr/>
          </p:nvSpPr>
          <p:spPr>
            <a:xfrm>
              <a:off x="-10227719" y="20026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 Same Side Corner Rectangle 23"/>
            <p:cNvSpPr/>
            <p:nvPr/>
          </p:nvSpPr>
          <p:spPr>
            <a:xfrm rot="5400000">
              <a:off x="1115578" y="1752976"/>
              <a:ext cx="882992" cy="59219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367305" y="359688"/>
            <a:ext cx="722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351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უგზო-უკვლოდ დაკარგულთა სტატისტიკა</a:t>
            </a:r>
          </a:p>
          <a:p>
            <a:pPr algn="ctr">
              <a:lnSpc>
                <a:spcPct val="150000"/>
              </a:lnSpc>
            </a:pPr>
            <a:endParaRPr lang="ka-GE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15925" y="2049071"/>
            <a:ext cx="7926219" cy="4730994"/>
            <a:chOff x="2724150" y="700086"/>
            <a:chExt cx="11172825" cy="5567362"/>
          </a:xfrm>
          <a:blipFill dpi="0" rotWithShape="1">
            <a:blip r:embed="rId3"/>
            <a:srcRect/>
            <a:stretch>
              <a:fillRect l="2000" t="1000" b="-6000"/>
            </a:stretch>
          </a:blip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2" name="Isosceles Triangle 31"/>
            <p:cNvSpPr/>
            <p:nvPr/>
          </p:nvSpPr>
          <p:spPr>
            <a:xfrm>
              <a:off x="6553200" y="700086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flipV="1">
              <a:off x="8467725" y="700086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10382250" y="700086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flipV="1">
              <a:off x="2724150" y="3552823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4638675" y="3552823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 flipV="1">
              <a:off x="6553200" y="3552823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853910" y="2951326"/>
            <a:ext cx="3934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4000"/>
                </a:solidFill>
              </a:rPr>
              <a:t>იანვარი - დეკემბერი</a:t>
            </a:r>
            <a:r>
              <a:rPr lang="en-US" sz="2000" b="1" dirty="0" smtClean="0">
                <a:solidFill>
                  <a:srgbClr val="004000"/>
                </a:solidFill>
              </a:rPr>
              <a:t>,</a:t>
            </a:r>
            <a:r>
              <a:rPr lang="ka-GE" sz="2000" b="1" dirty="0" smtClean="0">
                <a:solidFill>
                  <a:srgbClr val="004000"/>
                </a:solidFill>
              </a:rPr>
              <a:t> 2024 წელი</a:t>
            </a:r>
            <a:endParaRPr lang="en-US" sz="2000" b="1" dirty="0">
              <a:solidFill>
                <a:srgbClr val="004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0801616" y="10380"/>
            <a:ext cx="12100997" cy="6858000"/>
            <a:chOff x="-10816421" y="18298"/>
            <a:chExt cx="12100997" cy="6858000"/>
          </a:xfrm>
          <a:solidFill>
            <a:srgbClr val="398181"/>
          </a:solidFill>
        </p:grpSpPr>
        <p:sp>
          <p:nvSpPr>
            <p:cNvPr id="54" name="Rectangle 53"/>
            <p:cNvSpPr/>
            <p:nvPr/>
          </p:nvSpPr>
          <p:spPr>
            <a:xfrm>
              <a:off x="-10816421" y="18298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 Same Side Corner Rectangle 54"/>
            <p:cNvSpPr/>
            <p:nvPr/>
          </p:nvSpPr>
          <p:spPr>
            <a:xfrm rot="5400000">
              <a:off x="560113" y="882470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1372733" y="3556"/>
            <a:ext cx="12100994" cy="6866552"/>
            <a:chOff x="-11372733" y="3556"/>
            <a:chExt cx="12100994" cy="6866552"/>
          </a:xfrm>
          <a:solidFill>
            <a:srgbClr val="005353"/>
          </a:solidFill>
        </p:grpSpPr>
        <p:sp>
          <p:nvSpPr>
            <p:cNvPr id="60" name="Rectangle 59"/>
            <p:cNvSpPr/>
            <p:nvPr/>
          </p:nvSpPr>
          <p:spPr>
            <a:xfrm>
              <a:off x="-11372733" y="12108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 Same Side Corner Rectangle 60"/>
            <p:cNvSpPr/>
            <p:nvPr/>
          </p:nvSpPr>
          <p:spPr>
            <a:xfrm rot="5400000">
              <a:off x="66293" y="76823"/>
              <a:ext cx="735235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95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89000" y="18800"/>
            <a:ext cx="7481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1B3D3C"/>
                </a:solidFill>
                <a:latin typeface="Sylfaen (Body)"/>
              </a:rPr>
              <a:t>უგზო-უკვლოდ დაკარგულთა სტატისტიკა რეგიონების მიხედვით</a:t>
            </a:r>
          </a:p>
          <a:p>
            <a:pPr algn="ctr"/>
            <a:r>
              <a:rPr lang="ka-GE" sz="1400" b="1" dirty="0" smtClean="0">
                <a:solidFill>
                  <a:srgbClr val="1B3D3C"/>
                </a:solidFill>
                <a:latin typeface="Sylfaen (Body)"/>
              </a:rPr>
              <a:t>(იანვარი - დეკემბერი, 2024 წლის მდგომარეობით)</a:t>
            </a:r>
            <a:endParaRPr lang="en-US" sz="1400" dirty="0">
              <a:solidFill>
                <a:srgbClr val="1B3D3C"/>
              </a:solidFill>
              <a:latin typeface="Sylfaen (Body)"/>
            </a:endParaRPr>
          </a:p>
          <a:p>
            <a:pPr algn="ctr"/>
            <a:endParaRPr lang="en-US" sz="1400" b="1" dirty="0">
              <a:solidFill>
                <a:srgbClr val="1B3D3C"/>
              </a:solidFill>
              <a:latin typeface="LiteratMT_n" panose="020B7200000000000000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86692"/>
              </p:ext>
            </p:extLst>
          </p:nvPr>
        </p:nvGraphicFramePr>
        <p:xfrm>
          <a:off x="1739877" y="3137955"/>
          <a:ext cx="8782087" cy="323639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{8799B23B-EC83-4686-B30A-512413B5E67A}</a:tableStyleId>
              </a:tblPr>
              <a:tblGrid>
                <a:gridCol w="173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7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613"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/>
                        <a:t>რეგიონი                                          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1" dirty="0" smtClean="0">
                          <a:solidFill>
                            <a:schemeClr val="tx1"/>
                          </a:solidFill>
                        </a:rPr>
                        <a:t>ნაშთი</a:t>
                      </a:r>
                      <a:endParaRPr lang="en-US" sz="7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01.01.1973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 – </a:t>
                      </a:r>
                      <a:r>
                        <a:rPr lang="en-US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31.12.202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3 </a:t>
                      </a:r>
                      <a:r>
                        <a:rPr lang="en-US" sz="700" b="0" dirty="0" smtClean="0">
                          <a:solidFill>
                            <a:srgbClr val="1B3D3C"/>
                          </a:solidFill>
                        </a:rPr>
                        <a:t> 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</a:rPr>
                        <a:t>პერიოდში</a:t>
                      </a:r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1" dirty="0" smtClean="0">
                          <a:solidFill>
                            <a:schemeClr val="tx1"/>
                          </a:solidFill>
                        </a:rPr>
                        <a:t>მოიძებნა</a:t>
                      </a:r>
                      <a:r>
                        <a:rPr lang="ka-GE" sz="700" b="1" baseline="0" dirty="0" smtClean="0">
                          <a:solidFill>
                            <a:schemeClr val="tx1"/>
                          </a:solidFill>
                        </a:rPr>
                        <a:t> ნაშთიდან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/>
                        <a:t>(</a:t>
                      </a:r>
                      <a:r>
                        <a:rPr lang="en-US" sz="700" b="0" dirty="0" smtClean="0">
                          <a:latin typeface="siflaen (Body)"/>
                        </a:rPr>
                        <a:t>01.01.1973 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–</a:t>
                      </a:r>
                      <a:r>
                        <a:rPr lang="ka-GE" sz="700" b="0" dirty="0" smtClean="0">
                          <a:latin typeface="siflaen (Body)"/>
                        </a:rPr>
                        <a:t> </a:t>
                      </a:r>
                      <a:r>
                        <a:rPr lang="en-US" sz="700" b="0" dirty="0" smtClean="0">
                          <a:latin typeface="siflaen (Body)"/>
                        </a:rPr>
                        <a:t>31.12.202</a:t>
                      </a:r>
                      <a:r>
                        <a:rPr lang="ka-GE" sz="700" b="0" dirty="0" smtClean="0">
                          <a:latin typeface="siflaen (Body)"/>
                        </a:rPr>
                        <a:t>3 </a:t>
                      </a:r>
                      <a:r>
                        <a:rPr lang="en-US" sz="700" b="0" dirty="0" smtClean="0">
                          <a:latin typeface="siflaen (Body)"/>
                        </a:rPr>
                        <a:t>  </a:t>
                      </a:r>
                      <a:r>
                        <a:rPr lang="ka-GE" sz="700" b="0" dirty="0" smtClean="0">
                          <a:latin typeface="siflaen (Body)"/>
                        </a:rPr>
                        <a:t> </a:t>
                      </a:r>
                      <a:r>
                        <a:rPr lang="ka-GE" sz="700" b="0" dirty="0" smtClean="0"/>
                        <a:t>პერიოდში დაკარგულთაგან)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1" dirty="0" smtClean="0"/>
                        <a:t>დაიკარგა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latin typeface="Sylfaen (Body)"/>
                        </a:rPr>
                        <a:t>(01.01.20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en-US" sz="700" b="0" dirty="0" smtClean="0">
                          <a:latin typeface="Sylfaen (Body)"/>
                        </a:rPr>
                        <a:t> – 3</a:t>
                      </a:r>
                      <a:r>
                        <a:rPr lang="ka-GE" sz="700" b="0" dirty="0" smtClean="0">
                          <a:latin typeface="Sylfaen (Body)"/>
                        </a:rPr>
                        <a:t>1</a:t>
                      </a:r>
                      <a:r>
                        <a:rPr lang="en-US" sz="700" b="0" dirty="0" smtClean="0">
                          <a:latin typeface="Sylfaen (Body)"/>
                        </a:rPr>
                        <a:t>.1</a:t>
                      </a:r>
                      <a:r>
                        <a:rPr lang="ka-GE" sz="700" b="0" dirty="0" smtClean="0">
                          <a:latin typeface="Sylfaen (Body)"/>
                        </a:rPr>
                        <a:t>2</a:t>
                      </a:r>
                      <a:r>
                        <a:rPr lang="en-US" sz="700" b="0" dirty="0" smtClean="0">
                          <a:latin typeface="Sylfaen (Body)"/>
                        </a:rPr>
                        <a:t>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en-US" sz="700" b="0" dirty="0" smtClean="0">
                          <a:latin typeface="Sylfaen (Body)"/>
                        </a:rPr>
                        <a:t> </a:t>
                      </a:r>
                      <a:r>
                        <a:rPr lang="ka-GE" sz="700" b="0" dirty="0" smtClean="0"/>
                        <a:t>პერიოდში)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1" dirty="0" smtClean="0"/>
                        <a:t>მოიძებნა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latin typeface="Sylfaen (Body)"/>
                        </a:rPr>
                        <a:t>(01.01.20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en-US" sz="700" b="0" dirty="0" smtClean="0">
                          <a:latin typeface="Sylfaen (Body)"/>
                        </a:rPr>
                        <a:t> – 3</a:t>
                      </a:r>
                      <a:r>
                        <a:rPr lang="ka-GE" sz="700" b="0" dirty="0" smtClean="0">
                          <a:latin typeface="Sylfaen (Body)"/>
                        </a:rPr>
                        <a:t>1</a:t>
                      </a:r>
                      <a:r>
                        <a:rPr lang="en-US" sz="700" b="0" dirty="0" smtClean="0">
                          <a:latin typeface="Sylfaen (Body)"/>
                        </a:rPr>
                        <a:t>.1</a:t>
                      </a:r>
                      <a:r>
                        <a:rPr lang="ka-GE" sz="700" b="0" dirty="0" smtClean="0">
                          <a:latin typeface="Sylfaen (Body)"/>
                        </a:rPr>
                        <a:t>2</a:t>
                      </a:r>
                      <a:r>
                        <a:rPr lang="en-US" sz="700" b="0" dirty="0" smtClean="0">
                          <a:latin typeface="Sylfaen (Body)"/>
                        </a:rPr>
                        <a:t>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en-US" sz="700" b="0" dirty="0" smtClean="0">
                          <a:latin typeface="Sylfaen (Body)"/>
                        </a:rPr>
                        <a:t> </a:t>
                      </a:r>
                      <a:r>
                        <a:rPr lang="ka-GE" sz="700" b="0" baseline="0" dirty="0" smtClean="0"/>
                        <a:t> </a:t>
                      </a:r>
                      <a:r>
                        <a:rPr lang="ka-GE" sz="700" b="0" dirty="0" smtClean="0"/>
                        <a:t>  პერიოდში დაკარგულთაგან)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1" dirty="0" smtClean="0"/>
                        <a:t>დარჩა მოსაძებნი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თბილისი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350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42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ქვემო ქართლი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77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კახეთი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84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შიდა ქართლი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133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133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სამცხე-ჯავახეთი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გურია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მცხეთა-მთიანეთი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იმერეთი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165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161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994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რაჭა-ლეჩხუმი,</a:t>
                      </a:r>
                      <a:r>
                        <a:rPr lang="ka-GE" sz="700" baseline="0" dirty="0" smtClean="0"/>
                        <a:t> </a:t>
                      </a:r>
                      <a:r>
                        <a:rPr lang="ka-GE" sz="700" dirty="0" smtClean="0"/>
                        <a:t>ქვემო სვანეთი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97183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სამეგრელო-ზემო სვანეთი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აჭარა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66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66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აფხაზეთი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1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სულ საქართველოში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1022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43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12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69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1022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4032706223"/>
              </p:ext>
            </p:extLst>
          </p:nvPr>
        </p:nvGraphicFramePr>
        <p:xfrm>
          <a:off x="1737215" y="586122"/>
          <a:ext cx="3212973" cy="172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24" y="1674258"/>
            <a:ext cx="307080" cy="307080"/>
          </a:xfrm>
          <a:prstGeom prst="rect">
            <a:avLst/>
          </a:prstGeom>
        </p:spPr>
      </p:pic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334626676"/>
              </p:ext>
            </p:extLst>
          </p:nvPr>
        </p:nvGraphicFramePr>
        <p:xfrm>
          <a:off x="1739876" y="2354280"/>
          <a:ext cx="8782088" cy="74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727706691"/>
              </p:ext>
            </p:extLst>
          </p:nvPr>
        </p:nvGraphicFramePr>
        <p:xfrm>
          <a:off x="5238858" y="567617"/>
          <a:ext cx="5283106" cy="175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46" y="1536353"/>
            <a:ext cx="354280" cy="319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69" y="1228305"/>
            <a:ext cx="291453" cy="291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62" y="749345"/>
            <a:ext cx="253574" cy="2758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0" name="Rectangle 39"/>
          <p:cNvSpPr/>
          <p:nvPr/>
        </p:nvSpPr>
        <p:spPr>
          <a:xfrm>
            <a:off x="1739876" y="6374349"/>
            <a:ext cx="8782087" cy="378132"/>
          </a:xfrm>
          <a:prstGeom prst="rect">
            <a:avLst/>
          </a:prstGeom>
          <a:solidFill>
            <a:srgbClr val="CCF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737215" y="6483214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800" dirty="0" smtClean="0"/>
              <a:t>შენიშვნა: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2228328" y="6430990"/>
            <a:ext cx="8293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800" dirty="0"/>
              <a:t>სტატისტიკურ </a:t>
            </a:r>
            <a:r>
              <a:rPr lang="ka-GE" sz="800" dirty="0" smtClean="0"/>
              <a:t>მონაცემებში, ასევე, </a:t>
            </a:r>
            <a:r>
              <a:rPr lang="ka-GE" sz="800" dirty="0"/>
              <a:t>ასახულია </a:t>
            </a:r>
            <a:r>
              <a:rPr lang="ka-GE" sz="800" dirty="0" smtClean="0"/>
              <a:t>რეგიონალურ </a:t>
            </a:r>
            <a:r>
              <a:rPr lang="ka-GE" sz="800" dirty="0"/>
              <a:t>დანაყოფებს შორის სამძებრო საქმეების გადაგზავნის მონაცემები, </a:t>
            </a:r>
            <a:r>
              <a:rPr lang="ka-GE" sz="800" dirty="0" smtClean="0"/>
              <a:t>რაც </a:t>
            </a:r>
            <a:r>
              <a:rPr lang="ka-GE" sz="800" dirty="0"/>
              <a:t>უმნიშვნელოდ ცვლის რეგიონის სტატისტიკურ მონაცემებს.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715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54368" y="251114"/>
            <a:ext cx="72634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400" b="1" dirty="0" smtClean="0">
                <a:solidFill>
                  <a:srgbClr val="235150"/>
                </a:solidFill>
                <a:latin typeface="Sylfaen (Body)"/>
              </a:rPr>
              <a:t>უგზო-უკვლოდ დაკარგულთა სტატისტიკა ასაკის მიხედვით</a:t>
            </a:r>
          </a:p>
          <a:p>
            <a:pPr algn="ctr"/>
            <a:r>
              <a:rPr lang="ka-GE" sz="1400" b="1" dirty="0" smtClean="0">
                <a:solidFill>
                  <a:srgbClr val="1B3D3C"/>
                </a:solidFill>
                <a:latin typeface="Sylfaen (Body)"/>
              </a:rPr>
              <a:t>(იანვარი</a:t>
            </a:r>
            <a:r>
              <a:rPr lang="en-US" sz="1400" b="1" dirty="0">
                <a:solidFill>
                  <a:srgbClr val="1B3D3C"/>
                </a:solidFill>
                <a:latin typeface="Sylfaen (Body)"/>
              </a:rPr>
              <a:t> </a:t>
            </a:r>
            <a:r>
              <a:rPr lang="en-US" sz="1400" b="1" dirty="0" smtClean="0">
                <a:solidFill>
                  <a:srgbClr val="1B3D3C"/>
                </a:solidFill>
                <a:latin typeface="Sylfaen (Body)"/>
              </a:rPr>
              <a:t>- </a:t>
            </a:r>
            <a:r>
              <a:rPr lang="ka-GE" sz="1400" b="1" dirty="0" smtClean="0">
                <a:solidFill>
                  <a:srgbClr val="1B3D3C"/>
                </a:solidFill>
                <a:latin typeface="Sylfaen (Body)"/>
              </a:rPr>
              <a:t>დეკემბერი, 2024 წლის </a:t>
            </a:r>
            <a:r>
              <a:rPr lang="ka-GE" sz="1400" b="1" dirty="0">
                <a:solidFill>
                  <a:srgbClr val="1B3D3C"/>
                </a:solidFill>
                <a:latin typeface="Sylfaen (Body)"/>
              </a:rPr>
              <a:t>მდგომარეობით)</a:t>
            </a:r>
            <a:endParaRPr lang="en-US" sz="1400" dirty="0">
              <a:solidFill>
                <a:srgbClr val="1B3D3C"/>
              </a:solidFill>
              <a:latin typeface="Sylfaen (Body)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5EA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11" y="1148138"/>
            <a:ext cx="5734180" cy="22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02859"/>
              </p:ext>
            </p:extLst>
          </p:nvPr>
        </p:nvGraphicFramePr>
        <p:xfrm>
          <a:off x="2523545" y="3338515"/>
          <a:ext cx="6985512" cy="317358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{8799B23B-EC83-4686-B30A-512413B5E67A}</a:tableStyleId>
              </a:tblPr>
              <a:tblGrid>
                <a:gridCol w="114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cap="none" spc="0" dirty="0" smtClean="0">
                          <a:ln>
                            <a:noFill/>
                          </a:ln>
                          <a:effectLst/>
                        </a:rPr>
                        <a:t>ასაკი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000" cap="none" spc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100" cap="none" spc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100" cap="none" spc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18 - 24</a:t>
                      </a:r>
                      <a:endParaRPr lang="ka-GE" sz="1100" cap="none" spc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25 - 45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46 - 60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სულ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დაიკარგა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16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9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49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18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20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cap="none" spc="0" dirty="0" smtClean="0">
                          <a:ln>
                            <a:noFill/>
                          </a:ln>
                          <a:effectLst/>
                        </a:rPr>
                        <a:t>მ</a:t>
                      </a: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ოიძებნა</a:t>
                      </a:r>
                      <a:endParaRPr lang="en-US" sz="900" cap="none" spc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29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8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8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ნაპოვნია გარდაცვლილი</a:t>
                      </a:r>
                      <a:endParaRPr lang="en-US" sz="900" cap="none" spc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6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სასამართლომ ცნო გარდაცვლილად</a:t>
                      </a: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დარჩა</a:t>
                      </a:r>
                      <a:r>
                        <a:rPr lang="ka-GE" sz="900" cap="none" spc="0" baseline="0" dirty="0" smtClean="0">
                          <a:ln>
                            <a:noFill/>
                          </a:ln>
                          <a:effectLst/>
                        </a:rPr>
                        <a:t> მოსაძებნი</a:t>
                      </a: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6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6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18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7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6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772964" y="199273"/>
            <a:ext cx="7481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1B3D3C"/>
                </a:solidFill>
              </a:rPr>
              <a:t>უგზო-უკვლოდ დაკარგულთა სტატისტიკა გენდერის და არასრულწლოვნების მიხედვით </a:t>
            </a:r>
          </a:p>
          <a:p>
            <a:pPr algn="ctr"/>
            <a:r>
              <a:rPr lang="ka-GE" sz="1200" b="1" dirty="0" smtClean="0">
                <a:solidFill>
                  <a:srgbClr val="1B3D3C"/>
                </a:solidFill>
              </a:rPr>
              <a:t> (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01.01.1973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 – 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3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1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.1</a:t>
            </a:r>
            <a:r>
              <a:rPr lang="ka-GE" sz="1200" b="1" dirty="0">
                <a:solidFill>
                  <a:srgbClr val="1B3D3C"/>
                </a:solidFill>
                <a:latin typeface="Sylfaen (Body)"/>
              </a:rPr>
              <a:t>2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.202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4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 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წწ</a:t>
            </a:r>
            <a:r>
              <a:rPr lang="ka-GE" sz="1200" b="1" dirty="0" smtClean="0">
                <a:solidFill>
                  <a:srgbClr val="1B3D3C"/>
                </a:solidFill>
              </a:rPr>
              <a:t>)</a:t>
            </a:r>
            <a:endParaRPr lang="en-US" sz="1200" dirty="0">
              <a:solidFill>
                <a:srgbClr val="1B3D3C"/>
              </a:solidFill>
            </a:endParaRPr>
          </a:p>
          <a:p>
            <a:pPr algn="ctr"/>
            <a:endParaRPr lang="en-US" sz="1200" b="1" dirty="0">
              <a:solidFill>
                <a:srgbClr val="1B3D3C"/>
              </a:solidFill>
              <a:latin typeface="LiteratMT_n" panose="020B7200000000000000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37988"/>
              </p:ext>
            </p:extLst>
          </p:nvPr>
        </p:nvGraphicFramePr>
        <p:xfrm>
          <a:off x="3186329" y="3342085"/>
          <a:ext cx="7020953" cy="342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165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246">
                <a:tc>
                  <a:txBody>
                    <a:bodyPr/>
                    <a:lstStyle/>
                    <a:p>
                      <a:pPr algn="ctr"/>
                      <a:endParaRPr lang="ka-GE" sz="800" b="0" dirty="0" smtClean="0">
                        <a:effectLst/>
                      </a:endParaRPr>
                    </a:p>
                    <a:p>
                      <a:pPr algn="ctr"/>
                      <a:endParaRPr lang="ka-GE" sz="800" b="0" dirty="0" smtClean="0">
                        <a:effectLst/>
                      </a:endParaRPr>
                    </a:p>
                    <a:p>
                      <a:pPr algn="ctr"/>
                      <a:r>
                        <a:rPr lang="ka-GE" sz="800" b="1" dirty="0" smtClean="0">
                          <a:effectLst/>
                        </a:rPr>
                        <a:t>რეგიონი     </a:t>
                      </a:r>
                      <a:r>
                        <a:rPr lang="ka-GE" sz="800" b="0" dirty="0" smtClean="0">
                          <a:effectLst/>
                        </a:rPr>
                        <a:t>                                    </a:t>
                      </a:r>
                      <a:endParaRPr lang="en-US" sz="800" b="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1B3D3C"/>
                          </a:solidFill>
                          <a:effectLst/>
                        </a:rPr>
                        <a:t>ნაშთი</a:t>
                      </a:r>
                      <a:endParaRPr lang="en-US" sz="800" b="1" dirty="0" smtClean="0">
                        <a:solidFill>
                          <a:srgbClr val="1B3D3C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effectLst/>
                          <a:latin typeface="Sylfaen (Body)"/>
                        </a:rPr>
                        <a:t>(01.01.1973 -  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31.12.2023</a:t>
                      </a:r>
                      <a:r>
                        <a:rPr lang="en-US" sz="700" b="0" baseline="0" dirty="0" smtClean="0">
                          <a:effectLst/>
                          <a:latin typeface="Sylfaen (Body)"/>
                        </a:rPr>
                        <a:t> 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  <a:effectLst/>
                        </a:rPr>
                        <a:t>პერიოდში</a:t>
                      </a:r>
                      <a:r>
                        <a:rPr lang="ka-GE" sz="7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700" b="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1B3D3C"/>
                          </a:solidFill>
                          <a:effectLst/>
                        </a:rPr>
                        <a:t>მოიძებნა ნაშთიდან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(01.01.2024  - </a:t>
                      </a:r>
                      <a:r>
                        <a:rPr lang="ru-RU" sz="700" b="0" dirty="0" smtClean="0">
                          <a:effectLst/>
                          <a:latin typeface="Sylfaen (Body)"/>
                        </a:rPr>
                        <a:t>3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1</a:t>
                      </a:r>
                      <a:r>
                        <a:rPr lang="en-US" sz="700" b="0" dirty="0" smtClean="0">
                          <a:effectLst/>
                          <a:latin typeface="Sylfaen (Body)"/>
                        </a:rPr>
                        <a:t>.1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2</a:t>
                      </a:r>
                      <a:r>
                        <a:rPr lang="en-US" sz="700" b="0" dirty="0" smtClean="0">
                          <a:effectLst/>
                          <a:latin typeface="Sylfaen (Body)"/>
                        </a:rPr>
                        <a:t>.20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24 პერიოდში)</a:t>
                      </a:r>
                      <a:endParaRPr lang="en-US" sz="700" b="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1" dirty="0" smtClean="0">
                          <a:effectLst/>
                        </a:rPr>
                        <a:t>დაიკარგა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(01.01.2024  - </a:t>
                      </a:r>
                      <a:r>
                        <a:rPr lang="ru-RU" sz="700" b="0" dirty="0" smtClean="0">
                          <a:latin typeface="Sylfaen (Body)"/>
                        </a:rPr>
                        <a:t>3</a:t>
                      </a:r>
                      <a:r>
                        <a:rPr lang="ka-GE" sz="700" b="0" dirty="0" smtClean="0">
                          <a:latin typeface="Sylfaen (Body)"/>
                        </a:rPr>
                        <a:t>1</a:t>
                      </a:r>
                      <a:r>
                        <a:rPr lang="en-US" sz="700" b="0" dirty="0" smtClean="0">
                          <a:latin typeface="Sylfaen (Body)"/>
                        </a:rPr>
                        <a:t>.1</a:t>
                      </a:r>
                      <a:r>
                        <a:rPr lang="ka-GE" sz="700" b="0" dirty="0" smtClean="0">
                          <a:latin typeface="Sylfaen (Body)"/>
                        </a:rPr>
                        <a:t>2</a:t>
                      </a:r>
                      <a:r>
                        <a:rPr lang="en-US" sz="700" b="0" dirty="0" smtClean="0">
                          <a:latin typeface="Sylfaen (Body)"/>
                        </a:rPr>
                        <a:t>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 პერიოდში)</a:t>
                      </a:r>
                      <a:endParaRPr lang="en-US" sz="700" b="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1" dirty="0" smtClean="0">
                          <a:effectLst/>
                        </a:rPr>
                        <a:t>მოიძებნა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(01.01.2024  - </a:t>
                      </a:r>
                      <a:r>
                        <a:rPr lang="ru-RU" sz="700" b="0" dirty="0" smtClean="0">
                          <a:latin typeface="Sylfaen (Body)"/>
                        </a:rPr>
                        <a:t>3</a:t>
                      </a:r>
                      <a:r>
                        <a:rPr lang="ka-GE" sz="700" b="0" dirty="0" smtClean="0">
                          <a:latin typeface="Sylfaen (Body)"/>
                        </a:rPr>
                        <a:t>1</a:t>
                      </a:r>
                      <a:r>
                        <a:rPr lang="en-US" sz="700" b="0" dirty="0" smtClean="0">
                          <a:latin typeface="Sylfaen (Body)"/>
                        </a:rPr>
                        <a:t>.1</a:t>
                      </a:r>
                      <a:r>
                        <a:rPr lang="ka-GE" sz="700" b="0" dirty="0" smtClean="0">
                          <a:latin typeface="Sylfaen (Body)"/>
                        </a:rPr>
                        <a:t>2.</a:t>
                      </a:r>
                      <a:r>
                        <a:rPr lang="en-US" sz="700" b="0" dirty="0" smtClean="0">
                          <a:latin typeface="Sylfaen (Body)"/>
                        </a:rPr>
                        <a:t>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  </a:t>
                      </a:r>
                      <a:r>
                        <a:rPr lang="ka-GE" sz="700" b="0" dirty="0" smtClean="0">
                          <a:effectLst/>
                        </a:rPr>
                        <a:t>პერიოდში დაკარგულთაგან)</a:t>
                      </a:r>
                      <a:endParaRPr lang="en-US" sz="700" b="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800" b="0" dirty="0" smtClean="0">
                        <a:effectLst/>
                      </a:endParaRPr>
                    </a:p>
                    <a:p>
                      <a:pPr algn="ctr"/>
                      <a:endParaRPr lang="ka-GE" sz="800" b="0" dirty="0" smtClean="0">
                        <a:effectLst/>
                      </a:endParaRPr>
                    </a:p>
                    <a:p>
                      <a:pPr algn="ctr"/>
                      <a:r>
                        <a:rPr lang="ka-GE" sz="800" b="1" dirty="0" smtClean="0">
                          <a:effectLst/>
                        </a:rPr>
                        <a:t>დარჩა მოსაძებნი</a:t>
                      </a:r>
                      <a:endParaRPr lang="en-US" sz="800" b="1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თბილისი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ქვემო ქართლი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კახეთი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4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5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5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შიდა ქართლი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სამცხე-ჯავახეთი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გურია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მცხეთა-მთიანეთი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იმერეთი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5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5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6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რაჭა-ლეჩხუმი, ქვემო სვანეთი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45435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სამეგრელო-ზემო სვანეთი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4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აჭარა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აფხაზეთი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სულ საქართველოში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34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6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16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34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960866" y="3025927"/>
            <a:ext cx="1471878" cy="261610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1B3D3C"/>
                </a:solidFill>
              </a:rPr>
              <a:t>არასრულწლოვნები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3303031865"/>
              </p:ext>
            </p:extLst>
          </p:nvPr>
        </p:nvGraphicFramePr>
        <p:xfrm>
          <a:off x="6436339" y="662953"/>
          <a:ext cx="3817804" cy="218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531599180"/>
              </p:ext>
            </p:extLst>
          </p:nvPr>
        </p:nvGraphicFramePr>
        <p:xfrm>
          <a:off x="3186329" y="700379"/>
          <a:ext cx="3133743" cy="216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72" y="1492738"/>
            <a:ext cx="594344" cy="657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72" y="1049546"/>
            <a:ext cx="562588" cy="5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Graphic spid="30" grpId="0" uiExpand="1">
        <p:bldSub>
          <a:bldChart bld="categoryEl"/>
        </p:bldSub>
      </p:bldGraphic>
      <p:bldGraphic spid="29" grpId="0" uiExpan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257801" y="86113"/>
            <a:ext cx="72634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200" b="1" dirty="0" smtClean="0">
                <a:solidFill>
                  <a:srgbClr val="5CA4A2"/>
                </a:solidFill>
                <a:latin typeface="Sylfaen (Body)"/>
              </a:rPr>
              <a:t>უგზო-უკვლოდ დაკარგულთა სტატისტიკა მოქალაქეობის მიხედვით</a:t>
            </a:r>
          </a:p>
          <a:p>
            <a:pPr algn="ctr"/>
            <a:r>
              <a:rPr lang="ka-GE" sz="1200" b="1" dirty="0" smtClean="0">
                <a:solidFill>
                  <a:srgbClr val="5CA4A2"/>
                </a:solidFill>
                <a:latin typeface="Sylfaen (Body)"/>
              </a:rPr>
              <a:t>(იანვარი - დეკემბერი, 2024 წლის </a:t>
            </a:r>
            <a:r>
              <a:rPr lang="ka-GE" sz="1200" b="1" dirty="0">
                <a:solidFill>
                  <a:srgbClr val="5CA4A2"/>
                </a:solidFill>
                <a:latin typeface="Sylfaen (Body)"/>
              </a:rPr>
              <a:t>მდგომარეობით)</a:t>
            </a:r>
            <a:endParaRPr lang="en-US" sz="1200" b="1" dirty="0">
              <a:solidFill>
                <a:srgbClr val="5CA4A2"/>
              </a:solidFill>
              <a:latin typeface="Sylfaen (Body)"/>
            </a:endParaRPr>
          </a:p>
        </p:txBody>
      </p:sp>
      <p:pic>
        <p:nvPicPr>
          <p:cNvPr id="32" name="Picture 3" descr="D:\Users\davitaia-m\Desktop\simbolo\map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3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43" y="1082970"/>
            <a:ext cx="7525549" cy="55051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092193360"/>
              </p:ext>
            </p:extLst>
          </p:nvPr>
        </p:nvGraphicFramePr>
        <p:xfrm>
          <a:off x="2027208" y="3269411"/>
          <a:ext cx="7303085" cy="331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350620058"/>
              </p:ext>
            </p:extLst>
          </p:nvPr>
        </p:nvGraphicFramePr>
        <p:xfrm>
          <a:off x="2653789" y="1301148"/>
          <a:ext cx="4135267" cy="271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Line Callout 2 (Accent Bar) 30"/>
          <p:cNvSpPr/>
          <p:nvPr/>
        </p:nvSpPr>
        <p:spPr>
          <a:xfrm flipV="1">
            <a:off x="7032162" y="2240116"/>
            <a:ext cx="2212846" cy="12803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234"/>
              <a:gd name="adj6" fmla="val -98493"/>
            </a:avLst>
          </a:prstGeom>
          <a:noFill/>
          <a:ln>
            <a:solidFill>
              <a:srgbClr val="39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3744906082"/>
              </p:ext>
            </p:extLst>
          </p:nvPr>
        </p:nvGraphicFramePr>
        <p:xfrm>
          <a:off x="6088057" y="2047812"/>
          <a:ext cx="2604248" cy="178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381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Graphic spid="33" grpId="0">
        <p:bldAsOne/>
      </p:bldGraphic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Same Side Corner Rectangle 37"/>
          <p:cNvSpPr/>
          <p:nvPr/>
        </p:nvSpPr>
        <p:spPr>
          <a:xfrm rot="5400000">
            <a:off x="11454869" y="6163664"/>
            <a:ext cx="885564" cy="588699"/>
          </a:xfrm>
          <a:prstGeom prst="round2Same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90896"/>
              </p:ext>
            </p:extLst>
          </p:nvPr>
        </p:nvGraphicFramePr>
        <p:xfrm>
          <a:off x="2492284" y="850980"/>
          <a:ext cx="6601563" cy="333228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186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601"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rgbClr val="1B3D3C"/>
                        </a:solidFill>
                      </a:endParaRPr>
                    </a:p>
                    <a:p>
                      <a:pPr algn="ctr"/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რეგიონი            </a:t>
                      </a:r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                         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სულ</a:t>
                      </a:r>
                      <a:r>
                        <a:rPr lang="en-US" sz="800" b="1" dirty="0" smtClean="0">
                          <a:solidFill>
                            <a:srgbClr val="1B3D3C"/>
                          </a:solidFill>
                        </a:rPr>
                        <a:t>  </a:t>
                      </a:r>
                      <a:r>
                        <a:rPr lang="ka-GE" sz="800" b="1" baseline="0" dirty="0" smtClean="0">
                          <a:solidFill>
                            <a:srgbClr val="1B3D3C"/>
                          </a:solidFill>
                        </a:rPr>
                        <a:t>დაიკარგა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(01.01.1973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 - 3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.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12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.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20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24</a:t>
                      </a:r>
                      <a:r>
                        <a:rPr lang="en-US" sz="800" dirty="0" smtClean="0">
                          <a:solidFill>
                            <a:srgbClr val="1B3D3C"/>
                          </a:solidFill>
                        </a:rPr>
                        <a:t>)</a:t>
                      </a:r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 პერიოდში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მათგან</a:t>
                      </a:r>
                      <a:r>
                        <a:rPr lang="en-US" sz="800" b="1" dirty="0" smtClean="0">
                          <a:solidFill>
                            <a:srgbClr val="1B3D3C"/>
                          </a:solidFill>
                        </a:rPr>
                        <a:t>   </a:t>
                      </a:r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მოიძებნა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01.01.1973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  -  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31.12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.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20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24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)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  </a:t>
                      </a:r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პერიოდში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rgbClr val="1B3D3C"/>
                        </a:solidFill>
                      </a:endParaRPr>
                    </a:p>
                    <a:p>
                      <a:pPr algn="ctr"/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დარჩა მოსაძებნი </a:t>
                      </a: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თბილისი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3270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    291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35</a:t>
                      </a:r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ქვემო ქართლი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704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626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7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კახეთი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390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310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შიდა ქართლი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24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291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133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სამცხე-ჯავახეთი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103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14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გურია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101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მცხეთა-მთიანეთი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</a:t>
                      </a:r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94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29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079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იმერეთი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7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66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60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რაჭა-ლეჩხუმი, ქვემო სვანეთი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450879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სამეგრელო-ზემო სვანეთი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49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411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აჭარა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25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190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აფხაზეთი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სულ საქართველოში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683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5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661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102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881347" y="4737996"/>
            <a:ext cx="1062595" cy="1815882"/>
          </a:xfrm>
          <a:prstGeom prst="rect">
            <a:avLst/>
          </a:prstGeom>
          <a:solidFill>
            <a:srgbClr val="C2EAEA"/>
          </a:solidFill>
          <a:ln w="6350">
            <a:solidFill>
              <a:srgbClr val="3981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endParaRPr lang="en-US" sz="800" b="1" i="1" dirty="0" smtClean="0">
              <a:solidFill>
                <a:srgbClr val="235150"/>
              </a:solidFill>
            </a:endParaRPr>
          </a:p>
          <a:p>
            <a:pPr algn="ctr" rtl="0"/>
            <a:endParaRPr lang="en-US" sz="800" i="1" dirty="0" smtClean="0">
              <a:solidFill>
                <a:srgbClr val="235150"/>
              </a:solidFill>
            </a:endParaRPr>
          </a:p>
          <a:p>
            <a:pPr algn="ctr" rtl="0"/>
            <a:r>
              <a:rPr lang="ka-GE" sz="800" i="1" dirty="0" smtClean="0">
                <a:solidFill>
                  <a:srgbClr val="235150"/>
                </a:solidFill>
              </a:rPr>
              <a:t> </a:t>
            </a:r>
          </a:p>
          <a:p>
            <a:pPr algn="just" rtl="0"/>
            <a:r>
              <a:rPr lang="ka-GE" sz="800" i="1" dirty="0" smtClean="0">
                <a:solidFill>
                  <a:srgbClr val="235150"/>
                </a:solidFill>
              </a:rPr>
              <a:t>                  </a:t>
            </a:r>
            <a:r>
              <a:rPr lang="en-US" sz="800" b="1" i="1" dirty="0" smtClean="0">
                <a:solidFill>
                  <a:srgbClr val="235150"/>
                </a:solidFill>
                <a:latin typeface="Calbribody"/>
              </a:rPr>
              <a:t>1</a:t>
            </a:r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</a:t>
            </a:r>
            <a:r>
              <a:rPr lang="en-US" sz="800" b="1" i="1" dirty="0" smtClean="0">
                <a:solidFill>
                  <a:srgbClr val="235150"/>
                </a:solidFill>
                <a:latin typeface="Calbribody"/>
              </a:rPr>
              <a:t>– 50</a:t>
            </a:r>
            <a:endParaRPr lang="ka-GE" sz="800" b="1" i="1" dirty="0" smtClean="0">
              <a:solidFill>
                <a:srgbClr val="235150"/>
              </a:solidFill>
              <a:latin typeface="Calbribody"/>
            </a:endParaRPr>
          </a:p>
          <a:p>
            <a:pPr algn="just" rtl="0"/>
            <a:endParaRPr lang="ka-GE" sz="800" b="1" i="1" dirty="0" smtClean="0">
              <a:solidFill>
                <a:srgbClr val="235150"/>
              </a:solidFill>
              <a:latin typeface="Calbribody"/>
            </a:endParaRPr>
          </a:p>
          <a:p>
            <a:pPr algn="just" rtl="0"/>
            <a:endParaRPr lang="ka-GE" sz="800" b="1" i="1" dirty="0" smtClean="0">
              <a:solidFill>
                <a:srgbClr val="235150"/>
              </a:solidFill>
              <a:latin typeface="Calbribody"/>
            </a:endParaRPr>
          </a:p>
          <a:p>
            <a:pPr algn="just" rtl="0"/>
            <a:endParaRPr lang="ka-GE" sz="800" b="1" i="1" dirty="0">
              <a:solidFill>
                <a:srgbClr val="235150"/>
              </a:solidFill>
              <a:latin typeface="Calbribody"/>
            </a:endParaRPr>
          </a:p>
          <a:p>
            <a:pPr algn="just" rtl="0"/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              </a:t>
            </a:r>
            <a:r>
              <a:rPr lang="en-US" sz="800" b="1" i="1" dirty="0" smtClean="0">
                <a:solidFill>
                  <a:srgbClr val="235150"/>
                </a:solidFill>
                <a:latin typeface="Calbribody"/>
              </a:rPr>
              <a:t>51</a:t>
            </a:r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– 100</a:t>
            </a:r>
          </a:p>
          <a:p>
            <a:pPr algn="just" rtl="0"/>
            <a:endParaRPr lang="ka-GE" sz="800" b="1" i="1" dirty="0" smtClean="0">
              <a:solidFill>
                <a:srgbClr val="235150"/>
              </a:solidFill>
              <a:latin typeface="Calbribody"/>
            </a:endParaRPr>
          </a:p>
          <a:p>
            <a:pPr algn="just" rtl="0"/>
            <a:endParaRPr lang="ka-GE" sz="800" b="1" i="1" dirty="0">
              <a:solidFill>
                <a:srgbClr val="235150"/>
              </a:solidFill>
              <a:latin typeface="Calbribody"/>
            </a:endParaRPr>
          </a:p>
          <a:p>
            <a:pPr algn="just" rtl="0"/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           </a:t>
            </a:r>
          </a:p>
          <a:p>
            <a:pPr algn="just" rtl="0"/>
            <a:r>
              <a:rPr lang="ka-GE" sz="800" b="1" i="1" dirty="0">
                <a:solidFill>
                  <a:srgbClr val="235150"/>
                </a:solidFill>
                <a:latin typeface="Calbribody"/>
              </a:rPr>
              <a:t> </a:t>
            </a:r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              101 +</a:t>
            </a:r>
          </a:p>
          <a:p>
            <a:pPr algn="ctr" rtl="0"/>
            <a:endParaRPr lang="ka-GE" sz="800" i="1" dirty="0" smtClean="0">
              <a:solidFill>
                <a:srgbClr val="235150"/>
              </a:solidFill>
              <a:latin typeface="Calbribody"/>
            </a:endParaRPr>
          </a:p>
          <a:p>
            <a:pPr algn="ctr" rtl="0"/>
            <a:endParaRPr lang="ka-GE" sz="800" i="1" dirty="0">
              <a:solidFill>
                <a:srgbClr val="235150"/>
              </a:solidFill>
              <a:latin typeface="Calbribody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4" y="4983013"/>
            <a:ext cx="252790" cy="3770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08" y="5481334"/>
            <a:ext cx="211872" cy="31600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08" y="5951697"/>
            <a:ext cx="252790" cy="377037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050984" y="151137"/>
            <a:ext cx="560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    უგზო-უკვლოდ დაკარგულთა სამძებრო საქმეების სტატისტიკა</a:t>
            </a:r>
            <a:endParaRPr lang="en-US" sz="1200" b="1" dirty="0" smtClean="0">
              <a:solidFill>
                <a:srgbClr val="1B3D3C"/>
              </a:solidFill>
              <a:latin typeface="Sylfaen (Body)"/>
            </a:endParaRPr>
          </a:p>
          <a:p>
            <a:pPr algn="ctr">
              <a:lnSpc>
                <a:spcPct val="150000"/>
              </a:lnSpc>
            </a:pP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 (01.01.19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73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 – 3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1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.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12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.2024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 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წწ)</a:t>
            </a:r>
            <a:endParaRPr lang="en-US" sz="1200" b="1" dirty="0">
              <a:solidFill>
                <a:srgbClr val="1B3D3C"/>
              </a:solidFill>
              <a:latin typeface="Sylfaen (Body)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693341" y="4178598"/>
            <a:ext cx="6127935" cy="2653528"/>
            <a:chOff x="8001805" y="1547824"/>
            <a:chExt cx="12164393" cy="6727869"/>
          </a:xfrm>
          <a:solidFill>
            <a:srgbClr val="D2F1FD"/>
          </a:solidFill>
        </p:grpSpPr>
        <p:sp>
          <p:nvSpPr>
            <p:cNvPr id="78" name="afxazeTi"/>
            <p:cNvSpPr/>
            <p:nvPr/>
          </p:nvSpPr>
          <p:spPr>
            <a:xfrm>
              <a:off x="8001805" y="1547824"/>
              <a:ext cx="3797702" cy="3159529"/>
            </a:xfrm>
            <a:custGeom>
              <a:avLst/>
              <a:gdLst>
                <a:gd name="connsiteX0" fmla="*/ 10470 w 3772845"/>
                <a:gd name="connsiteY0" fmla="*/ 495695 h 3200795"/>
                <a:gd name="connsiteX1" fmla="*/ 10470 w 3772845"/>
                <a:gd name="connsiteY1" fmla="*/ 371870 h 3200795"/>
                <a:gd name="connsiteX2" fmla="*/ 39045 w 3772845"/>
                <a:gd name="connsiteY2" fmla="*/ 352820 h 3200795"/>
                <a:gd name="connsiteX3" fmla="*/ 77145 w 3772845"/>
                <a:gd name="connsiteY3" fmla="*/ 295670 h 3200795"/>
                <a:gd name="connsiteX4" fmla="*/ 86670 w 3772845"/>
                <a:gd name="connsiteY4" fmla="*/ 267095 h 3200795"/>
                <a:gd name="connsiteX5" fmla="*/ 105720 w 3772845"/>
                <a:gd name="connsiteY5" fmla="*/ 238520 h 3200795"/>
                <a:gd name="connsiteX6" fmla="*/ 134295 w 3772845"/>
                <a:gd name="connsiteY6" fmla="*/ 143270 h 3200795"/>
                <a:gd name="connsiteX7" fmla="*/ 143820 w 3772845"/>
                <a:gd name="connsiteY7" fmla="*/ 114695 h 3200795"/>
                <a:gd name="connsiteX8" fmla="*/ 181920 w 3772845"/>
                <a:gd name="connsiteY8" fmla="*/ 105170 h 3200795"/>
                <a:gd name="connsiteX9" fmla="*/ 191445 w 3772845"/>
                <a:gd name="connsiteY9" fmla="*/ 76595 h 3200795"/>
                <a:gd name="connsiteX10" fmla="*/ 200970 w 3772845"/>
                <a:gd name="connsiteY10" fmla="*/ 38495 h 3200795"/>
                <a:gd name="connsiteX11" fmla="*/ 277170 w 3772845"/>
                <a:gd name="connsiteY11" fmla="*/ 28970 h 3200795"/>
                <a:gd name="connsiteX12" fmla="*/ 305745 w 3772845"/>
                <a:gd name="connsiteY12" fmla="*/ 19445 h 3200795"/>
                <a:gd name="connsiteX13" fmla="*/ 334320 w 3772845"/>
                <a:gd name="connsiteY13" fmla="*/ 395 h 3200795"/>
                <a:gd name="connsiteX14" fmla="*/ 391470 w 3772845"/>
                <a:gd name="connsiteY14" fmla="*/ 9920 h 3200795"/>
                <a:gd name="connsiteX15" fmla="*/ 448620 w 3772845"/>
                <a:gd name="connsiteY15" fmla="*/ 28970 h 3200795"/>
                <a:gd name="connsiteX16" fmla="*/ 505770 w 3772845"/>
                <a:gd name="connsiteY16" fmla="*/ 48020 h 3200795"/>
                <a:gd name="connsiteX17" fmla="*/ 534345 w 3772845"/>
                <a:gd name="connsiteY17" fmla="*/ 57545 h 3200795"/>
                <a:gd name="connsiteX18" fmla="*/ 562920 w 3772845"/>
                <a:gd name="connsiteY18" fmla="*/ 76595 h 3200795"/>
                <a:gd name="connsiteX19" fmla="*/ 658170 w 3772845"/>
                <a:gd name="connsiteY19" fmla="*/ 95645 h 3200795"/>
                <a:gd name="connsiteX20" fmla="*/ 753420 w 3772845"/>
                <a:gd name="connsiteY20" fmla="*/ 124220 h 3200795"/>
                <a:gd name="connsiteX21" fmla="*/ 781995 w 3772845"/>
                <a:gd name="connsiteY21" fmla="*/ 133745 h 3200795"/>
                <a:gd name="connsiteX22" fmla="*/ 810570 w 3772845"/>
                <a:gd name="connsiteY22" fmla="*/ 143270 h 3200795"/>
                <a:gd name="connsiteX23" fmla="*/ 848670 w 3772845"/>
                <a:gd name="connsiteY23" fmla="*/ 152795 h 3200795"/>
                <a:gd name="connsiteX24" fmla="*/ 877245 w 3772845"/>
                <a:gd name="connsiteY24" fmla="*/ 171845 h 3200795"/>
                <a:gd name="connsiteX25" fmla="*/ 896295 w 3772845"/>
                <a:gd name="connsiteY25" fmla="*/ 200420 h 3200795"/>
                <a:gd name="connsiteX26" fmla="*/ 972495 w 3772845"/>
                <a:gd name="connsiteY26" fmla="*/ 190895 h 3200795"/>
                <a:gd name="connsiteX27" fmla="*/ 1115370 w 3772845"/>
                <a:gd name="connsiteY27" fmla="*/ 162320 h 3200795"/>
                <a:gd name="connsiteX28" fmla="*/ 1124895 w 3772845"/>
                <a:gd name="connsiteY28" fmla="*/ 133745 h 3200795"/>
                <a:gd name="connsiteX29" fmla="*/ 1153470 w 3772845"/>
                <a:gd name="connsiteY29" fmla="*/ 124220 h 3200795"/>
                <a:gd name="connsiteX30" fmla="*/ 1182045 w 3772845"/>
                <a:gd name="connsiteY30" fmla="*/ 105170 h 3200795"/>
                <a:gd name="connsiteX31" fmla="*/ 1220145 w 3772845"/>
                <a:gd name="connsiteY31" fmla="*/ 114695 h 3200795"/>
                <a:gd name="connsiteX32" fmla="*/ 1229670 w 3772845"/>
                <a:gd name="connsiteY32" fmla="*/ 143270 h 3200795"/>
                <a:gd name="connsiteX33" fmla="*/ 1258245 w 3772845"/>
                <a:gd name="connsiteY33" fmla="*/ 152795 h 3200795"/>
                <a:gd name="connsiteX34" fmla="*/ 1315395 w 3772845"/>
                <a:gd name="connsiteY34" fmla="*/ 200420 h 3200795"/>
                <a:gd name="connsiteX35" fmla="*/ 1372545 w 3772845"/>
                <a:gd name="connsiteY35" fmla="*/ 219470 h 3200795"/>
                <a:gd name="connsiteX36" fmla="*/ 1429695 w 3772845"/>
                <a:gd name="connsiteY36" fmla="*/ 248045 h 3200795"/>
                <a:gd name="connsiteX37" fmla="*/ 1486845 w 3772845"/>
                <a:gd name="connsiteY37" fmla="*/ 295670 h 3200795"/>
                <a:gd name="connsiteX38" fmla="*/ 1582095 w 3772845"/>
                <a:gd name="connsiteY38" fmla="*/ 314720 h 3200795"/>
                <a:gd name="connsiteX39" fmla="*/ 1591620 w 3772845"/>
                <a:gd name="connsiteY39" fmla="*/ 371870 h 3200795"/>
                <a:gd name="connsiteX40" fmla="*/ 1620195 w 3772845"/>
                <a:gd name="connsiteY40" fmla="*/ 381395 h 3200795"/>
                <a:gd name="connsiteX41" fmla="*/ 1639245 w 3772845"/>
                <a:gd name="connsiteY41" fmla="*/ 438545 h 3200795"/>
                <a:gd name="connsiteX42" fmla="*/ 1648770 w 3772845"/>
                <a:gd name="connsiteY42" fmla="*/ 467120 h 3200795"/>
                <a:gd name="connsiteX43" fmla="*/ 1677345 w 3772845"/>
                <a:gd name="connsiteY43" fmla="*/ 486170 h 3200795"/>
                <a:gd name="connsiteX44" fmla="*/ 1715445 w 3772845"/>
                <a:gd name="connsiteY44" fmla="*/ 476645 h 3200795"/>
                <a:gd name="connsiteX45" fmla="*/ 1772595 w 3772845"/>
                <a:gd name="connsiteY45" fmla="*/ 457595 h 3200795"/>
                <a:gd name="connsiteX46" fmla="*/ 1801170 w 3772845"/>
                <a:gd name="connsiteY46" fmla="*/ 467120 h 3200795"/>
                <a:gd name="connsiteX47" fmla="*/ 1810695 w 3772845"/>
                <a:gd name="connsiteY47" fmla="*/ 495695 h 3200795"/>
                <a:gd name="connsiteX48" fmla="*/ 1839270 w 3772845"/>
                <a:gd name="connsiteY48" fmla="*/ 524270 h 3200795"/>
                <a:gd name="connsiteX49" fmla="*/ 1896420 w 3772845"/>
                <a:gd name="connsiteY49" fmla="*/ 562370 h 3200795"/>
                <a:gd name="connsiteX50" fmla="*/ 1924995 w 3772845"/>
                <a:gd name="connsiteY50" fmla="*/ 581420 h 3200795"/>
                <a:gd name="connsiteX51" fmla="*/ 2039295 w 3772845"/>
                <a:gd name="connsiteY51" fmla="*/ 552845 h 3200795"/>
                <a:gd name="connsiteX52" fmla="*/ 2048820 w 3772845"/>
                <a:gd name="connsiteY52" fmla="*/ 581420 h 3200795"/>
                <a:gd name="connsiteX53" fmla="*/ 2125020 w 3772845"/>
                <a:gd name="connsiteY53" fmla="*/ 609995 h 3200795"/>
                <a:gd name="connsiteX54" fmla="*/ 2153595 w 3772845"/>
                <a:gd name="connsiteY54" fmla="*/ 619520 h 3200795"/>
                <a:gd name="connsiteX55" fmla="*/ 2191695 w 3772845"/>
                <a:gd name="connsiteY55" fmla="*/ 629045 h 3200795"/>
                <a:gd name="connsiteX56" fmla="*/ 2220270 w 3772845"/>
                <a:gd name="connsiteY56" fmla="*/ 648095 h 3200795"/>
                <a:gd name="connsiteX57" fmla="*/ 2277420 w 3772845"/>
                <a:gd name="connsiteY57" fmla="*/ 667145 h 3200795"/>
                <a:gd name="connsiteX58" fmla="*/ 2296470 w 3772845"/>
                <a:gd name="connsiteY58" fmla="*/ 724295 h 3200795"/>
                <a:gd name="connsiteX59" fmla="*/ 2353620 w 3772845"/>
                <a:gd name="connsiteY59" fmla="*/ 714770 h 3200795"/>
                <a:gd name="connsiteX60" fmla="*/ 2382195 w 3772845"/>
                <a:gd name="connsiteY60" fmla="*/ 705245 h 3200795"/>
                <a:gd name="connsiteX61" fmla="*/ 2439345 w 3772845"/>
                <a:gd name="connsiteY61" fmla="*/ 695720 h 3200795"/>
                <a:gd name="connsiteX62" fmla="*/ 2477445 w 3772845"/>
                <a:gd name="connsiteY62" fmla="*/ 705245 h 3200795"/>
                <a:gd name="connsiteX63" fmla="*/ 2486970 w 3772845"/>
                <a:gd name="connsiteY63" fmla="*/ 752870 h 3200795"/>
                <a:gd name="connsiteX64" fmla="*/ 2496495 w 3772845"/>
                <a:gd name="connsiteY64" fmla="*/ 781445 h 3200795"/>
                <a:gd name="connsiteX65" fmla="*/ 2515545 w 3772845"/>
                <a:gd name="connsiteY65" fmla="*/ 810020 h 3200795"/>
                <a:gd name="connsiteX66" fmla="*/ 2610795 w 3772845"/>
                <a:gd name="connsiteY66" fmla="*/ 819545 h 3200795"/>
                <a:gd name="connsiteX67" fmla="*/ 2686995 w 3772845"/>
                <a:gd name="connsiteY67" fmla="*/ 905270 h 3200795"/>
                <a:gd name="connsiteX68" fmla="*/ 2715570 w 3772845"/>
                <a:gd name="connsiteY68" fmla="*/ 924320 h 3200795"/>
                <a:gd name="connsiteX69" fmla="*/ 2744145 w 3772845"/>
                <a:gd name="connsiteY69" fmla="*/ 933845 h 3200795"/>
                <a:gd name="connsiteX70" fmla="*/ 2801295 w 3772845"/>
                <a:gd name="connsiteY70" fmla="*/ 971945 h 3200795"/>
                <a:gd name="connsiteX71" fmla="*/ 2810820 w 3772845"/>
                <a:gd name="connsiteY71" fmla="*/ 1000520 h 3200795"/>
                <a:gd name="connsiteX72" fmla="*/ 2839395 w 3772845"/>
                <a:gd name="connsiteY72" fmla="*/ 1010045 h 3200795"/>
                <a:gd name="connsiteX73" fmla="*/ 2982270 w 3772845"/>
                <a:gd name="connsiteY73" fmla="*/ 1038620 h 3200795"/>
                <a:gd name="connsiteX74" fmla="*/ 3010845 w 3772845"/>
                <a:gd name="connsiteY74" fmla="*/ 1048145 h 3200795"/>
                <a:gd name="connsiteX75" fmla="*/ 3087045 w 3772845"/>
                <a:gd name="connsiteY75" fmla="*/ 1019570 h 3200795"/>
                <a:gd name="connsiteX76" fmla="*/ 3106095 w 3772845"/>
                <a:gd name="connsiteY76" fmla="*/ 1048145 h 3200795"/>
                <a:gd name="connsiteX77" fmla="*/ 3163245 w 3772845"/>
                <a:gd name="connsiteY77" fmla="*/ 1086245 h 3200795"/>
                <a:gd name="connsiteX78" fmla="*/ 3191820 w 3772845"/>
                <a:gd name="connsiteY78" fmla="*/ 1105295 h 3200795"/>
                <a:gd name="connsiteX79" fmla="*/ 3229920 w 3772845"/>
                <a:gd name="connsiteY79" fmla="*/ 1114820 h 3200795"/>
                <a:gd name="connsiteX80" fmla="*/ 3287070 w 3772845"/>
                <a:gd name="connsiteY80" fmla="*/ 1095770 h 3200795"/>
                <a:gd name="connsiteX81" fmla="*/ 3315645 w 3772845"/>
                <a:gd name="connsiteY81" fmla="*/ 1038620 h 3200795"/>
                <a:gd name="connsiteX82" fmla="*/ 3344220 w 3772845"/>
                <a:gd name="connsiteY82" fmla="*/ 1019570 h 3200795"/>
                <a:gd name="connsiteX83" fmla="*/ 3372795 w 3772845"/>
                <a:gd name="connsiteY83" fmla="*/ 1048145 h 3200795"/>
                <a:gd name="connsiteX84" fmla="*/ 3391845 w 3772845"/>
                <a:gd name="connsiteY84" fmla="*/ 1076720 h 3200795"/>
                <a:gd name="connsiteX85" fmla="*/ 3448995 w 3772845"/>
                <a:gd name="connsiteY85" fmla="*/ 1095770 h 3200795"/>
                <a:gd name="connsiteX86" fmla="*/ 3506145 w 3772845"/>
                <a:gd name="connsiteY86" fmla="*/ 1143395 h 3200795"/>
                <a:gd name="connsiteX87" fmla="*/ 3563295 w 3772845"/>
                <a:gd name="connsiteY87" fmla="*/ 1124345 h 3200795"/>
                <a:gd name="connsiteX88" fmla="*/ 3591870 w 3772845"/>
                <a:gd name="connsiteY88" fmla="*/ 1133870 h 3200795"/>
                <a:gd name="connsiteX89" fmla="*/ 3620445 w 3772845"/>
                <a:gd name="connsiteY89" fmla="*/ 1152920 h 3200795"/>
                <a:gd name="connsiteX90" fmla="*/ 3706170 w 3772845"/>
                <a:gd name="connsiteY90" fmla="*/ 1143395 h 3200795"/>
                <a:gd name="connsiteX91" fmla="*/ 3734745 w 3772845"/>
                <a:gd name="connsiteY91" fmla="*/ 1133870 h 3200795"/>
                <a:gd name="connsiteX92" fmla="*/ 3744270 w 3772845"/>
                <a:gd name="connsiteY92" fmla="*/ 1162445 h 3200795"/>
                <a:gd name="connsiteX93" fmla="*/ 3772845 w 3772845"/>
                <a:gd name="connsiteY93" fmla="*/ 1219595 h 3200795"/>
                <a:gd name="connsiteX94" fmla="*/ 3763320 w 3772845"/>
                <a:gd name="connsiteY94" fmla="*/ 1276745 h 3200795"/>
                <a:gd name="connsiteX95" fmla="*/ 3734745 w 3772845"/>
                <a:gd name="connsiteY95" fmla="*/ 1343420 h 3200795"/>
                <a:gd name="connsiteX96" fmla="*/ 3715695 w 3772845"/>
                <a:gd name="connsiteY96" fmla="*/ 1371995 h 3200795"/>
                <a:gd name="connsiteX97" fmla="*/ 3687120 w 3772845"/>
                <a:gd name="connsiteY97" fmla="*/ 1400570 h 3200795"/>
                <a:gd name="connsiteX98" fmla="*/ 3649020 w 3772845"/>
                <a:gd name="connsiteY98" fmla="*/ 1486295 h 3200795"/>
                <a:gd name="connsiteX99" fmla="*/ 3591870 w 3772845"/>
                <a:gd name="connsiteY99" fmla="*/ 1505345 h 3200795"/>
                <a:gd name="connsiteX100" fmla="*/ 3563295 w 3772845"/>
                <a:gd name="connsiteY100" fmla="*/ 1524395 h 3200795"/>
                <a:gd name="connsiteX101" fmla="*/ 3506145 w 3772845"/>
                <a:gd name="connsiteY101" fmla="*/ 1552970 h 3200795"/>
                <a:gd name="connsiteX102" fmla="*/ 3487095 w 3772845"/>
                <a:gd name="connsiteY102" fmla="*/ 1581545 h 3200795"/>
                <a:gd name="connsiteX103" fmla="*/ 3439470 w 3772845"/>
                <a:gd name="connsiteY103" fmla="*/ 1591070 h 3200795"/>
                <a:gd name="connsiteX104" fmla="*/ 3382320 w 3772845"/>
                <a:gd name="connsiteY104" fmla="*/ 1610120 h 3200795"/>
                <a:gd name="connsiteX105" fmla="*/ 3353745 w 3772845"/>
                <a:gd name="connsiteY105" fmla="*/ 1619645 h 3200795"/>
                <a:gd name="connsiteX106" fmla="*/ 3306120 w 3772845"/>
                <a:gd name="connsiteY106" fmla="*/ 1676795 h 3200795"/>
                <a:gd name="connsiteX107" fmla="*/ 3287070 w 3772845"/>
                <a:gd name="connsiteY107" fmla="*/ 1705370 h 3200795"/>
                <a:gd name="connsiteX108" fmla="*/ 3315645 w 3772845"/>
                <a:gd name="connsiteY108" fmla="*/ 1724420 h 3200795"/>
                <a:gd name="connsiteX109" fmla="*/ 3325170 w 3772845"/>
                <a:gd name="connsiteY109" fmla="*/ 1752995 h 3200795"/>
                <a:gd name="connsiteX110" fmla="*/ 3334695 w 3772845"/>
                <a:gd name="connsiteY110" fmla="*/ 1924445 h 3200795"/>
                <a:gd name="connsiteX111" fmla="*/ 3372795 w 3772845"/>
                <a:gd name="connsiteY111" fmla="*/ 1933970 h 3200795"/>
                <a:gd name="connsiteX112" fmla="*/ 3401370 w 3772845"/>
                <a:gd name="connsiteY112" fmla="*/ 1943495 h 3200795"/>
                <a:gd name="connsiteX113" fmla="*/ 3410895 w 3772845"/>
                <a:gd name="connsiteY113" fmla="*/ 1972070 h 3200795"/>
                <a:gd name="connsiteX114" fmla="*/ 3353745 w 3772845"/>
                <a:gd name="connsiteY114" fmla="*/ 1991120 h 3200795"/>
                <a:gd name="connsiteX115" fmla="*/ 3334695 w 3772845"/>
                <a:gd name="connsiteY115" fmla="*/ 2019695 h 3200795"/>
                <a:gd name="connsiteX116" fmla="*/ 3334695 w 3772845"/>
                <a:gd name="connsiteY116" fmla="*/ 2229245 h 3200795"/>
                <a:gd name="connsiteX117" fmla="*/ 3391845 w 3772845"/>
                <a:gd name="connsiteY117" fmla="*/ 2238770 h 3200795"/>
                <a:gd name="connsiteX118" fmla="*/ 3420420 w 3772845"/>
                <a:gd name="connsiteY118" fmla="*/ 2248295 h 3200795"/>
                <a:gd name="connsiteX119" fmla="*/ 3410895 w 3772845"/>
                <a:gd name="connsiteY119" fmla="*/ 2295920 h 3200795"/>
                <a:gd name="connsiteX120" fmla="*/ 3353745 w 3772845"/>
                <a:gd name="connsiteY120" fmla="*/ 2324495 h 3200795"/>
                <a:gd name="connsiteX121" fmla="*/ 3325170 w 3772845"/>
                <a:gd name="connsiteY121" fmla="*/ 2391170 h 3200795"/>
                <a:gd name="connsiteX122" fmla="*/ 3334695 w 3772845"/>
                <a:gd name="connsiteY122" fmla="*/ 2438795 h 3200795"/>
                <a:gd name="connsiteX123" fmla="*/ 3344220 w 3772845"/>
                <a:gd name="connsiteY123" fmla="*/ 2467370 h 3200795"/>
                <a:gd name="connsiteX124" fmla="*/ 3372795 w 3772845"/>
                <a:gd name="connsiteY124" fmla="*/ 2486420 h 3200795"/>
                <a:gd name="connsiteX125" fmla="*/ 3391845 w 3772845"/>
                <a:gd name="connsiteY125" fmla="*/ 2600720 h 3200795"/>
                <a:gd name="connsiteX126" fmla="*/ 3410895 w 3772845"/>
                <a:gd name="connsiteY126" fmla="*/ 2629295 h 3200795"/>
                <a:gd name="connsiteX127" fmla="*/ 3382320 w 3772845"/>
                <a:gd name="connsiteY127" fmla="*/ 2638820 h 3200795"/>
                <a:gd name="connsiteX128" fmla="*/ 3325170 w 3772845"/>
                <a:gd name="connsiteY128" fmla="*/ 2648345 h 3200795"/>
                <a:gd name="connsiteX129" fmla="*/ 3315645 w 3772845"/>
                <a:gd name="connsiteY129" fmla="*/ 2686445 h 3200795"/>
                <a:gd name="connsiteX130" fmla="*/ 3258495 w 3772845"/>
                <a:gd name="connsiteY130" fmla="*/ 2724545 h 3200795"/>
                <a:gd name="connsiteX131" fmla="*/ 3201345 w 3772845"/>
                <a:gd name="connsiteY131" fmla="*/ 2781695 h 3200795"/>
                <a:gd name="connsiteX132" fmla="*/ 3144195 w 3772845"/>
                <a:gd name="connsiteY132" fmla="*/ 2819795 h 3200795"/>
                <a:gd name="connsiteX133" fmla="*/ 3115620 w 3772845"/>
                <a:gd name="connsiteY133" fmla="*/ 2838845 h 3200795"/>
                <a:gd name="connsiteX134" fmla="*/ 3067995 w 3772845"/>
                <a:gd name="connsiteY134" fmla="*/ 2886470 h 3200795"/>
                <a:gd name="connsiteX135" fmla="*/ 3010845 w 3772845"/>
                <a:gd name="connsiteY135" fmla="*/ 2905520 h 3200795"/>
                <a:gd name="connsiteX136" fmla="*/ 2953695 w 3772845"/>
                <a:gd name="connsiteY136" fmla="*/ 2943620 h 3200795"/>
                <a:gd name="connsiteX137" fmla="*/ 2925120 w 3772845"/>
                <a:gd name="connsiteY137" fmla="*/ 2962670 h 3200795"/>
                <a:gd name="connsiteX138" fmla="*/ 2867970 w 3772845"/>
                <a:gd name="connsiteY138" fmla="*/ 2981720 h 3200795"/>
                <a:gd name="connsiteX139" fmla="*/ 2839395 w 3772845"/>
                <a:gd name="connsiteY139" fmla="*/ 2991245 h 3200795"/>
                <a:gd name="connsiteX140" fmla="*/ 2839395 w 3772845"/>
                <a:gd name="connsiteY140" fmla="*/ 3134120 h 3200795"/>
                <a:gd name="connsiteX141" fmla="*/ 2810820 w 3772845"/>
                <a:gd name="connsiteY141" fmla="*/ 3143645 h 3200795"/>
                <a:gd name="connsiteX142" fmla="*/ 2706045 w 3772845"/>
                <a:gd name="connsiteY142" fmla="*/ 3143645 h 3200795"/>
                <a:gd name="connsiteX143" fmla="*/ 2667945 w 3772845"/>
                <a:gd name="connsiteY143" fmla="*/ 3200795 h 3200795"/>
                <a:gd name="connsiteX144" fmla="*/ 2648895 w 3772845"/>
                <a:gd name="connsiteY144" fmla="*/ 3172220 h 3200795"/>
                <a:gd name="connsiteX145" fmla="*/ 2620320 w 3772845"/>
                <a:gd name="connsiteY145" fmla="*/ 3057920 h 3200795"/>
                <a:gd name="connsiteX146" fmla="*/ 2610795 w 3772845"/>
                <a:gd name="connsiteY146" fmla="*/ 3029345 h 3200795"/>
                <a:gd name="connsiteX147" fmla="*/ 2610795 w 3772845"/>
                <a:gd name="connsiteY147" fmla="*/ 2829320 h 3200795"/>
                <a:gd name="connsiteX148" fmla="*/ 2591745 w 3772845"/>
                <a:gd name="connsiteY148" fmla="*/ 2772170 h 3200795"/>
                <a:gd name="connsiteX149" fmla="*/ 2582220 w 3772845"/>
                <a:gd name="connsiteY149" fmla="*/ 2648345 h 3200795"/>
                <a:gd name="connsiteX150" fmla="*/ 2563170 w 3772845"/>
                <a:gd name="connsiteY150" fmla="*/ 2581670 h 3200795"/>
                <a:gd name="connsiteX151" fmla="*/ 2534595 w 3772845"/>
                <a:gd name="connsiteY151" fmla="*/ 2457845 h 3200795"/>
                <a:gd name="connsiteX152" fmla="*/ 2525070 w 3772845"/>
                <a:gd name="connsiteY152" fmla="*/ 2429270 h 3200795"/>
                <a:gd name="connsiteX153" fmla="*/ 2496495 w 3772845"/>
                <a:gd name="connsiteY153" fmla="*/ 2410220 h 3200795"/>
                <a:gd name="connsiteX154" fmla="*/ 2486970 w 3772845"/>
                <a:gd name="connsiteY154" fmla="*/ 2381645 h 3200795"/>
                <a:gd name="connsiteX155" fmla="*/ 2477445 w 3772845"/>
                <a:gd name="connsiteY155" fmla="*/ 2324495 h 3200795"/>
                <a:gd name="connsiteX156" fmla="*/ 2420295 w 3772845"/>
                <a:gd name="connsiteY156" fmla="*/ 2305445 h 3200795"/>
                <a:gd name="connsiteX157" fmla="*/ 2410770 w 3772845"/>
                <a:gd name="connsiteY157" fmla="*/ 2276870 h 3200795"/>
                <a:gd name="connsiteX158" fmla="*/ 2382195 w 3772845"/>
                <a:gd name="connsiteY158" fmla="*/ 2267345 h 3200795"/>
                <a:gd name="connsiteX159" fmla="*/ 2353620 w 3772845"/>
                <a:gd name="connsiteY159" fmla="*/ 2248295 h 3200795"/>
                <a:gd name="connsiteX160" fmla="*/ 2315520 w 3772845"/>
                <a:gd name="connsiteY160" fmla="*/ 2238770 h 3200795"/>
                <a:gd name="connsiteX161" fmla="*/ 2229795 w 3772845"/>
                <a:gd name="connsiteY161" fmla="*/ 2210195 h 3200795"/>
                <a:gd name="connsiteX162" fmla="*/ 2220270 w 3772845"/>
                <a:gd name="connsiteY162" fmla="*/ 2181620 h 3200795"/>
                <a:gd name="connsiteX163" fmla="*/ 2096445 w 3772845"/>
                <a:gd name="connsiteY163" fmla="*/ 2143520 h 3200795"/>
                <a:gd name="connsiteX164" fmla="*/ 2039295 w 3772845"/>
                <a:gd name="connsiteY164" fmla="*/ 2153045 h 3200795"/>
                <a:gd name="connsiteX165" fmla="*/ 1972620 w 3772845"/>
                <a:gd name="connsiteY165" fmla="*/ 2124470 h 3200795"/>
                <a:gd name="connsiteX166" fmla="*/ 1944045 w 3772845"/>
                <a:gd name="connsiteY166" fmla="*/ 2095895 h 3200795"/>
                <a:gd name="connsiteX167" fmla="*/ 1934520 w 3772845"/>
                <a:gd name="connsiteY167" fmla="*/ 2067320 h 3200795"/>
                <a:gd name="connsiteX168" fmla="*/ 1896420 w 3772845"/>
                <a:gd name="connsiteY168" fmla="*/ 2010170 h 3200795"/>
                <a:gd name="connsiteX169" fmla="*/ 1867845 w 3772845"/>
                <a:gd name="connsiteY169" fmla="*/ 1867295 h 3200795"/>
                <a:gd name="connsiteX170" fmla="*/ 1867845 w 3772845"/>
                <a:gd name="connsiteY170" fmla="*/ 1867295 h 3200795"/>
                <a:gd name="connsiteX171" fmla="*/ 1848795 w 3772845"/>
                <a:gd name="connsiteY171" fmla="*/ 1791095 h 3200795"/>
                <a:gd name="connsiteX172" fmla="*/ 1829745 w 3772845"/>
                <a:gd name="connsiteY172" fmla="*/ 1762520 h 3200795"/>
                <a:gd name="connsiteX173" fmla="*/ 1820220 w 3772845"/>
                <a:gd name="connsiteY173" fmla="*/ 1714895 h 3200795"/>
                <a:gd name="connsiteX174" fmla="*/ 1705920 w 3772845"/>
                <a:gd name="connsiteY174" fmla="*/ 1648220 h 3200795"/>
                <a:gd name="connsiteX175" fmla="*/ 1639245 w 3772845"/>
                <a:gd name="connsiteY175" fmla="*/ 1562495 h 3200795"/>
                <a:gd name="connsiteX176" fmla="*/ 1610670 w 3772845"/>
                <a:gd name="connsiteY176" fmla="*/ 1552970 h 3200795"/>
                <a:gd name="connsiteX177" fmla="*/ 1572570 w 3772845"/>
                <a:gd name="connsiteY177" fmla="*/ 1495820 h 3200795"/>
                <a:gd name="connsiteX178" fmla="*/ 1543995 w 3772845"/>
                <a:gd name="connsiteY178" fmla="*/ 1467245 h 3200795"/>
                <a:gd name="connsiteX179" fmla="*/ 1505895 w 3772845"/>
                <a:gd name="connsiteY179" fmla="*/ 1410095 h 3200795"/>
                <a:gd name="connsiteX180" fmla="*/ 1391595 w 3772845"/>
                <a:gd name="connsiteY180" fmla="*/ 1381520 h 3200795"/>
                <a:gd name="connsiteX181" fmla="*/ 1363020 w 3772845"/>
                <a:gd name="connsiteY181" fmla="*/ 1362470 h 3200795"/>
                <a:gd name="connsiteX182" fmla="*/ 1162995 w 3772845"/>
                <a:gd name="connsiteY182" fmla="*/ 1343420 h 3200795"/>
                <a:gd name="connsiteX183" fmla="*/ 982020 w 3772845"/>
                <a:gd name="connsiteY183" fmla="*/ 1314845 h 3200795"/>
                <a:gd name="connsiteX184" fmla="*/ 953445 w 3772845"/>
                <a:gd name="connsiteY184" fmla="*/ 1295795 h 3200795"/>
                <a:gd name="connsiteX185" fmla="*/ 915345 w 3772845"/>
                <a:gd name="connsiteY185" fmla="*/ 1238645 h 3200795"/>
                <a:gd name="connsiteX186" fmla="*/ 867720 w 3772845"/>
                <a:gd name="connsiteY186" fmla="*/ 1200545 h 3200795"/>
                <a:gd name="connsiteX187" fmla="*/ 791520 w 3772845"/>
                <a:gd name="connsiteY187" fmla="*/ 1191020 h 3200795"/>
                <a:gd name="connsiteX188" fmla="*/ 762945 w 3772845"/>
                <a:gd name="connsiteY188" fmla="*/ 1171970 h 3200795"/>
                <a:gd name="connsiteX189" fmla="*/ 734370 w 3772845"/>
                <a:gd name="connsiteY189" fmla="*/ 1162445 h 3200795"/>
                <a:gd name="connsiteX190" fmla="*/ 715320 w 3772845"/>
                <a:gd name="connsiteY190" fmla="*/ 1133870 h 3200795"/>
                <a:gd name="connsiteX191" fmla="*/ 686745 w 3772845"/>
                <a:gd name="connsiteY191" fmla="*/ 1114820 h 3200795"/>
                <a:gd name="connsiteX192" fmla="*/ 610545 w 3772845"/>
                <a:gd name="connsiteY192" fmla="*/ 1124345 h 3200795"/>
                <a:gd name="connsiteX193" fmla="*/ 553395 w 3772845"/>
                <a:gd name="connsiteY193" fmla="*/ 1143395 h 3200795"/>
                <a:gd name="connsiteX194" fmla="*/ 496245 w 3772845"/>
                <a:gd name="connsiteY194" fmla="*/ 1114820 h 3200795"/>
                <a:gd name="connsiteX195" fmla="*/ 458145 w 3772845"/>
                <a:gd name="connsiteY195" fmla="*/ 1029095 h 3200795"/>
                <a:gd name="connsiteX196" fmla="*/ 439095 w 3772845"/>
                <a:gd name="connsiteY196" fmla="*/ 971945 h 3200795"/>
                <a:gd name="connsiteX197" fmla="*/ 420045 w 3772845"/>
                <a:gd name="connsiteY197" fmla="*/ 914795 h 3200795"/>
                <a:gd name="connsiteX198" fmla="*/ 410520 w 3772845"/>
                <a:gd name="connsiteY198" fmla="*/ 886220 h 3200795"/>
                <a:gd name="connsiteX199" fmla="*/ 420045 w 3772845"/>
                <a:gd name="connsiteY199" fmla="*/ 819545 h 3200795"/>
                <a:gd name="connsiteX200" fmla="*/ 439095 w 3772845"/>
                <a:gd name="connsiteY200" fmla="*/ 762395 h 3200795"/>
                <a:gd name="connsiteX201" fmla="*/ 429570 w 3772845"/>
                <a:gd name="connsiteY201" fmla="*/ 714770 h 3200795"/>
                <a:gd name="connsiteX202" fmla="*/ 410520 w 3772845"/>
                <a:gd name="connsiteY202" fmla="*/ 686195 h 3200795"/>
                <a:gd name="connsiteX203" fmla="*/ 353370 w 3772845"/>
                <a:gd name="connsiteY203" fmla="*/ 638570 h 3200795"/>
                <a:gd name="connsiteX204" fmla="*/ 258120 w 3772845"/>
                <a:gd name="connsiteY204" fmla="*/ 609995 h 3200795"/>
                <a:gd name="connsiteX205" fmla="*/ 200970 w 3772845"/>
                <a:gd name="connsiteY205" fmla="*/ 581420 h 3200795"/>
                <a:gd name="connsiteX206" fmla="*/ 172395 w 3772845"/>
                <a:gd name="connsiteY206" fmla="*/ 552845 h 3200795"/>
                <a:gd name="connsiteX207" fmla="*/ 77145 w 3772845"/>
                <a:gd name="connsiteY207" fmla="*/ 524270 h 3200795"/>
                <a:gd name="connsiteX208" fmla="*/ 48570 w 3772845"/>
                <a:gd name="connsiteY208" fmla="*/ 514745 h 3200795"/>
                <a:gd name="connsiteX209" fmla="*/ 10470 w 3772845"/>
                <a:gd name="connsiteY209" fmla="*/ 495695 h 320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3772845" h="3200795">
                  <a:moveTo>
                    <a:pt x="10470" y="495695"/>
                  </a:moveTo>
                  <a:cubicBezTo>
                    <a:pt x="4120" y="471883"/>
                    <a:pt x="-9521" y="421847"/>
                    <a:pt x="10470" y="371870"/>
                  </a:cubicBezTo>
                  <a:cubicBezTo>
                    <a:pt x="14722" y="361241"/>
                    <a:pt x="29520" y="359170"/>
                    <a:pt x="39045" y="352820"/>
                  </a:cubicBezTo>
                  <a:cubicBezTo>
                    <a:pt x="51745" y="333770"/>
                    <a:pt x="69905" y="317390"/>
                    <a:pt x="77145" y="295670"/>
                  </a:cubicBezTo>
                  <a:cubicBezTo>
                    <a:pt x="80320" y="286145"/>
                    <a:pt x="82180" y="276075"/>
                    <a:pt x="86670" y="267095"/>
                  </a:cubicBezTo>
                  <a:cubicBezTo>
                    <a:pt x="91790" y="256856"/>
                    <a:pt x="101071" y="248981"/>
                    <a:pt x="105720" y="238520"/>
                  </a:cubicBezTo>
                  <a:cubicBezTo>
                    <a:pt x="123828" y="197776"/>
                    <a:pt x="123212" y="182059"/>
                    <a:pt x="134295" y="143270"/>
                  </a:cubicBezTo>
                  <a:cubicBezTo>
                    <a:pt x="137053" y="133616"/>
                    <a:pt x="135980" y="120967"/>
                    <a:pt x="143820" y="114695"/>
                  </a:cubicBezTo>
                  <a:cubicBezTo>
                    <a:pt x="154042" y="106517"/>
                    <a:pt x="169220" y="108345"/>
                    <a:pt x="181920" y="105170"/>
                  </a:cubicBezTo>
                  <a:cubicBezTo>
                    <a:pt x="185095" y="95645"/>
                    <a:pt x="188687" y="86249"/>
                    <a:pt x="191445" y="76595"/>
                  </a:cubicBezTo>
                  <a:cubicBezTo>
                    <a:pt x="195041" y="64008"/>
                    <a:pt x="189527" y="44852"/>
                    <a:pt x="200970" y="38495"/>
                  </a:cubicBezTo>
                  <a:cubicBezTo>
                    <a:pt x="223346" y="26064"/>
                    <a:pt x="251770" y="32145"/>
                    <a:pt x="277170" y="28970"/>
                  </a:cubicBezTo>
                  <a:cubicBezTo>
                    <a:pt x="286695" y="25795"/>
                    <a:pt x="296765" y="23935"/>
                    <a:pt x="305745" y="19445"/>
                  </a:cubicBezTo>
                  <a:cubicBezTo>
                    <a:pt x="315984" y="14325"/>
                    <a:pt x="322942" y="1659"/>
                    <a:pt x="334320" y="395"/>
                  </a:cubicBezTo>
                  <a:cubicBezTo>
                    <a:pt x="353515" y="-1738"/>
                    <a:pt x="372734" y="5236"/>
                    <a:pt x="391470" y="9920"/>
                  </a:cubicBezTo>
                  <a:cubicBezTo>
                    <a:pt x="410951" y="14790"/>
                    <a:pt x="429570" y="22620"/>
                    <a:pt x="448620" y="28970"/>
                  </a:cubicBezTo>
                  <a:lnTo>
                    <a:pt x="505770" y="48020"/>
                  </a:lnTo>
                  <a:cubicBezTo>
                    <a:pt x="515295" y="51195"/>
                    <a:pt x="525991" y="51976"/>
                    <a:pt x="534345" y="57545"/>
                  </a:cubicBezTo>
                  <a:cubicBezTo>
                    <a:pt x="543870" y="63895"/>
                    <a:pt x="552681" y="71475"/>
                    <a:pt x="562920" y="76595"/>
                  </a:cubicBezTo>
                  <a:cubicBezTo>
                    <a:pt x="590865" y="90567"/>
                    <a:pt x="630590" y="90630"/>
                    <a:pt x="658170" y="95645"/>
                  </a:cubicBezTo>
                  <a:cubicBezTo>
                    <a:pt x="689840" y="101403"/>
                    <a:pt x="723597" y="114279"/>
                    <a:pt x="753420" y="124220"/>
                  </a:cubicBezTo>
                  <a:lnTo>
                    <a:pt x="781995" y="133745"/>
                  </a:lnTo>
                  <a:cubicBezTo>
                    <a:pt x="791520" y="136920"/>
                    <a:pt x="800830" y="140835"/>
                    <a:pt x="810570" y="143270"/>
                  </a:cubicBezTo>
                  <a:lnTo>
                    <a:pt x="848670" y="152795"/>
                  </a:lnTo>
                  <a:cubicBezTo>
                    <a:pt x="858195" y="159145"/>
                    <a:pt x="869150" y="163750"/>
                    <a:pt x="877245" y="171845"/>
                  </a:cubicBezTo>
                  <a:cubicBezTo>
                    <a:pt x="885340" y="179940"/>
                    <a:pt x="885070" y="198175"/>
                    <a:pt x="896295" y="200420"/>
                  </a:cubicBezTo>
                  <a:cubicBezTo>
                    <a:pt x="921396" y="205440"/>
                    <a:pt x="947095" y="194070"/>
                    <a:pt x="972495" y="190895"/>
                  </a:cubicBezTo>
                  <a:cubicBezTo>
                    <a:pt x="1056406" y="134954"/>
                    <a:pt x="911094" y="225174"/>
                    <a:pt x="1115370" y="162320"/>
                  </a:cubicBezTo>
                  <a:cubicBezTo>
                    <a:pt x="1124966" y="159367"/>
                    <a:pt x="1117795" y="140845"/>
                    <a:pt x="1124895" y="133745"/>
                  </a:cubicBezTo>
                  <a:cubicBezTo>
                    <a:pt x="1131995" y="126645"/>
                    <a:pt x="1144490" y="128710"/>
                    <a:pt x="1153470" y="124220"/>
                  </a:cubicBezTo>
                  <a:cubicBezTo>
                    <a:pt x="1163709" y="119100"/>
                    <a:pt x="1172520" y="111520"/>
                    <a:pt x="1182045" y="105170"/>
                  </a:cubicBezTo>
                  <a:cubicBezTo>
                    <a:pt x="1194745" y="108345"/>
                    <a:pt x="1209923" y="106517"/>
                    <a:pt x="1220145" y="114695"/>
                  </a:cubicBezTo>
                  <a:cubicBezTo>
                    <a:pt x="1227985" y="120967"/>
                    <a:pt x="1222570" y="136170"/>
                    <a:pt x="1229670" y="143270"/>
                  </a:cubicBezTo>
                  <a:cubicBezTo>
                    <a:pt x="1236770" y="150370"/>
                    <a:pt x="1248720" y="149620"/>
                    <a:pt x="1258245" y="152795"/>
                  </a:cubicBezTo>
                  <a:cubicBezTo>
                    <a:pt x="1276190" y="170740"/>
                    <a:pt x="1291525" y="189811"/>
                    <a:pt x="1315395" y="200420"/>
                  </a:cubicBezTo>
                  <a:cubicBezTo>
                    <a:pt x="1333745" y="208575"/>
                    <a:pt x="1355837" y="208331"/>
                    <a:pt x="1372545" y="219470"/>
                  </a:cubicBezTo>
                  <a:cubicBezTo>
                    <a:pt x="1454437" y="274065"/>
                    <a:pt x="1350825" y="208610"/>
                    <a:pt x="1429695" y="248045"/>
                  </a:cubicBezTo>
                  <a:cubicBezTo>
                    <a:pt x="1492021" y="279208"/>
                    <a:pt x="1423648" y="253539"/>
                    <a:pt x="1486845" y="295670"/>
                  </a:cubicBezTo>
                  <a:cubicBezTo>
                    <a:pt x="1504981" y="307761"/>
                    <a:pt x="1576448" y="313913"/>
                    <a:pt x="1582095" y="314720"/>
                  </a:cubicBezTo>
                  <a:cubicBezTo>
                    <a:pt x="1585270" y="333770"/>
                    <a:pt x="1582038" y="355102"/>
                    <a:pt x="1591620" y="371870"/>
                  </a:cubicBezTo>
                  <a:cubicBezTo>
                    <a:pt x="1596601" y="380587"/>
                    <a:pt x="1614359" y="373225"/>
                    <a:pt x="1620195" y="381395"/>
                  </a:cubicBezTo>
                  <a:cubicBezTo>
                    <a:pt x="1631867" y="397735"/>
                    <a:pt x="1632895" y="419495"/>
                    <a:pt x="1639245" y="438545"/>
                  </a:cubicBezTo>
                  <a:cubicBezTo>
                    <a:pt x="1642420" y="448070"/>
                    <a:pt x="1640416" y="461551"/>
                    <a:pt x="1648770" y="467120"/>
                  </a:cubicBezTo>
                  <a:lnTo>
                    <a:pt x="1677345" y="486170"/>
                  </a:lnTo>
                  <a:cubicBezTo>
                    <a:pt x="1690045" y="482995"/>
                    <a:pt x="1702906" y="480407"/>
                    <a:pt x="1715445" y="476645"/>
                  </a:cubicBezTo>
                  <a:cubicBezTo>
                    <a:pt x="1734679" y="470875"/>
                    <a:pt x="1772595" y="457595"/>
                    <a:pt x="1772595" y="457595"/>
                  </a:cubicBezTo>
                  <a:cubicBezTo>
                    <a:pt x="1782120" y="460770"/>
                    <a:pt x="1794070" y="460020"/>
                    <a:pt x="1801170" y="467120"/>
                  </a:cubicBezTo>
                  <a:cubicBezTo>
                    <a:pt x="1808270" y="474220"/>
                    <a:pt x="1805126" y="487341"/>
                    <a:pt x="1810695" y="495695"/>
                  </a:cubicBezTo>
                  <a:cubicBezTo>
                    <a:pt x="1818167" y="506903"/>
                    <a:pt x="1828637" y="516000"/>
                    <a:pt x="1839270" y="524270"/>
                  </a:cubicBezTo>
                  <a:cubicBezTo>
                    <a:pt x="1857342" y="538326"/>
                    <a:pt x="1877370" y="549670"/>
                    <a:pt x="1896420" y="562370"/>
                  </a:cubicBezTo>
                  <a:lnTo>
                    <a:pt x="1924995" y="581420"/>
                  </a:lnTo>
                  <a:cubicBezTo>
                    <a:pt x="1998214" y="532607"/>
                    <a:pt x="1959561" y="539556"/>
                    <a:pt x="2039295" y="552845"/>
                  </a:cubicBezTo>
                  <a:cubicBezTo>
                    <a:pt x="2042470" y="562370"/>
                    <a:pt x="2042548" y="573580"/>
                    <a:pt x="2048820" y="581420"/>
                  </a:cubicBezTo>
                  <a:cubicBezTo>
                    <a:pt x="2068420" y="605919"/>
                    <a:pt x="2097913" y="603218"/>
                    <a:pt x="2125020" y="609995"/>
                  </a:cubicBezTo>
                  <a:cubicBezTo>
                    <a:pt x="2134760" y="612430"/>
                    <a:pt x="2143941" y="616762"/>
                    <a:pt x="2153595" y="619520"/>
                  </a:cubicBezTo>
                  <a:cubicBezTo>
                    <a:pt x="2166182" y="623116"/>
                    <a:pt x="2178995" y="625870"/>
                    <a:pt x="2191695" y="629045"/>
                  </a:cubicBezTo>
                  <a:cubicBezTo>
                    <a:pt x="2201220" y="635395"/>
                    <a:pt x="2209809" y="643446"/>
                    <a:pt x="2220270" y="648095"/>
                  </a:cubicBezTo>
                  <a:cubicBezTo>
                    <a:pt x="2238620" y="656250"/>
                    <a:pt x="2277420" y="667145"/>
                    <a:pt x="2277420" y="667145"/>
                  </a:cubicBezTo>
                  <a:cubicBezTo>
                    <a:pt x="2283770" y="686195"/>
                    <a:pt x="2276663" y="727596"/>
                    <a:pt x="2296470" y="724295"/>
                  </a:cubicBezTo>
                  <a:cubicBezTo>
                    <a:pt x="2315520" y="721120"/>
                    <a:pt x="2334767" y="718960"/>
                    <a:pt x="2353620" y="714770"/>
                  </a:cubicBezTo>
                  <a:cubicBezTo>
                    <a:pt x="2363421" y="712592"/>
                    <a:pt x="2372394" y="707423"/>
                    <a:pt x="2382195" y="705245"/>
                  </a:cubicBezTo>
                  <a:cubicBezTo>
                    <a:pt x="2401048" y="701055"/>
                    <a:pt x="2420295" y="698895"/>
                    <a:pt x="2439345" y="695720"/>
                  </a:cubicBezTo>
                  <a:cubicBezTo>
                    <a:pt x="2452045" y="698895"/>
                    <a:pt x="2469064" y="695188"/>
                    <a:pt x="2477445" y="705245"/>
                  </a:cubicBezTo>
                  <a:cubicBezTo>
                    <a:pt x="2487809" y="717682"/>
                    <a:pt x="2483043" y="737164"/>
                    <a:pt x="2486970" y="752870"/>
                  </a:cubicBezTo>
                  <a:cubicBezTo>
                    <a:pt x="2489405" y="762610"/>
                    <a:pt x="2492005" y="772465"/>
                    <a:pt x="2496495" y="781445"/>
                  </a:cubicBezTo>
                  <a:cubicBezTo>
                    <a:pt x="2501615" y="791684"/>
                    <a:pt x="2504685" y="806400"/>
                    <a:pt x="2515545" y="810020"/>
                  </a:cubicBezTo>
                  <a:cubicBezTo>
                    <a:pt x="2545816" y="820110"/>
                    <a:pt x="2579045" y="816370"/>
                    <a:pt x="2610795" y="819545"/>
                  </a:cubicBezTo>
                  <a:cubicBezTo>
                    <a:pt x="2633700" y="853902"/>
                    <a:pt x="2647848" y="879172"/>
                    <a:pt x="2686995" y="905270"/>
                  </a:cubicBezTo>
                  <a:cubicBezTo>
                    <a:pt x="2696520" y="911620"/>
                    <a:pt x="2705331" y="919200"/>
                    <a:pt x="2715570" y="924320"/>
                  </a:cubicBezTo>
                  <a:cubicBezTo>
                    <a:pt x="2724550" y="928810"/>
                    <a:pt x="2735368" y="928969"/>
                    <a:pt x="2744145" y="933845"/>
                  </a:cubicBezTo>
                  <a:cubicBezTo>
                    <a:pt x="2764159" y="944964"/>
                    <a:pt x="2801295" y="971945"/>
                    <a:pt x="2801295" y="971945"/>
                  </a:cubicBezTo>
                  <a:cubicBezTo>
                    <a:pt x="2804470" y="981470"/>
                    <a:pt x="2803720" y="993420"/>
                    <a:pt x="2810820" y="1000520"/>
                  </a:cubicBezTo>
                  <a:cubicBezTo>
                    <a:pt x="2817920" y="1007620"/>
                    <a:pt x="2830415" y="1005555"/>
                    <a:pt x="2839395" y="1010045"/>
                  </a:cubicBezTo>
                  <a:cubicBezTo>
                    <a:pt x="2923935" y="1052315"/>
                    <a:pt x="2775893" y="1021422"/>
                    <a:pt x="2982270" y="1038620"/>
                  </a:cubicBezTo>
                  <a:cubicBezTo>
                    <a:pt x="2991795" y="1041795"/>
                    <a:pt x="3000805" y="1048145"/>
                    <a:pt x="3010845" y="1048145"/>
                  </a:cubicBezTo>
                  <a:cubicBezTo>
                    <a:pt x="3052040" y="1048145"/>
                    <a:pt x="3057484" y="1039278"/>
                    <a:pt x="3087045" y="1019570"/>
                  </a:cubicBezTo>
                  <a:cubicBezTo>
                    <a:pt x="3093395" y="1029095"/>
                    <a:pt x="3097480" y="1040607"/>
                    <a:pt x="3106095" y="1048145"/>
                  </a:cubicBezTo>
                  <a:cubicBezTo>
                    <a:pt x="3123325" y="1063222"/>
                    <a:pt x="3144195" y="1073545"/>
                    <a:pt x="3163245" y="1086245"/>
                  </a:cubicBezTo>
                  <a:cubicBezTo>
                    <a:pt x="3172770" y="1092595"/>
                    <a:pt x="3180714" y="1102519"/>
                    <a:pt x="3191820" y="1105295"/>
                  </a:cubicBezTo>
                  <a:lnTo>
                    <a:pt x="3229920" y="1114820"/>
                  </a:lnTo>
                  <a:cubicBezTo>
                    <a:pt x="3248970" y="1108470"/>
                    <a:pt x="3280720" y="1114820"/>
                    <a:pt x="3287070" y="1095770"/>
                  </a:cubicBezTo>
                  <a:cubicBezTo>
                    <a:pt x="3294817" y="1072529"/>
                    <a:pt x="3297181" y="1057084"/>
                    <a:pt x="3315645" y="1038620"/>
                  </a:cubicBezTo>
                  <a:cubicBezTo>
                    <a:pt x="3323740" y="1030525"/>
                    <a:pt x="3334695" y="1025920"/>
                    <a:pt x="3344220" y="1019570"/>
                  </a:cubicBezTo>
                  <a:cubicBezTo>
                    <a:pt x="3353745" y="1029095"/>
                    <a:pt x="3364171" y="1037797"/>
                    <a:pt x="3372795" y="1048145"/>
                  </a:cubicBezTo>
                  <a:cubicBezTo>
                    <a:pt x="3380124" y="1056939"/>
                    <a:pt x="3382137" y="1070653"/>
                    <a:pt x="3391845" y="1076720"/>
                  </a:cubicBezTo>
                  <a:cubicBezTo>
                    <a:pt x="3408873" y="1087363"/>
                    <a:pt x="3448995" y="1095770"/>
                    <a:pt x="3448995" y="1095770"/>
                  </a:cubicBezTo>
                  <a:cubicBezTo>
                    <a:pt x="3454456" y="1101231"/>
                    <a:pt x="3492884" y="1143395"/>
                    <a:pt x="3506145" y="1143395"/>
                  </a:cubicBezTo>
                  <a:cubicBezTo>
                    <a:pt x="3526225" y="1143395"/>
                    <a:pt x="3563295" y="1124345"/>
                    <a:pt x="3563295" y="1124345"/>
                  </a:cubicBezTo>
                  <a:cubicBezTo>
                    <a:pt x="3572820" y="1127520"/>
                    <a:pt x="3582890" y="1129380"/>
                    <a:pt x="3591870" y="1133870"/>
                  </a:cubicBezTo>
                  <a:cubicBezTo>
                    <a:pt x="3602109" y="1138990"/>
                    <a:pt x="3609037" y="1151969"/>
                    <a:pt x="3620445" y="1152920"/>
                  </a:cubicBezTo>
                  <a:cubicBezTo>
                    <a:pt x="3649097" y="1155308"/>
                    <a:pt x="3677595" y="1146570"/>
                    <a:pt x="3706170" y="1143395"/>
                  </a:cubicBezTo>
                  <a:cubicBezTo>
                    <a:pt x="3715695" y="1140220"/>
                    <a:pt x="3725765" y="1129380"/>
                    <a:pt x="3734745" y="1133870"/>
                  </a:cubicBezTo>
                  <a:cubicBezTo>
                    <a:pt x="3743725" y="1138360"/>
                    <a:pt x="3739780" y="1153465"/>
                    <a:pt x="3744270" y="1162445"/>
                  </a:cubicBezTo>
                  <a:cubicBezTo>
                    <a:pt x="3781199" y="1236303"/>
                    <a:pt x="3748904" y="1147771"/>
                    <a:pt x="3772845" y="1219595"/>
                  </a:cubicBezTo>
                  <a:cubicBezTo>
                    <a:pt x="3769670" y="1238645"/>
                    <a:pt x="3767510" y="1257892"/>
                    <a:pt x="3763320" y="1276745"/>
                  </a:cubicBezTo>
                  <a:cubicBezTo>
                    <a:pt x="3758463" y="1298603"/>
                    <a:pt x="3745334" y="1324889"/>
                    <a:pt x="3734745" y="1343420"/>
                  </a:cubicBezTo>
                  <a:cubicBezTo>
                    <a:pt x="3729065" y="1353359"/>
                    <a:pt x="3723024" y="1363201"/>
                    <a:pt x="3715695" y="1371995"/>
                  </a:cubicBezTo>
                  <a:cubicBezTo>
                    <a:pt x="3707071" y="1382343"/>
                    <a:pt x="3696645" y="1391045"/>
                    <a:pt x="3687120" y="1400570"/>
                  </a:cubicBezTo>
                  <a:cubicBezTo>
                    <a:pt x="3683959" y="1410052"/>
                    <a:pt x="3668087" y="1474378"/>
                    <a:pt x="3649020" y="1486295"/>
                  </a:cubicBezTo>
                  <a:cubicBezTo>
                    <a:pt x="3631992" y="1496938"/>
                    <a:pt x="3608578" y="1494206"/>
                    <a:pt x="3591870" y="1505345"/>
                  </a:cubicBezTo>
                  <a:cubicBezTo>
                    <a:pt x="3582345" y="1511695"/>
                    <a:pt x="3573534" y="1519275"/>
                    <a:pt x="3563295" y="1524395"/>
                  </a:cubicBezTo>
                  <a:cubicBezTo>
                    <a:pt x="3484425" y="1563830"/>
                    <a:pt x="3588037" y="1498375"/>
                    <a:pt x="3506145" y="1552970"/>
                  </a:cubicBezTo>
                  <a:cubicBezTo>
                    <a:pt x="3499795" y="1562495"/>
                    <a:pt x="3497034" y="1575865"/>
                    <a:pt x="3487095" y="1581545"/>
                  </a:cubicBezTo>
                  <a:cubicBezTo>
                    <a:pt x="3473039" y="1589577"/>
                    <a:pt x="3455089" y="1586810"/>
                    <a:pt x="3439470" y="1591070"/>
                  </a:cubicBezTo>
                  <a:cubicBezTo>
                    <a:pt x="3420097" y="1596354"/>
                    <a:pt x="3401370" y="1603770"/>
                    <a:pt x="3382320" y="1610120"/>
                  </a:cubicBezTo>
                  <a:lnTo>
                    <a:pt x="3353745" y="1619645"/>
                  </a:lnTo>
                  <a:cubicBezTo>
                    <a:pt x="3306447" y="1690591"/>
                    <a:pt x="3367236" y="1603456"/>
                    <a:pt x="3306120" y="1676795"/>
                  </a:cubicBezTo>
                  <a:cubicBezTo>
                    <a:pt x="3298791" y="1685589"/>
                    <a:pt x="3293420" y="1695845"/>
                    <a:pt x="3287070" y="1705370"/>
                  </a:cubicBezTo>
                  <a:cubicBezTo>
                    <a:pt x="3296595" y="1711720"/>
                    <a:pt x="3308494" y="1715481"/>
                    <a:pt x="3315645" y="1724420"/>
                  </a:cubicBezTo>
                  <a:cubicBezTo>
                    <a:pt x="3321917" y="1732260"/>
                    <a:pt x="3324218" y="1743000"/>
                    <a:pt x="3325170" y="1752995"/>
                  </a:cubicBezTo>
                  <a:cubicBezTo>
                    <a:pt x="3330597" y="1809975"/>
                    <a:pt x="3320128" y="1869091"/>
                    <a:pt x="3334695" y="1924445"/>
                  </a:cubicBezTo>
                  <a:cubicBezTo>
                    <a:pt x="3338027" y="1937105"/>
                    <a:pt x="3360208" y="1930374"/>
                    <a:pt x="3372795" y="1933970"/>
                  </a:cubicBezTo>
                  <a:cubicBezTo>
                    <a:pt x="3382449" y="1936728"/>
                    <a:pt x="3391845" y="1940320"/>
                    <a:pt x="3401370" y="1943495"/>
                  </a:cubicBezTo>
                  <a:cubicBezTo>
                    <a:pt x="3404545" y="1953020"/>
                    <a:pt x="3417995" y="1964970"/>
                    <a:pt x="3410895" y="1972070"/>
                  </a:cubicBezTo>
                  <a:cubicBezTo>
                    <a:pt x="3396696" y="1986269"/>
                    <a:pt x="3353745" y="1991120"/>
                    <a:pt x="3353745" y="1991120"/>
                  </a:cubicBezTo>
                  <a:cubicBezTo>
                    <a:pt x="3347395" y="2000645"/>
                    <a:pt x="3339815" y="2009456"/>
                    <a:pt x="3334695" y="2019695"/>
                  </a:cubicBezTo>
                  <a:cubicBezTo>
                    <a:pt x="3305726" y="2077633"/>
                    <a:pt x="3326694" y="2206384"/>
                    <a:pt x="3334695" y="2229245"/>
                  </a:cubicBezTo>
                  <a:cubicBezTo>
                    <a:pt x="3341075" y="2247474"/>
                    <a:pt x="3372992" y="2234580"/>
                    <a:pt x="3391845" y="2238770"/>
                  </a:cubicBezTo>
                  <a:cubicBezTo>
                    <a:pt x="3401646" y="2240948"/>
                    <a:pt x="3410895" y="2245120"/>
                    <a:pt x="3420420" y="2248295"/>
                  </a:cubicBezTo>
                  <a:cubicBezTo>
                    <a:pt x="3417245" y="2264170"/>
                    <a:pt x="3418927" y="2281864"/>
                    <a:pt x="3410895" y="2295920"/>
                  </a:cubicBezTo>
                  <a:cubicBezTo>
                    <a:pt x="3402206" y="2311126"/>
                    <a:pt x="3368412" y="2319606"/>
                    <a:pt x="3353745" y="2324495"/>
                  </a:cubicBezTo>
                  <a:cubicBezTo>
                    <a:pt x="3338191" y="2347826"/>
                    <a:pt x="3325170" y="2360416"/>
                    <a:pt x="3325170" y="2391170"/>
                  </a:cubicBezTo>
                  <a:cubicBezTo>
                    <a:pt x="3325170" y="2407359"/>
                    <a:pt x="3330768" y="2423089"/>
                    <a:pt x="3334695" y="2438795"/>
                  </a:cubicBezTo>
                  <a:cubicBezTo>
                    <a:pt x="3337130" y="2448535"/>
                    <a:pt x="3337948" y="2459530"/>
                    <a:pt x="3344220" y="2467370"/>
                  </a:cubicBezTo>
                  <a:cubicBezTo>
                    <a:pt x="3351371" y="2476309"/>
                    <a:pt x="3363270" y="2480070"/>
                    <a:pt x="3372795" y="2486420"/>
                  </a:cubicBezTo>
                  <a:cubicBezTo>
                    <a:pt x="3374209" y="2496321"/>
                    <a:pt x="3385417" y="2583578"/>
                    <a:pt x="3391845" y="2600720"/>
                  </a:cubicBezTo>
                  <a:cubicBezTo>
                    <a:pt x="3395865" y="2611439"/>
                    <a:pt x="3404545" y="2619770"/>
                    <a:pt x="3410895" y="2629295"/>
                  </a:cubicBezTo>
                  <a:cubicBezTo>
                    <a:pt x="3401370" y="2632470"/>
                    <a:pt x="3392121" y="2636642"/>
                    <a:pt x="3382320" y="2638820"/>
                  </a:cubicBezTo>
                  <a:cubicBezTo>
                    <a:pt x="3363467" y="2643010"/>
                    <a:pt x="3340885" y="2637120"/>
                    <a:pt x="3325170" y="2648345"/>
                  </a:cubicBezTo>
                  <a:cubicBezTo>
                    <a:pt x="3314518" y="2655954"/>
                    <a:pt x="3324265" y="2676593"/>
                    <a:pt x="3315645" y="2686445"/>
                  </a:cubicBezTo>
                  <a:cubicBezTo>
                    <a:pt x="3300568" y="2703675"/>
                    <a:pt x="3274684" y="2708356"/>
                    <a:pt x="3258495" y="2724545"/>
                  </a:cubicBezTo>
                  <a:cubicBezTo>
                    <a:pt x="3239445" y="2743595"/>
                    <a:pt x="3223761" y="2766751"/>
                    <a:pt x="3201345" y="2781695"/>
                  </a:cubicBezTo>
                  <a:lnTo>
                    <a:pt x="3144195" y="2819795"/>
                  </a:lnTo>
                  <a:lnTo>
                    <a:pt x="3115620" y="2838845"/>
                  </a:lnTo>
                  <a:cubicBezTo>
                    <a:pt x="3098241" y="2864913"/>
                    <a:pt x="3098074" y="2873102"/>
                    <a:pt x="3067995" y="2886470"/>
                  </a:cubicBezTo>
                  <a:cubicBezTo>
                    <a:pt x="3049645" y="2894625"/>
                    <a:pt x="3010845" y="2905520"/>
                    <a:pt x="3010845" y="2905520"/>
                  </a:cubicBezTo>
                  <a:cubicBezTo>
                    <a:pt x="2956676" y="2959689"/>
                    <a:pt x="3008834" y="2916051"/>
                    <a:pt x="2953695" y="2943620"/>
                  </a:cubicBezTo>
                  <a:cubicBezTo>
                    <a:pt x="2943456" y="2948740"/>
                    <a:pt x="2935581" y="2958021"/>
                    <a:pt x="2925120" y="2962670"/>
                  </a:cubicBezTo>
                  <a:cubicBezTo>
                    <a:pt x="2906770" y="2970825"/>
                    <a:pt x="2887020" y="2975370"/>
                    <a:pt x="2867970" y="2981720"/>
                  </a:cubicBezTo>
                  <a:lnTo>
                    <a:pt x="2839395" y="2991245"/>
                  </a:lnTo>
                  <a:cubicBezTo>
                    <a:pt x="2845829" y="3036282"/>
                    <a:pt x="2859357" y="3089206"/>
                    <a:pt x="2839395" y="3134120"/>
                  </a:cubicBezTo>
                  <a:cubicBezTo>
                    <a:pt x="2835317" y="3143295"/>
                    <a:pt x="2820345" y="3140470"/>
                    <a:pt x="2810820" y="3143645"/>
                  </a:cubicBezTo>
                  <a:cubicBezTo>
                    <a:pt x="2774859" y="3131658"/>
                    <a:pt x="2749126" y="3118514"/>
                    <a:pt x="2706045" y="3143645"/>
                  </a:cubicBezTo>
                  <a:cubicBezTo>
                    <a:pt x="2686269" y="3155181"/>
                    <a:pt x="2667945" y="3200795"/>
                    <a:pt x="2667945" y="3200795"/>
                  </a:cubicBezTo>
                  <a:cubicBezTo>
                    <a:pt x="2661595" y="3191270"/>
                    <a:pt x="2653544" y="3182681"/>
                    <a:pt x="2648895" y="3172220"/>
                  </a:cubicBezTo>
                  <a:cubicBezTo>
                    <a:pt x="2623233" y="3114480"/>
                    <a:pt x="2633632" y="3117823"/>
                    <a:pt x="2620320" y="3057920"/>
                  </a:cubicBezTo>
                  <a:cubicBezTo>
                    <a:pt x="2618142" y="3048119"/>
                    <a:pt x="2613970" y="3038870"/>
                    <a:pt x="2610795" y="3029345"/>
                  </a:cubicBezTo>
                  <a:cubicBezTo>
                    <a:pt x="2617350" y="2937576"/>
                    <a:pt x="2628924" y="2907880"/>
                    <a:pt x="2610795" y="2829320"/>
                  </a:cubicBezTo>
                  <a:cubicBezTo>
                    <a:pt x="2606280" y="2809754"/>
                    <a:pt x="2591745" y="2772170"/>
                    <a:pt x="2591745" y="2772170"/>
                  </a:cubicBezTo>
                  <a:cubicBezTo>
                    <a:pt x="2588570" y="2730895"/>
                    <a:pt x="2587057" y="2689458"/>
                    <a:pt x="2582220" y="2648345"/>
                  </a:cubicBezTo>
                  <a:cubicBezTo>
                    <a:pt x="2580045" y="2629861"/>
                    <a:pt x="2569330" y="2600149"/>
                    <a:pt x="2563170" y="2581670"/>
                  </a:cubicBezTo>
                  <a:cubicBezTo>
                    <a:pt x="2550805" y="2495116"/>
                    <a:pt x="2560745" y="2536294"/>
                    <a:pt x="2534595" y="2457845"/>
                  </a:cubicBezTo>
                  <a:cubicBezTo>
                    <a:pt x="2531420" y="2448320"/>
                    <a:pt x="2533424" y="2434839"/>
                    <a:pt x="2525070" y="2429270"/>
                  </a:cubicBezTo>
                  <a:lnTo>
                    <a:pt x="2496495" y="2410220"/>
                  </a:lnTo>
                  <a:cubicBezTo>
                    <a:pt x="2493320" y="2400695"/>
                    <a:pt x="2489148" y="2391446"/>
                    <a:pt x="2486970" y="2381645"/>
                  </a:cubicBezTo>
                  <a:cubicBezTo>
                    <a:pt x="2482780" y="2362792"/>
                    <a:pt x="2490163" y="2339029"/>
                    <a:pt x="2477445" y="2324495"/>
                  </a:cubicBezTo>
                  <a:cubicBezTo>
                    <a:pt x="2464222" y="2309383"/>
                    <a:pt x="2420295" y="2305445"/>
                    <a:pt x="2420295" y="2305445"/>
                  </a:cubicBezTo>
                  <a:cubicBezTo>
                    <a:pt x="2417120" y="2295920"/>
                    <a:pt x="2417870" y="2283970"/>
                    <a:pt x="2410770" y="2276870"/>
                  </a:cubicBezTo>
                  <a:cubicBezTo>
                    <a:pt x="2403670" y="2269770"/>
                    <a:pt x="2391175" y="2271835"/>
                    <a:pt x="2382195" y="2267345"/>
                  </a:cubicBezTo>
                  <a:cubicBezTo>
                    <a:pt x="2371956" y="2262225"/>
                    <a:pt x="2364142" y="2252804"/>
                    <a:pt x="2353620" y="2248295"/>
                  </a:cubicBezTo>
                  <a:cubicBezTo>
                    <a:pt x="2341588" y="2243138"/>
                    <a:pt x="2327777" y="2243367"/>
                    <a:pt x="2315520" y="2238770"/>
                  </a:cubicBezTo>
                  <a:cubicBezTo>
                    <a:pt x="2225382" y="2204968"/>
                    <a:pt x="2334165" y="2231069"/>
                    <a:pt x="2229795" y="2210195"/>
                  </a:cubicBezTo>
                  <a:cubicBezTo>
                    <a:pt x="2226620" y="2200670"/>
                    <a:pt x="2224760" y="2190600"/>
                    <a:pt x="2220270" y="2181620"/>
                  </a:cubicBezTo>
                  <a:cubicBezTo>
                    <a:pt x="2191851" y="2124783"/>
                    <a:pt x="2181729" y="2151273"/>
                    <a:pt x="2096445" y="2143520"/>
                  </a:cubicBezTo>
                  <a:cubicBezTo>
                    <a:pt x="2077395" y="2146695"/>
                    <a:pt x="2058608" y="2153045"/>
                    <a:pt x="2039295" y="2153045"/>
                  </a:cubicBezTo>
                  <a:cubicBezTo>
                    <a:pt x="2013877" y="2153045"/>
                    <a:pt x="1991285" y="2140024"/>
                    <a:pt x="1972620" y="2124470"/>
                  </a:cubicBezTo>
                  <a:cubicBezTo>
                    <a:pt x="1962272" y="2115846"/>
                    <a:pt x="1953570" y="2105420"/>
                    <a:pt x="1944045" y="2095895"/>
                  </a:cubicBezTo>
                  <a:cubicBezTo>
                    <a:pt x="1940870" y="2086370"/>
                    <a:pt x="1939396" y="2076097"/>
                    <a:pt x="1934520" y="2067320"/>
                  </a:cubicBezTo>
                  <a:cubicBezTo>
                    <a:pt x="1923401" y="2047306"/>
                    <a:pt x="1896420" y="2010170"/>
                    <a:pt x="1896420" y="2010170"/>
                  </a:cubicBezTo>
                  <a:cubicBezTo>
                    <a:pt x="1884677" y="1904487"/>
                    <a:pt x="1895987" y="1951720"/>
                    <a:pt x="1867845" y="1867295"/>
                  </a:cubicBezTo>
                  <a:lnTo>
                    <a:pt x="1867845" y="1867295"/>
                  </a:lnTo>
                  <a:cubicBezTo>
                    <a:pt x="1864222" y="1849181"/>
                    <a:pt x="1858558" y="1810621"/>
                    <a:pt x="1848795" y="1791095"/>
                  </a:cubicBezTo>
                  <a:cubicBezTo>
                    <a:pt x="1843675" y="1780856"/>
                    <a:pt x="1836095" y="1772045"/>
                    <a:pt x="1829745" y="1762520"/>
                  </a:cubicBezTo>
                  <a:cubicBezTo>
                    <a:pt x="1826570" y="1746645"/>
                    <a:pt x="1824480" y="1730514"/>
                    <a:pt x="1820220" y="1714895"/>
                  </a:cubicBezTo>
                  <a:cubicBezTo>
                    <a:pt x="1796526" y="1628019"/>
                    <a:pt x="1812496" y="1658878"/>
                    <a:pt x="1705920" y="1648220"/>
                  </a:cubicBezTo>
                  <a:cubicBezTo>
                    <a:pt x="1690782" y="1625513"/>
                    <a:pt x="1666104" y="1580401"/>
                    <a:pt x="1639245" y="1562495"/>
                  </a:cubicBezTo>
                  <a:cubicBezTo>
                    <a:pt x="1630891" y="1556926"/>
                    <a:pt x="1620195" y="1556145"/>
                    <a:pt x="1610670" y="1552970"/>
                  </a:cubicBezTo>
                  <a:cubicBezTo>
                    <a:pt x="1597970" y="1533920"/>
                    <a:pt x="1588759" y="1512009"/>
                    <a:pt x="1572570" y="1495820"/>
                  </a:cubicBezTo>
                  <a:cubicBezTo>
                    <a:pt x="1563045" y="1486295"/>
                    <a:pt x="1552265" y="1477878"/>
                    <a:pt x="1543995" y="1467245"/>
                  </a:cubicBezTo>
                  <a:cubicBezTo>
                    <a:pt x="1529939" y="1449173"/>
                    <a:pt x="1527615" y="1417335"/>
                    <a:pt x="1505895" y="1410095"/>
                  </a:cubicBezTo>
                  <a:cubicBezTo>
                    <a:pt x="1430423" y="1384938"/>
                    <a:pt x="1468552" y="1394346"/>
                    <a:pt x="1391595" y="1381520"/>
                  </a:cubicBezTo>
                  <a:cubicBezTo>
                    <a:pt x="1382070" y="1375170"/>
                    <a:pt x="1374064" y="1365482"/>
                    <a:pt x="1363020" y="1362470"/>
                  </a:cubicBezTo>
                  <a:cubicBezTo>
                    <a:pt x="1334224" y="1354617"/>
                    <a:pt x="1169249" y="1343901"/>
                    <a:pt x="1162995" y="1343420"/>
                  </a:cubicBezTo>
                  <a:cubicBezTo>
                    <a:pt x="1085161" y="1291531"/>
                    <a:pt x="1176563" y="1345562"/>
                    <a:pt x="982020" y="1314845"/>
                  </a:cubicBezTo>
                  <a:cubicBezTo>
                    <a:pt x="970712" y="1313060"/>
                    <a:pt x="962970" y="1302145"/>
                    <a:pt x="953445" y="1295795"/>
                  </a:cubicBezTo>
                  <a:lnTo>
                    <a:pt x="915345" y="1238645"/>
                  </a:lnTo>
                  <a:cubicBezTo>
                    <a:pt x="895894" y="1209468"/>
                    <a:pt x="902622" y="1206891"/>
                    <a:pt x="867720" y="1200545"/>
                  </a:cubicBezTo>
                  <a:cubicBezTo>
                    <a:pt x="842535" y="1195966"/>
                    <a:pt x="816920" y="1194195"/>
                    <a:pt x="791520" y="1191020"/>
                  </a:cubicBezTo>
                  <a:cubicBezTo>
                    <a:pt x="781995" y="1184670"/>
                    <a:pt x="773184" y="1177090"/>
                    <a:pt x="762945" y="1171970"/>
                  </a:cubicBezTo>
                  <a:cubicBezTo>
                    <a:pt x="753965" y="1167480"/>
                    <a:pt x="742210" y="1168717"/>
                    <a:pt x="734370" y="1162445"/>
                  </a:cubicBezTo>
                  <a:cubicBezTo>
                    <a:pt x="725431" y="1155294"/>
                    <a:pt x="723415" y="1141965"/>
                    <a:pt x="715320" y="1133870"/>
                  </a:cubicBezTo>
                  <a:cubicBezTo>
                    <a:pt x="707225" y="1125775"/>
                    <a:pt x="696270" y="1121170"/>
                    <a:pt x="686745" y="1114820"/>
                  </a:cubicBezTo>
                  <a:cubicBezTo>
                    <a:pt x="661345" y="1117995"/>
                    <a:pt x="635574" y="1118982"/>
                    <a:pt x="610545" y="1124345"/>
                  </a:cubicBezTo>
                  <a:cubicBezTo>
                    <a:pt x="590910" y="1128552"/>
                    <a:pt x="553395" y="1143395"/>
                    <a:pt x="553395" y="1143395"/>
                  </a:cubicBezTo>
                  <a:cubicBezTo>
                    <a:pt x="530154" y="1135648"/>
                    <a:pt x="514709" y="1133284"/>
                    <a:pt x="496245" y="1114820"/>
                  </a:cubicBezTo>
                  <a:cubicBezTo>
                    <a:pt x="473604" y="1092179"/>
                    <a:pt x="467576" y="1057389"/>
                    <a:pt x="458145" y="1029095"/>
                  </a:cubicBezTo>
                  <a:lnTo>
                    <a:pt x="439095" y="971945"/>
                  </a:lnTo>
                  <a:lnTo>
                    <a:pt x="420045" y="914795"/>
                  </a:lnTo>
                  <a:lnTo>
                    <a:pt x="410520" y="886220"/>
                  </a:lnTo>
                  <a:cubicBezTo>
                    <a:pt x="413695" y="863995"/>
                    <a:pt x="414997" y="841421"/>
                    <a:pt x="420045" y="819545"/>
                  </a:cubicBezTo>
                  <a:cubicBezTo>
                    <a:pt x="424560" y="799979"/>
                    <a:pt x="439095" y="762395"/>
                    <a:pt x="439095" y="762395"/>
                  </a:cubicBezTo>
                  <a:cubicBezTo>
                    <a:pt x="435920" y="746520"/>
                    <a:pt x="435254" y="729929"/>
                    <a:pt x="429570" y="714770"/>
                  </a:cubicBezTo>
                  <a:cubicBezTo>
                    <a:pt x="425550" y="704051"/>
                    <a:pt x="417849" y="694989"/>
                    <a:pt x="410520" y="686195"/>
                  </a:cubicBezTo>
                  <a:cubicBezTo>
                    <a:pt x="397806" y="670938"/>
                    <a:pt x="372795" y="646895"/>
                    <a:pt x="353370" y="638570"/>
                  </a:cubicBezTo>
                  <a:cubicBezTo>
                    <a:pt x="316098" y="622596"/>
                    <a:pt x="296536" y="635606"/>
                    <a:pt x="258120" y="609995"/>
                  </a:cubicBezTo>
                  <a:cubicBezTo>
                    <a:pt x="221191" y="585376"/>
                    <a:pt x="240405" y="594565"/>
                    <a:pt x="200970" y="581420"/>
                  </a:cubicBezTo>
                  <a:cubicBezTo>
                    <a:pt x="191445" y="571895"/>
                    <a:pt x="184170" y="559387"/>
                    <a:pt x="172395" y="552845"/>
                  </a:cubicBezTo>
                  <a:cubicBezTo>
                    <a:pt x="148428" y="539530"/>
                    <a:pt x="104997" y="532228"/>
                    <a:pt x="77145" y="524270"/>
                  </a:cubicBezTo>
                  <a:cubicBezTo>
                    <a:pt x="67491" y="521512"/>
                    <a:pt x="57550" y="519235"/>
                    <a:pt x="48570" y="514745"/>
                  </a:cubicBezTo>
                  <a:cubicBezTo>
                    <a:pt x="38331" y="509625"/>
                    <a:pt x="16820" y="519507"/>
                    <a:pt x="10470" y="495695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79" name="samegrelo-zemo svaneTi"/>
            <p:cNvSpPr/>
            <p:nvPr/>
          </p:nvSpPr>
          <p:spPr>
            <a:xfrm>
              <a:off x="10665610" y="2578131"/>
              <a:ext cx="2955395" cy="2964129"/>
            </a:xfrm>
            <a:custGeom>
              <a:avLst/>
              <a:gdLst>
                <a:gd name="connsiteX0" fmla="*/ 1338180 w 2926080"/>
                <a:gd name="connsiteY0" fmla="*/ 54429 h 3002643"/>
                <a:gd name="connsiteX1" fmla="*/ 1279215 w 2926080"/>
                <a:gd name="connsiteY1" fmla="*/ 49893 h 3002643"/>
                <a:gd name="connsiteX2" fmla="*/ 1247465 w 2926080"/>
                <a:gd name="connsiteY2" fmla="*/ 49893 h 3002643"/>
                <a:gd name="connsiteX3" fmla="*/ 1238394 w 2926080"/>
                <a:gd name="connsiteY3" fmla="*/ 77107 h 3002643"/>
                <a:gd name="connsiteX4" fmla="*/ 1220251 w 2926080"/>
                <a:gd name="connsiteY4" fmla="*/ 81643 h 3002643"/>
                <a:gd name="connsiteX5" fmla="*/ 1193037 w 2926080"/>
                <a:gd name="connsiteY5" fmla="*/ 90714 h 3002643"/>
                <a:gd name="connsiteX6" fmla="*/ 1084180 w 2926080"/>
                <a:gd name="connsiteY6" fmla="*/ 95250 h 3002643"/>
                <a:gd name="connsiteX7" fmla="*/ 1093251 w 2926080"/>
                <a:gd name="connsiteY7" fmla="*/ 131536 h 3002643"/>
                <a:gd name="connsiteX8" fmla="*/ 1097787 w 2926080"/>
                <a:gd name="connsiteY8" fmla="*/ 145143 h 3002643"/>
                <a:gd name="connsiteX9" fmla="*/ 1111394 w 2926080"/>
                <a:gd name="connsiteY9" fmla="*/ 172357 h 3002643"/>
                <a:gd name="connsiteX10" fmla="*/ 1106858 w 2926080"/>
                <a:gd name="connsiteY10" fmla="*/ 190500 h 3002643"/>
                <a:gd name="connsiteX11" fmla="*/ 1102323 w 2926080"/>
                <a:gd name="connsiteY11" fmla="*/ 226786 h 3002643"/>
                <a:gd name="connsiteX12" fmla="*/ 1097787 w 2926080"/>
                <a:gd name="connsiteY12" fmla="*/ 258536 h 3002643"/>
                <a:gd name="connsiteX13" fmla="*/ 1084180 w 2926080"/>
                <a:gd name="connsiteY13" fmla="*/ 290286 h 3002643"/>
                <a:gd name="connsiteX14" fmla="*/ 1075108 w 2926080"/>
                <a:gd name="connsiteY14" fmla="*/ 317500 h 3002643"/>
                <a:gd name="connsiteX15" fmla="*/ 1056965 w 2926080"/>
                <a:gd name="connsiteY15" fmla="*/ 335643 h 3002643"/>
                <a:gd name="connsiteX16" fmla="*/ 1038823 w 2926080"/>
                <a:gd name="connsiteY16" fmla="*/ 358322 h 3002643"/>
                <a:gd name="connsiteX17" fmla="*/ 1034287 w 2926080"/>
                <a:gd name="connsiteY17" fmla="*/ 371929 h 3002643"/>
                <a:gd name="connsiteX18" fmla="*/ 1025215 w 2926080"/>
                <a:gd name="connsiteY18" fmla="*/ 381000 h 3002643"/>
                <a:gd name="connsiteX19" fmla="*/ 1007073 w 2926080"/>
                <a:gd name="connsiteY19" fmla="*/ 417286 h 3002643"/>
                <a:gd name="connsiteX20" fmla="*/ 934501 w 2926080"/>
                <a:gd name="connsiteY20" fmla="*/ 449036 h 3002643"/>
                <a:gd name="connsiteX21" fmla="*/ 920894 w 2926080"/>
                <a:gd name="connsiteY21" fmla="*/ 458107 h 3002643"/>
                <a:gd name="connsiteX22" fmla="*/ 902751 w 2926080"/>
                <a:gd name="connsiteY22" fmla="*/ 476250 h 3002643"/>
                <a:gd name="connsiteX23" fmla="*/ 861930 w 2926080"/>
                <a:gd name="connsiteY23" fmla="*/ 494393 h 3002643"/>
                <a:gd name="connsiteX24" fmla="*/ 852858 w 2926080"/>
                <a:gd name="connsiteY24" fmla="*/ 508000 h 3002643"/>
                <a:gd name="connsiteX25" fmla="*/ 839251 w 2926080"/>
                <a:gd name="connsiteY25" fmla="*/ 512536 h 3002643"/>
                <a:gd name="connsiteX26" fmla="*/ 821108 w 2926080"/>
                <a:gd name="connsiteY26" fmla="*/ 535214 h 3002643"/>
                <a:gd name="connsiteX27" fmla="*/ 798430 w 2926080"/>
                <a:gd name="connsiteY27" fmla="*/ 539750 h 3002643"/>
                <a:gd name="connsiteX28" fmla="*/ 771215 w 2926080"/>
                <a:gd name="connsiteY28" fmla="*/ 548822 h 3002643"/>
                <a:gd name="connsiteX29" fmla="*/ 757608 w 2926080"/>
                <a:gd name="connsiteY29" fmla="*/ 553357 h 3002643"/>
                <a:gd name="connsiteX30" fmla="*/ 744001 w 2926080"/>
                <a:gd name="connsiteY30" fmla="*/ 557893 h 3002643"/>
                <a:gd name="connsiteX31" fmla="*/ 730394 w 2926080"/>
                <a:gd name="connsiteY31" fmla="*/ 562429 h 3002643"/>
                <a:gd name="connsiteX32" fmla="*/ 716787 w 2926080"/>
                <a:gd name="connsiteY32" fmla="*/ 571500 h 3002643"/>
                <a:gd name="connsiteX33" fmla="*/ 680501 w 2926080"/>
                <a:gd name="connsiteY33" fmla="*/ 598714 h 3002643"/>
                <a:gd name="connsiteX34" fmla="*/ 666894 w 2926080"/>
                <a:gd name="connsiteY34" fmla="*/ 603250 h 3002643"/>
                <a:gd name="connsiteX35" fmla="*/ 657823 w 2926080"/>
                <a:gd name="connsiteY35" fmla="*/ 612322 h 3002643"/>
                <a:gd name="connsiteX36" fmla="*/ 644215 w 2926080"/>
                <a:gd name="connsiteY36" fmla="*/ 621393 h 3002643"/>
                <a:gd name="connsiteX37" fmla="*/ 630608 w 2926080"/>
                <a:gd name="connsiteY37" fmla="*/ 648607 h 3002643"/>
                <a:gd name="connsiteX38" fmla="*/ 635144 w 2926080"/>
                <a:gd name="connsiteY38" fmla="*/ 666750 h 3002643"/>
                <a:gd name="connsiteX39" fmla="*/ 653287 w 2926080"/>
                <a:gd name="connsiteY39" fmla="*/ 684893 h 3002643"/>
                <a:gd name="connsiteX40" fmla="*/ 662358 w 2926080"/>
                <a:gd name="connsiteY40" fmla="*/ 730250 h 3002643"/>
                <a:gd name="connsiteX41" fmla="*/ 657823 w 2926080"/>
                <a:gd name="connsiteY41" fmla="*/ 748393 h 3002643"/>
                <a:gd name="connsiteX42" fmla="*/ 666894 w 2926080"/>
                <a:gd name="connsiteY42" fmla="*/ 830036 h 3002643"/>
                <a:gd name="connsiteX43" fmla="*/ 671430 w 2926080"/>
                <a:gd name="connsiteY43" fmla="*/ 875393 h 3002643"/>
                <a:gd name="connsiteX44" fmla="*/ 685037 w 2926080"/>
                <a:gd name="connsiteY44" fmla="*/ 879929 h 3002643"/>
                <a:gd name="connsiteX45" fmla="*/ 694108 w 2926080"/>
                <a:gd name="connsiteY45" fmla="*/ 893536 h 3002643"/>
                <a:gd name="connsiteX46" fmla="*/ 712251 w 2926080"/>
                <a:gd name="connsiteY46" fmla="*/ 898072 h 3002643"/>
                <a:gd name="connsiteX47" fmla="*/ 739465 w 2926080"/>
                <a:gd name="connsiteY47" fmla="*/ 907143 h 3002643"/>
                <a:gd name="connsiteX48" fmla="*/ 748537 w 2926080"/>
                <a:gd name="connsiteY48" fmla="*/ 916214 h 3002643"/>
                <a:gd name="connsiteX49" fmla="*/ 730394 w 2926080"/>
                <a:gd name="connsiteY49" fmla="*/ 934357 h 3002643"/>
                <a:gd name="connsiteX50" fmla="*/ 707715 w 2926080"/>
                <a:gd name="connsiteY50" fmla="*/ 947964 h 3002643"/>
                <a:gd name="connsiteX51" fmla="*/ 689573 w 2926080"/>
                <a:gd name="connsiteY51" fmla="*/ 970643 h 3002643"/>
                <a:gd name="connsiteX52" fmla="*/ 685037 w 2926080"/>
                <a:gd name="connsiteY52" fmla="*/ 984250 h 3002643"/>
                <a:gd name="connsiteX53" fmla="*/ 666894 w 2926080"/>
                <a:gd name="connsiteY53" fmla="*/ 1006929 h 3002643"/>
                <a:gd name="connsiteX54" fmla="*/ 657823 w 2926080"/>
                <a:gd name="connsiteY54" fmla="*/ 1034143 h 3002643"/>
                <a:gd name="connsiteX55" fmla="*/ 653287 w 2926080"/>
                <a:gd name="connsiteY55" fmla="*/ 1047750 h 3002643"/>
                <a:gd name="connsiteX56" fmla="*/ 657823 w 2926080"/>
                <a:gd name="connsiteY56" fmla="*/ 1088572 h 3002643"/>
                <a:gd name="connsiteX57" fmla="*/ 662358 w 2926080"/>
                <a:gd name="connsiteY57" fmla="*/ 1102179 h 3002643"/>
                <a:gd name="connsiteX58" fmla="*/ 671430 w 2926080"/>
                <a:gd name="connsiteY58" fmla="*/ 1138464 h 3002643"/>
                <a:gd name="connsiteX59" fmla="*/ 675965 w 2926080"/>
                <a:gd name="connsiteY59" fmla="*/ 1170214 h 3002643"/>
                <a:gd name="connsiteX60" fmla="*/ 698644 w 2926080"/>
                <a:gd name="connsiteY60" fmla="*/ 1201964 h 3002643"/>
                <a:gd name="connsiteX61" fmla="*/ 757608 w 2926080"/>
                <a:gd name="connsiteY61" fmla="*/ 1206500 h 3002643"/>
                <a:gd name="connsiteX62" fmla="*/ 762144 w 2926080"/>
                <a:gd name="connsiteY62" fmla="*/ 1251857 h 3002643"/>
                <a:gd name="connsiteX63" fmla="*/ 748537 w 2926080"/>
                <a:gd name="connsiteY63" fmla="*/ 1256393 h 3002643"/>
                <a:gd name="connsiteX64" fmla="*/ 716787 w 2926080"/>
                <a:gd name="connsiteY64" fmla="*/ 1283607 h 3002643"/>
                <a:gd name="connsiteX65" fmla="*/ 694108 w 2926080"/>
                <a:gd name="connsiteY65" fmla="*/ 1301750 h 3002643"/>
                <a:gd name="connsiteX66" fmla="*/ 689573 w 2926080"/>
                <a:gd name="connsiteY66" fmla="*/ 1315357 h 3002643"/>
                <a:gd name="connsiteX67" fmla="*/ 680501 w 2926080"/>
                <a:gd name="connsiteY67" fmla="*/ 1324429 h 3002643"/>
                <a:gd name="connsiteX68" fmla="*/ 671430 w 2926080"/>
                <a:gd name="connsiteY68" fmla="*/ 1338036 h 3002643"/>
                <a:gd name="connsiteX69" fmla="*/ 671430 w 2926080"/>
                <a:gd name="connsiteY69" fmla="*/ 1410607 h 3002643"/>
                <a:gd name="connsiteX70" fmla="*/ 689573 w 2926080"/>
                <a:gd name="connsiteY70" fmla="*/ 1428750 h 3002643"/>
                <a:gd name="connsiteX71" fmla="*/ 707715 w 2926080"/>
                <a:gd name="connsiteY71" fmla="*/ 1451429 h 3002643"/>
                <a:gd name="connsiteX72" fmla="*/ 721323 w 2926080"/>
                <a:gd name="connsiteY72" fmla="*/ 1524000 h 3002643"/>
                <a:gd name="connsiteX73" fmla="*/ 734930 w 2926080"/>
                <a:gd name="connsiteY73" fmla="*/ 1546679 h 3002643"/>
                <a:gd name="connsiteX74" fmla="*/ 739465 w 2926080"/>
                <a:gd name="connsiteY74" fmla="*/ 1573893 h 3002643"/>
                <a:gd name="connsiteX75" fmla="*/ 744001 w 2926080"/>
                <a:gd name="connsiteY75" fmla="*/ 1587500 h 3002643"/>
                <a:gd name="connsiteX76" fmla="*/ 712251 w 2926080"/>
                <a:gd name="connsiteY76" fmla="*/ 1592036 h 3002643"/>
                <a:gd name="connsiteX77" fmla="*/ 698644 w 2926080"/>
                <a:gd name="connsiteY77" fmla="*/ 1601107 h 3002643"/>
                <a:gd name="connsiteX78" fmla="*/ 671430 w 2926080"/>
                <a:gd name="connsiteY78" fmla="*/ 1610179 h 3002643"/>
                <a:gd name="connsiteX79" fmla="*/ 666894 w 2926080"/>
                <a:gd name="connsiteY79" fmla="*/ 1623786 h 3002643"/>
                <a:gd name="connsiteX80" fmla="*/ 662358 w 2926080"/>
                <a:gd name="connsiteY80" fmla="*/ 1641929 h 3002643"/>
                <a:gd name="connsiteX81" fmla="*/ 648751 w 2926080"/>
                <a:gd name="connsiteY81" fmla="*/ 1651000 h 3002643"/>
                <a:gd name="connsiteX82" fmla="*/ 617001 w 2926080"/>
                <a:gd name="connsiteY82" fmla="*/ 1678214 h 3002643"/>
                <a:gd name="connsiteX83" fmla="*/ 598858 w 2926080"/>
                <a:gd name="connsiteY83" fmla="*/ 1682750 h 3002643"/>
                <a:gd name="connsiteX84" fmla="*/ 589787 w 2926080"/>
                <a:gd name="connsiteY84" fmla="*/ 1691822 h 3002643"/>
                <a:gd name="connsiteX85" fmla="*/ 571644 w 2926080"/>
                <a:gd name="connsiteY85" fmla="*/ 1696357 h 3002643"/>
                <a:gd name="connsiteX86" fmla="*/ 548965 w 2926080"/>
                <a:gd name="connsiteY86" fmla="*/ 1732643 h 3002643"/>
                <a:gd name="connsiteX87" fmla="*/ 521751 w 2926080"/>
                <a:gd name="connsiteY87" fmla="*/ 1741714 h 3002643"/>
                <a:gd name="connsiteX88" fmla="*/ 494537 w 2926080"/>
                <a:gd name="connsiteY88" fmla="*/ 1768929 h 3002643"/>
                <a:gd name="connsiteX89" fmla="*/ 471858 w 2926080"/>
                <a:gd name="connsiteY89" fmla="*/ 1787072 h 3002643"/>
                <a:gd name="connsiteX90" fmla="*/ 458251 w 2926080"/>
                <a:gd name="connsiteY90" fmla="*/ 1791607 h 3002643"/>
                <a:gd name="connsiteX91" fmla="*/ 453715 w 2926080"/>
                <a:gd name="connsiteY91" fmla="*/ 1805214 h 3002643"/>
                <a:gd name="connsiteX92" fmla="*/ 449180 w 2926080"/>
                <a:gd name="connsiteY92" fmla="*/ 1827893 h 3002643"/>
                <a:gd name="connsiteX93" fmla="*/ 440108 w 2926080"/>
                <a:gd name="connsiteY93" fmla="*/ 1836964 h 3002643"/>
                <a:gd name="connsiteX94" fmla="*/ 394751 w 2926080"/>
                <a:gd name="connsiteY94" fmla="*/ 1846036 h 3002643"/>
                <a:gd name="connsiteX95" fmla="*/ 367537 w 2926080"/>
                <a:gd name="connsiteY95" fmla="*/ 1855107 h 3002643"/>
                <a:gd name="connsiteX96" fmla="*/ 353930 w 2926080"/>
                <a:gd name="connsiteY96" fmla="*/ 1859643 h 3002643"/>
                <a:gd name="connsiteX97" fmla="*/ 344858 w 2926080"/>
                <a:gd name="connsiteY97" fmla="*/ 1868714 h 3002643"/>
                <a:gd name="connsiteX98" fmla="*/ 317644 w 2926080"/>
                <a:gd name="connsiteY98" fmla="*/ 1877786 h 3002643"/>
                <a:gd name="connsiteX99" fmla="*/ 304037 w 2926080"/>
                <a:gd name="connsiteY99" fmla="*/ 1882322 h 3002643"/>
                <a:gd name="connsiteX100" fmla="*/ 290430 w 2926080"/>
                <a:gd name="connsiteY100" fmla="*/ 1891393 h 3002643"/>
                <a:gd name="connsiteX101" fmla="*/ 281358 w 2926080"/>
                <a:gd name="connsiteY101" fmla="*/ 1905000 h 3002643"/>
                <a:gd name="connsiteX102" fmla="*/ 254144 w 2926080"/>
                <a:gd name="connsiteY102" fmla="*/ 1914072 h 3002643"/>
                <a:gd name="connsiteX103" fmla="*/ 240537 w 2926080"/>
                <a:gd name="connsiteY103" fmla="*/ 1918607 h 3002643"/>
                <a:gd name="connsiteX104" fmla="*/ 226930 w 2926080"/>
                <a:gd name="connsiteY104" fmla="*/ 1923143 h 3002643"/>
                <a:gd name="connsiteX105" fmla="*/ 208787 w 2926080"/>
                <a:gd name="connsiteY105" fmla="*/ 1927679 h 3002643"/>
                <a:gd name="connsiteX106" fmla="*/ 181573 w 2926080"/>
                <a:gd name="connsiteY106" fmla="*/ 1936750 h 3002643"/>
                <a:gd name="connsiteX107" fmla="*/ 172501 w 2926080"/>
                <a:gd name="connsiteY107" fmla="*/ 1950357 h 3002643"/>
                <a:gd name="connsiteX108" fmla="*/ 163430 w 2926080"/>
                <a:gd name="connsiteY108" fmla="*/ 1959429 h 3002643"/>
                <a:gd name="connsiteX109" fmla="*/ 158894 w 2926080"/>
                <a:gd name="connsiteY109" fmla="*/ 1973036 h 3002643"/>
                <a:gd name="connsiteX110" fmla="*/ 163430 w 2926080"/>
                <a:gd name="connsiteY110" fmla="*/ 1986643 h 3002643"/>
                <a:gd name="connsiteX111" fmla="*/ 177037 w 2926080"/>
                <a:gd name="connsiteY111" fmla="*/ 1991179 h 3002643"/>
                <a:gd name="connsiteX112" fmla="*/ 186108 w 2926080"/>
                <a:gd name="connsiteY112" fmla="*/ 2018393 h 3002643"/>
                <a:gd name="connsiteX113" fmla="*/ 181573 w 2926080"/>
                <a:gd name="connsiteY113" fmla="*/ 2054679 h 3002643"/>
                <a:gd name="connsiteX114" fmla="*/ 177037 w 2926080"/>
                <a:gd name="connsiteY114" fmla="*/ 2068286 h 3002643"/>
                <a:gd name="connsiteX115" fmla="*/ 163430 w 2926080"/>
                <a:gd name="connsiteY115" fmla="*/ 2077357 h 3002643"/>
                <a:gd name="connsiteX116" fmla="*/ 90858 w 2926080"/>
                <a:gd name="connsiteY116" fmla="*/ 2086429 h 3002643"/>
                <a:gd name="connsiteX117" fmla="*/ 81787 w 2926080"/>
                <a:gd name="connsiteY117" fmla="*/ 2100036 h 3002643"/>
                <a:gd name="connsiteX118" fmla="*/ 54573 w 2926080"/>
                <a:gd name="connsiteY118" fmla="*/ 2109107 h 3002643"/>
                <a:gd name="connsiteX119" fmla="*/ 40965 w 2926080"/>
                <a:gd name="connsiteY119" fmla="*/ 2113643 h 3002643"/>
                <a:gd name="connsiteX120" fmla="*/ 13751 w 2926080"/>
                <a:gd name="connsiteY120" fmla="*/ 2127250 h 3002643"/>
                <a:gd name="connsiteX121" fmla="*/ 9215 w 2926080"/>
                <a:gd name="connsiteY121" fmla="*/ 2177143 h 3002643"/>
                <a:gd name="connsiteX122" fmla="*/ 22823 w 2926080"/>
                <a:gd name="connsiteY122" fmla="*/ 2181679 h 3002643"/>
                <a:gd name="connsiteX123" fmla="*/ 31894 w 2926080"/>
                <a:gd name="connsiteY123" fmla="*/ 2195286 h 3002643"/>
                <a:gd name="connsiteX124" fmla="*/ 36430 w 2926080"/>
                <a:gd name="connsiteY124" fmla="*/ 2208893 h 3002643"/>
                <a:gd name="connsiteX125" fmla="*/ 50037 w 2926080"/>
                <a:gd name="connsiteY125" fmla="*/ 2213429 h 3002643"/>
                <a:gd name="connsiteX126" fmla="*/ 59108 w 2926080"/>
                <a:gd name="connsiteY126" fmla="*/ 2227036 h 3002643"/>
                <a:gd name="connsiteX127" fmla="*/ 68180 w 2926080"/>
                <a:gd name="connsiteY127" fmla="*/ 2254250 h 3002643"/>
                <a:gd name="connsiteX128" fmla="*/ 72715 w 2926080"/>
                <a:gd name="connsiteY128" fmla="*/ 2267857 h 3002643"/>
                <a:gd name="connsiteX129" fmla="*/ 86323 w 2926080"/>
                <a:gd name="connsiteY129" fmla="*/ 2313214 h 3002643"/>
                <a:gd name="connsiteX130" fmla="*/ 95394 w 2926080"/>
                <a:gd name="connsiteY130" fmla="*/ 2326822 h 3002643"/>
                <a:gd name="connsiteX131" fmla="*/ 104465 w 2926080"/>
                <a:gd name="connsiteY131" fmla="*/ 2354036 h 3002643"/>
                <a:gd name="connsiteX132" fmla="*/ 109001 w 2926080"/>
                <a:gd name="connsiteY132" fmla="*/ 2367643 h 3002643"/>
                <a:gd name="connsiteX133" fmla="*/ 118073 w 2926080"/>
                <a:gd name="connsiteY133" fmla="*/ 2376714 h 3002643"/>
                <a:gd name="connsiteX134" fmla="*/ 131680 w 2926080"/>
                <a:gd name="connsiteY134" fmla="*/ 2417536 h 3002643"/>
                <a:gd name="connsiteX135" fmla="*/ 136215 w 2926080"/>
                <a:gd name="connsiteY135" fmla="*/ 2431143 h 3002643"/>
                <a:gd name="connsiteX136" fmla="*/ 140751 w 2926080"/>
                <a:gd name="connsiteY136" fmla="*/ 2508250 h 3002643"/>
                <a:gd name="connsiteX137" fmla="*/ 145287 w 2926080"/>
                <a:gd name="connsiteY137" fmla="*/ 2530929 h 3002643"/>
                <a:gd name="connsiteX138" fmla="*/ 154358 w 2926080"/>
                <a:gd name="connsiteY138" fmla="*/ 2562679 h 3002643"/>
                <a:gd name="connsiteX139" fmla="*/ 158894 w 2926080"/>
                <a:gd name="connsiteY139" fmla="*/ 2580822 h 3002643"/>
                <a:gd name="connsiteX140" fmla="*/ 154358 w 2926080"/>
                <a:gd name="connsiteY140" fmla="*/ 2644322 h 3002643"/>
                <a:gd name="connsiteX141" fmla="*/ 145287 w 2926080"/>
                <a:gd name="connsiteY141" fmla="*/ 2671536 h 3002643"/>
                <a:gd name="connsiteX142" fmla="*/ 140751 w 2926080"/>
                <a:gd name="connsiteY142" fmla="*/ 2685143 h 3002643"/>
                <a:gd name="connsiteX143" fmla="*/ 145287 w 2926080"/>
                <a:gd name="connsiteY143" fmla="*/ 2698750 h 3002643"/>
                <a:gd name="connsiteX144" fmla="*/ 149823 w 2926080"/>
                <a:gd name="connsiteY144" fmla="*/ 2735036 h 3002643"/>
                <a:gd name="connsiteX145" fmla="*/ 158894 w 2926080"/>
                <a:gd name="connsiteY145" fmla="*/ 2748643 h 3002643"/>
                <a:gd name="connsiteX146" fmla="*/ 167965 w 2926080"/>
                <a:gd name="connsiteY146" fmla="*/ 2775857 h 3002643"/>
                <a:gd name="connsiteX147" fmla="*/ 163430 w 2926080"/>
                <a:gd name="connsiteY147" fmla="*/ 2789464 h 3002643"/>
                <a:gd name="connsiteX148" fmla="*/ 154358 w 2926080"/>
                <a:gd name="connsiteY148" fmla="*/ 2798536 h 3002643"/>
                <a:gd name="connsiteX149" fmla="*/ 145287 w 2926080"/>
                <a:gd name="connsiteY149" fmla="*/ 2825750 h 3002643"/>
                <a:gd name="connsiteX150" fmla="*/ 149823 w 2926080"/>
                <a:gd name="connsiteY150" fmla="*/ 2880179 h 3002643"/>
                <a:gd name="connsiteX151" fmla="*/ 177037 w 2926080"/>
                <a:gd name="connsiteY151" fmla="*/ 2889250 h 3002643"/>
                <a:gd name="connsiteX152" fmla="*/ 199715 w 2926080"/>
                <a:gd name="connsiteY152" fmla="*/ 2911929 h 3002643"/>
                <a:gd name="connsiteX153" fmla="*/ 217858 w 2926080"/>
                <a:gd name="connsiteY153" fmla="*/ 2930072 h 3002643"/>
                <a:gd name="connsiteX154" fmla="*/ 226930 w 2926080"/>
                <a:gd name="connsiteY154" fmla="*/ 2943679 h 3002643"/>
                <a:gd name="connsiteX155" fmla="*/ 240537 w 2926080"/>
                <a:gd name="connsiteY155" fmla="*/ 2952750 h 3002643"/>
                <a:gd name="connsiteX156" fmla="*/ 249608 w 2926080"/>
                <a:gd name="connsiteY156" fmla="*/ 2961822 h 3002643"/>
                <a:gd name="connsiteX157" fmla="*/ 267751 w 2926080"/>
                <a:gd name="connsiteY157" fmla="*/ 3002643 h 3002643"/>
                <a:gd name="connsiteX158" fmla="*/ 290430 w 2926080"/>
                <a:gd name="connsiteY158" fmla="*/ 2989036 h 3002643"/>
                <a:gd name="connsiteX159" fmla="*/ 281358 w 2926080"/>
                <a:gd name="connsiteY159" fmla="*/ 2979964 h 3002643"/>
                <a:gd name="connsiteX160" fmla="*/ 281358 w 2926080"/>
                <a:gd name="connsiteY160" fmla="*/ 2939143 h 3002643"/>
                <a:gd name="connsiteX161" fmla="*/ 313108 w 2926080"/>
                <a:gd name="connsiteY161" fmla="*/ 2934607 h 3002643"/>
                <a:gd name="connsiteX162" fmla="*/ 322180 w 2926080"/>
                <a:gd name="connsiteY162" fmla="*/ 2925536 h 3002643"/>
                <a:gd name="connsiteX163" fmla="*/ 353930 w 2926080"/>
                <a:gd name="connsiteY163" fmla="*/ 2907393 h 3002643"/>
                <a:gd name="connsiteX164" fmla="*/ 367537 w 2926080"/>
                <a:gd name="connsiteY164" fmla="*/ 2902857 h 3002643"/>
                <a:gd name="connsiteX165" fmla="*/ 399287 w 2926080"/>
                <a:gd name="connsiteY165" fmla="*/ 2898322 h 3002643"/>
                <a:gd name="connsiteX166" fmla="*/ 394751 w 2926080"/>
                <a:gd name="connsiteY166" fmla="*/ 2871107 h 3002643"/>
                <a:gd name="connsiteX167" fmla="*/ 372073 w 2926080"/>
                <a:gd name="connsiteY167" fmla="*/ 2866572 h 3002643"/>
                <a:gd name="connsiteX168" fmla="*/ 358465 w 2926080"/>
                <a:gd name="connsiteY168" fmla="*/ 2862036 h 3002643"/>
                <a:gd name="connsiteX169" fmla="*/ 367537 w 2926080"/>
                <a:gd name="connsiteY169" fmla="*/ 2852964 h 3002643"/>
                <a:gd name="connsiteX170" fmla="*/ 381144 w 2926080"/>
                <a:gd name="connsiteY170" fmla="*/ 2843893 h 3002643"/>
                <a:gd name="connsiteX171" fmla="*/ 390215 w 2926080"/>
                <a:gd name="connsiteY171" fmla="*/ 2830286 h 3002643"/>
                <a:gd name="connsiteX172" fmla="*/ 417430 w 2926080"/>
                <a:gd name="connsiteY172" fmla="*/ 2834822 h 3002643"/>
                <a:gd name="connsiteX173" fmla="*/ 440108 w 2926080"/>
                <a:gd name="connsiteY173" fmla="*/ 2857500 h 3002643"/>
                <a:gd name="connsiteX174" fmla="*/ 453715 w 2926080"/>
                <a:gd name="connsiteY174" fmla="*/ 2866572 h 3002643"/>
                <a:gd name="connsiteX175" fmla="*/ 512680 w 2926080"/>
                <a:gd name="connsiteY175" fmla="*/ 2862036 h 3002643"/>
                <a:gd name="connsiteX176" fmla="*/ 521751 w 2926080"/>
                <a:gd name="connsiteY176" fmla="*/ 2852964 h 3002643"/>
                <a:gd name="connsiteX177" fmla="*/ 558037 w 2926080"/>
                <a:gd name="connsiteY177" fmla="*/ 2843893 h 3002643"/>
                <a:gd name="connsiteX178" fmla="*/ 571644 w 2926080"/>
                <a:gd name="connsiteY178" fmla="*/ 2839357 h 3002643"/>
                <a:gd name="connsiteX179" fmla="*/ 621537 w 2926080"/>
                <a:gd name="connsiteY179" fmla="*/ 2839357 h 3002643"/>
                <a:gd name="connsiteX180" fmla="*/ 630608 w 2926080"/>
                <a:gd name="connsiteY180" fmla="*/ 2825750 h 3002643"/>
                <a:gd name="connsiteX181" fmla="*/ 653287 w 2926080"/>
                <a:gd name="connsiteY181" fmla="*/ 2812143 h 3002643"/>
                <a:gd name="connsiteX182" fmla="*/ 685037 w 2926080"/>
                <a:gd name="connsiteY182" fmla="*/ 2780393 h 3002643"/>
                <a:gd name="connsiteX183" fmla="*/ 712251 w 2926080"/>
                <a:gd name="connsiteY183" fmla="*/ 2784929 h 3002643"/>
                <a:gd name="connsiteX184" fmla="*/ 721323 w 2926080"/>
                <a:gd name="connsiteY184" fmla="*/ 2812143 h 3002643"/>
                <a:gd name="connsiteX185" fmla="*/ 748537 w 2926080"/>
                <a:gd name="connsiteY185" fmla="*/ 2807607 h 3002643"/>
                <a:gd name="connsiteX186" fmla="*/ 762144 w 2926080"/>
                <a:gd name="connsiteY186" fmla="*/ 2798536 h 3002643"/>
                <a:gd name="connsiteX187" fmla="*/ 798430 w 2926080"/>
                <a:gd name="connsiteY187" fmla="*/ 2803072 h 3002643"/>
                <a:gd name="connsiteX188" fmla="*/ 812037 w 2926080"/>
                <a:gd name="connsiteY188" fmla="*/ 2812143 h 3002643"/>
                <a:gd name="connsiteX189" fmla="*/ 852858 w 2926080"/>
                <a:gd name="connsiteY189" fmla="*/ 2798536 h 3002643"/>
                <a:gd name="connsiteX190" fmla="*/ 875537 w 2926080"/>
                <a:gd name="connsiteY190" fmla="*/ 2803072 h 3002643"/>
                <a:gd name="connsiteX191" fmla="*/ 889144 w 2926080"/>
                <a:gd name="connsiteY191" fmla="*/ 2807607 h 3002643"/>
                <a:gd name="connsiteX192" fmla="*/ 893680 w 2926080"/>
                <a:gd name="connsiteY192" fmla="*/ 2821214 h 3002643"/>
                <a:gd name="connsiteX193" fmla="*/ 911823 w 2926080"/>
                <a:gd name="connsiteY193" fmla="*/ 2839357 h 3002643"/>
                <a:gd name="connsiteX194" fmla="*/ 916358 w 2926080"/>
                <a:gd name="connsiteY194" fmla="*/ 2857500 h 3002643"/>
                <a:gd name="connsiteX195" fmla="*/ 948108 w 2926080"/>
                <a:gd name="connsiteY195" fmla="*/ 2852964 h 3002643"/>
                <a:gd name="connsiteX196" fmla="*/ 975323 w 2926080"/>
                <a:gd name="connsiteY196" fmla="*/ 2843893 h 3002643"/>
                <a:gd name="connsiteX197" fmla="*/ 998001 w 2926080"/>
                <a:gd name="connsiteY197" fmla="*/ 2862036 h 3002643"/>
                <a:gd name="connsiteX198" fmla="*/ 1011608 w 2926080"/>
                <a:gd name="connsiteY198" fmla="*/ 2871107 h 3002643"/>
                <a:gd name="connsiteX199" fmla="*/ 1020680 w 2926080"/>
                <a:gd name="connsiteY199" fmla="*/ 2880179 h 3002643"/>
                <a:gd name="connsiteX200" fmla="*/ 1025215 w 2926080"/>
                <a:gd name="connsiteY200" fmla="*/ 2907393 h 3002643"/>
                <a:gd name="connsiteX201" fmla="*/ 1038823 w 2926080"/>
                <a:gd name="connsiteY201" fmla="*/ 2911929 h 3002643"/>
                <a:gd name="connsiteX202" fmla="*/ 1070573 w 2926080"/>
                <a:gd name="connsiteY202" fmla="*/ 2916464 h 3002643"/>
                <a:gd name="connsiteX203" fmla="*/ 1079644 w 2926080"/>
                <a:gd name="connsiteY203" fmla="*/ 2925536 h 3002643"/>
                <a:gd name="connsiteX204" fmla="*/ 1143144 w 2926080"/>
                <a:gd name="connsiteY204" fmla="*/ 2934607 h 3002643"/>
                <a:gd name="connsiteX205" fmla="*/ 1179430 w 2926080"/>
                <a:gd name="connsiteY205" fmla="*/ 2921000 h 3002643"/>
                <a:gd name="connsiteX206" fmla="*/ 1193037 w 2926080"/>
                <a:gd name="connsiteY206" fmla="*/ 2911929 h 3002643"/>
                <a:gd name="connsiteX207" fmla="*/ 1220251 w 2926080"/>
                <a:gd name="connsiteY207" fmla="*/ 2916464 h 3002643"/>
                <a:gd name="connsiteX208" fmla="*/ 1242930 w 2926080"/>
                <a:gd name="connsiteY208" fmla="*/ 2934607 h 3002643"/>
                <a:gd name="connsiteX209" fmla="*/ 1320037 w 2926080"/>
                <a:gd name="connsiteY209" fmla="*/ 2948214 h 3002643"/>
                <a:gd name="connsiteX210" fmla="*/ 1338180 w 2926080"/>
                <a:gd name="connsiteY210" fmla="*/ 2943679 h 3002643"/>
                <a:gd name="connsiteX211" fmla="*/ 1329108 w 2926080"/>
                <a:gd name="connsiteY211" fmla="*/ 2934607 h 3002643"/>
                <a:gd name="connsiteX212" fmla="*/ 1333644 w 2926080"/>
                <a:gd name="connsiteY212" fmla="*/ 2866572 h 3002643"/>
                <a:gd name="connsiteX213" fmla="*/ 1351787 w 2926080"/>
                <a:gd name="connsiteY213" fmla="*/ 2848429 h 3002643"/>
                <a:gd name="connsiteX214" fmla="*/ 1347251 w 2926080"/>
                <a:gd name="connsiteY214" fmla="*/ 2807607 h 3002643"/>
                <a:gd name="connsiteX215" fmla="*/ 1338180 w 2926080"/>
                <a:gd name="connsiteY215" fmla="*/ 2780393 h 3002643"/>
                <a:gd name="connsiteX216" fmla="*/ 1333644 w 2926080"/>
                <a:gd name="connsiteY216" fmla="*/ 2735036 h 3002643"/>
                <a:gd name="connsiteX217" fmla="*/ 1324573 w 2926080"/>
                <a:gd name="connsiteY217" fmla="*/ 2707822 h 3002643"/>
                <a:gd name="connsiteX218" fmla="*/ 1329108 w 2926080"/>
                <a:gd name="connsiteY218" fmla="*/ 2676072 h 3002643"/>
                <a:gd name="connsiteX219" fmla="*/ 1338180 w 2926080"/>
                <a:gd name="connsiteY219" fmla="*/ 2667000 h 3002643"/>
                <a:gd name="connsiteX220" fmla="*/ 1324573 w 2926080"/>
                <a:gd name="connsiteY220" fmla="*/ 2639786 h 3002643"/>
                <a:gd name="connsiteX221" fmla="*/ 1333644 w 2926080"/>
                <a:gd name="connsiteY221" fmla="*/ 2598964 h 3002643"/>
                <a:gd name="connsiteX222" fmla="*/ 1360858 w 2926080"/>
                <a:gd name="connsiteY222" fmla="*/ 2562679 h 3002643"/>
                <a:gd name="connsiteX223" fmla="*/ 1369930 w 2926080"/>
                <a:gd name="connsiteY223" fmla="*/ 2535464 h 3002643"/>
                <a:gd name="connsiteX224" fmla="*/ 1392608 w 2926080"/>
                <a:gd name="connsiteY224" fmla="*/ 2503714 h 3002643"/>
                <a:gd name="connsiteX225" fmla="*/ 1401680 w 2926080"/>
                <a:gd name="connsiteY225" fmla="*/ 2494643 h 3002643"/>
                <a:gd name="connsiteX226" fmla="*/ 1406215 w 2926080"/>
                <a:gd name="connsiteY226" fmla="*/ 2481036 h 3002643"/>
                <a:gd name="connsiteX227" fmla="*/ 1437965 w 2926080"/>
                <a:gd name="connsiteY227" fmla="*/ 2444750 h 3002643"/>
                <a:gd name="connsiteX228" fmla="*/ 1447037 w 2926080"/>
                <a:gd name="connsiteY228" fmla="*/ 2417536 h 3002643"/>
                <a:gd name="connsiteX229" fmla="*/ 1451573 w 2926080"/>
                <a:gd name="connsiteY229" fmla="*/ 2381250 h 3002643"/>
                <a:gd name="connsiteX230" fmla="*/ 1456108 w 2926080"/>
                <a:gd name="connsiteY230" fmla="*/ 2367643 h 3002643"/>
                <a:gd name="connsiteX231" fmla="*/ 1474251 w 2926080"/>
                <a:gd name="connsiteY231" fmla="*/ 2349500 h 3002643"/>
                <a:gd name="connsiteX232" fmla="*/ 1487858 w 2926080"/>
                <a:gd name="connsiteY232" fmla="*/ 2344964 h 3002643"/>
                <a:gd name="connsiteX233" fmla="*/ 1510537 w 2926080"/>
                <a:gd name="connsiteY233" fmla="*/ 2326822 h 3002643"/>
                <a:gd name="connsiteX234" fmla="*/ 1519608 w 2926080"/>
                <a:gd name="connsiteY234" fmla="*/ 2317750 h 3002643"/>
                <a:gd name="connsiteX235" fmla="*/ 1524144 w 2926080"/>
                <a:gd name="connsiteY235" fmla="*/ 2304143 h 3002643"/>
                <a:gd name="connsiteX236" fmla="*/ 1551358 w 2926080"/>
                <a:gd name="connsiteY236" fmla="*/ 2281464 h 3002643"/>
                <a:gd name="connsiteX237" fmla="*/ 1560430 w 2926080"/>
                <a:gd name="connsiteY237" fmla="*/ 2272393 h 3002643"/>
                <a:gd name="connsiteX238" fmla="*/ 1574037 w 2926080"/>
                <a:gd name="connsiteY238" fmla="*/ 2249714 h 3002643"/>
                <a:gd name="connsiteX239" fmla="*/ 1601251 w 2926080"/>
                <a:gd name="connsiteY239" fmla="*/ 2217964 h 3002643"/>
                <a:gd name="connsiteX240" fmla="*/ 1614858 w 2926080"/>
                <a:gd name="connsiteY240" fmla="*/ 2213429 h 3002643"/>
                <a:gd name="connsiteX241" fmla="*/ 1623930 w 2926080"/>
                <a:gd name="connsiteY241" fmla="*/ 2204357 h 3002643"/>
                <a:gd name="connsiteX242" fmla="*/ 1614858 w 2926080"/>
                <a:gd name="connsiteY242" fmla="*/ 2168072 h 3002643"/>
                <a:gd name="connsiteX243" fmla="*/ 1619394 w 2926080"/>
                <a:gd name="connsiteY243" fmla="*/ 2136322 h 3002643"/>
                <a:gd name="connsiteX244" fmla="*/ 1628465 w 2926080"/>
                <a:gd name="connsiteY244" fmla="*/ 2109107 h 3002643"/>
                <a:gd name="connsiteX245" fmla="*/ 1633001 w 2926080"/>
                <a:gd name="connsiteY245" fmla="*/ 2059214 h 3002643"/>
                <a:gd name="connsiteX246" fmla="*/ 1642073 w 2926080"/>
                <a:gd name="connsiteY246" fmla="*/ 2050143 h 3002643"/>
                <a:gd name="connsiteX247" fmla="*/ 1664751 w 2926080"/>
                <a:gd name="connsiteY247" fmla="*/ 2018393 h 3002643"/>
                <a:gd name="connsiteX248" fmla="*/ 1673823 w 2926080"/>
                <a:gd name="connsiteY248" fmla="*/ 2009322 h 3002643"/>
                <a:gd name="connsiteX249" fmla="*/ 1701037 w 2926080"/>
                <a:gd name="connsiteY249" fmla="*/ 2000250 h 3002643"/>
                <a:gd name="connsiteX250" fmla="*/ 1710108 w 2926080"/>
                <a:gd name="connsiteY250" fmla="*/ 1954893 h 3002643"/>
                <a:gd name="connsiteX251" fmla="*/ 1714644 w 2926080"/>
                <a:gd name="connsiteY251" fmla="*/ 1927679 h 3002643"/>
                <a:gd name="connsiteX252" fmla="*/ 1719180 w 2926080"/>
                <a:gd name="connsiteY252" fmla="*/ 1914072 h 3002643"/>
                <a:gd name="connsiteX253" fmla="*/ 1732787 w 2926080"/>
                <a:gd name="connsiteY253" fmla="*/ 1909536 h 3002643"/>
                <a:gd name="connsiteX254" fmla="*/ 1773608 w 2926080"/>
                <a:gd name="connsiteY254" fmla="*/ 1886857 h 3002643"/>
                <a:gd name="connsiteX255" fmla="*/ 1778144 w 2926080"/>
                <a:gd name="connsiteY255" fmla="*/ 1873250 h 3002643"/>
                <a:gd name="connsiteX256" fmla="*/ 1832573 w 2926080"/>
                <a:gd name="connsiteY256" fmla="*/ 1836964 h 3002643"/>
                <a:gd name="connsiteX257" fmla="*/ 1846180 w 2926080"/>
                <a:gd name="connsiteY257" fmla="*/ 1832429 h 3002643"/>
                <a:gd name="connsiteX258" fmla="*/ 1855251 w 2926080"/>
                <a:gd name="connsiteY258" fmla="*/ 1823357 h 3002643"/>
                <a:gd name="connsiteX259" fmla="*/ 1882465 w 2926080"/>
                <a:gd name="connsiteY259" fmla="*/ 1818822 h 3002643"/>
                <a:gd name="connsiteX260" fmla="*/ 1909680 w 2926080"/>
                <a:gd name="connsiteY260" fmla="*/ 1809750 h 3002643"/>
                <a:gd name="connsiteX261" fmla="*/ 1923287 w 2926080"/>
                <a:gd name="connsiteY261" fmla="*/ 1805214 h 3002643"/>
                <a:gd name="connsiteX262" fmla="*/ 1932358 w 2926080"/>
                <a:gd name="connsiteY262" fmla="*/ 1791607 h 3002643"/>
                <a:gd name="connsiteX263" fmla="*/ 1918751 w 2926080"/>
                <a:gd name="connsiteY263" fmla="*/ 1768929 h 3002643"/>
                <a:gd name="connsiteX264" fmla="*/ 1914215 w 2926080"/>
                <a:gd name="connsiteY264" fmla="*/ 1755322 h 3002643"/>
                <a:gd name="connsiteX265" fmla="*/ 1909680 w 2926080"/>
                <a:gd name="connsiteY265" fmla="*/ 1714500 h 3002643"/>
                <a:gd name="connsiteX266" fmla="*/ 1887001 w 2926080"/>
                <a:gd name="connsiteY266" fmla="*/ 1696357 h 3002643"/>
                <a:gd name="connsiteX267" fmla="*/ 1873394 w 2926080"/>
                <a:gd name="connsiteY267" fmla="*/ 1646464 h 3002643"/>
                <a:gd name="connsiteX268" fmla="*/ 1868858 w 2926080"/>
                <a:gd name="connsiteY268" fmla="*/ 1632857 h 3002643"/>
                <a:gd name="connsiteX269" fmla="*/ 1855251 w 2926080"/>
                <a:gd name="connsiteY269" fmla="*/ 1623786 h 3002643"/>
                <a:gd name="connsiteX270" fmla="*/ 1850715 w 2926080"/>
                <a:gd name="connsiteY270" fmla="*/ 1610179 h 3002643"/>
                <a:gd name="connsiteX271" fmla="*/ 1846180 w 2926080"/>
                <a:gd name="connsiteY271" fmla="*/ 1582964 h 3002643"/>
                <a:gd name="connsiteX272" fmla="*/ 1837108 w 2926080"/>
                <a:gd name="connsiteY272" fmla="*/ 1573893 h 3002643"/>
                <a:gd name="connsiteX273" fmla="*/ 1828037 w 2926080"/>
                <a:gd name="connsiteY273" fmla="*/ 1560286 h 3002643"/>
                <a:gd name="connsiteX274" fmla="*/ 1805358 w 2926080"/>
                <a:gd name="connsiteY274" fmla="*/ 1542143 h 3002643"/>
                <a:gd name="connsiteX275" fmla="*/ 1791751 w 2926080"/>
                <a:gd name="connsiteY275" fmla="*/ 1537607 h 3002643"/>
                <a:gd name="connsiteX276" fmla="*/ 1796287 w 2926080"/>
                <a:gd name="connsiteY276" fmla="*/ 1519464 h 3002643"/>
                <a:gd name="connsiteX277" fmla="*/ 1809894 w 2926080"/>
                <a:gd name="connsiteY277" fmla="*/ 1492250 h 3002643"/>
                <a:gd name="connsiteX278" fmla="*/ 1823501 w 2926080"/>
                <a:gd name="connsiteY278" fmla="*/ 1483179 h 3002643"/>
                <a:gd name="connsiteX279" fmla="*/ 1828037 w 2926080"/>
                <a:gd name="connsiteY279" fmla="*/ 1469572 h 3002643"/>
                <a:gd name="connsiteX280" fmla="*/ 1859787 w 2926080"/>
                <a:gd name="connsiteY280" fmla="*/ 1460500 h 3002643"/>
                <a:gd name="connsiteX281" fmla="*/ 1864323 w 2926080"/>
                <a:gd name="connsiteY281" fmla="*/ 1446893 h 3002643"/>
                <a:gd name="connsiteX282" fmla="*/ 1873394 w 2926080"/>
                <a:gd name="connsiteY282" fmla="*/ 1433286 h 3002643"/>
                <a:gd name="connsiteX283" fmla="*/ 1864323 w 2926080"/>
                <a:gd name="connsiteY283" fmla="*/ 1406072 h 3002643"/>
                <a:gd name="connsiteX284" fmla="*/ 1850715 w 2926080"/>
                <a:gd name="connsiteY284" fmla="*/ 1383393 h 3002643"/>
                <a:gd name="connsiteX285" fmla="*/ 1841644 w 2926080"/>
                <a:gd name="connsiteY285" fmla="*/ 1356179 h 3002643"/>
                <a:gd name="connsiteX286" fmla="*/ 1837108 w 2926080"/>
                <a:gd name="connsiteY286" fmla="*/ 1342572 h 3002643"/>
                <a:gd name="connsiteX287" fmla="*/ 1818965 w 2926080"/>
                <a:gd name="connsiteY287" fmla="*/ 1324429 h 3002643"/>
                <a:gd name="connsiteX288" fmla="*/ 1800823 w 2926080"/>
                <a:gd name="connsiteY288" fmla="*/ 1301750 h 3002643"/>
                <a:gd name="connsiteX289" fmla="*/ 1782680 w 2926080"/>
                <a:gd name="connsiteY289" fmla="*/ 1283607 h 3002643"/>
                <a:gd name="connsiteX290" fmla="*/ 1760001 w 2926080"/>
                <a:gd name="connsiteY290" fmla="*/ 1270000 h 3002643"/>
                <a:gd name="connsiteX291" fmla="*/ 1701037 w 2926080"/>
                <a:gd name="connsiteY291" fmla="*/ 1265464 h 3002643"/>
                <a:gd name="connsiteX292" fmla="*/ 1678358 w 2926080"/>
                <a:gd name="connsiteY292" fmla="*/ 1251857 h 3002643"/>
                <a:gd name="connsiteX293" fmla="*/ 1664751 w 2926080"/>
                <a:gd name="connsiteY293" fmla="*/ 1247322 h 3002643"/>
                <a:gd name="connsiteX294" fmla="*/ 1633001 w 2926080"/>
                <a:gd name="connsiteY294" fmla="*/ 1224643 h 3002643"/>
                <a:gd name="connsiteX295" fmla="*/ 1619394 w 2926080"/>
                <a:gd name="connsiteY295" fmla="*/ 1211036 h 3002643"/>
                <a:gd name="connsiteX296" fmla="*/ 1560430 w 2926080"/>
                <a:gd name="connsiteY296" fmla="*/ 1197429 h 3002643"/>
                <a:gd name="connsiteX297" fmla="*/ 1537751 w 2926080"/>
                <a:gd name="connsiteY297" fmla="*/ 1183822 h 3002643"/>
                <a:gd name="connsiteX298" fmla="*/ 1528680 w 2926080"/>
                <a:gd name="connsiteY298" fmla="*/ 1174750 h 3002643"/>
                <a:gd name="connsiteX299" fmla="*/ 1519608 w 2926080"/>
                <a:gd name="connsiteY299" fmla="*/ 1147536 h 3002643"/>
                <a:gd name="connsiteX300" fmla="*/ 1515073 w 2926080"/>
                <a:gd name="connsiteY300" fmla="*/ 1133929 h 3002643"/>
                <a:gd name="connsiteX301" fmla="*/ 1506001 w 2926080"/>
                <a:gd name="connsiteY301" fmla="*/ 1124857 h 3002643"/>
                <a:gd name="connsiteX302" fmla="*/ 1506001 w 2926080"/>
                <a:gd name="connsiteY302" fmla="*/ 1084036 h 3002643"/>
                <a:gd name="connsiteX303" fmla="*/ 1515073 w 2926080"/>
                <a:gd name="connsiteY303" fmla="*/ 1074964 h 3002643"/>
                <a:gd name="connsiteX304" fmla="*/ 1524144 w 2926080"/>
                <a:gd name="connsiteY304" fmla="*/ 1011464 h 3002643"/>
                <a:gd name="connsiteX305" fmla="*/ 1533215 w 2926080"/>
                <a:gd name="connsiteY305" fmla="*/ 997857 h 3002643"/>
                <a:gd name="connsiteX306" fmla="*/ 1551358 w 2926080"/>
                <a:gd name="connsiteY306" fmla="*/ 957036 h 3002643"/>
                <a:gd name="connsiteX307" fmla="*/ 1560430 w 2926080"/>
                <a:gd name="connsiteY307" fmla="*/ 947964 h 3002643"/>
                <a:gd name="connsiteX308" fmla="*/ 1578573 w 2926080"/>
                <a:gd name="connsiteY308" fmla="*/ 952500 h 3002643"/>
                <a:gd name="connsiteX309" fmla="*/ 1592180 w 2926080"/>
                <a:gd name="connsiteY309" fmla="*/ 957036 h 3002643"/>
                <a:gd name="connsiteX310" fmla="*/ 1655680 w 2926080"/>
                <a:gd name="connsiteY310" fmla="*/ 952500 h 3002643"/>
                <a:gd name="connsiteX311" fmla="*/ 1710108 w 2926080"/>
                <a:gd name="connsiteY311" fmla="*/ 957036 h 3002643"/>
                <a:gd name="connsiteX312" fmla="*/ 1723715 w 2926080"/>
                <a:gd name="connsiteY312" fmla="*/ 961572 h 3002643"/>
                <a:gd name="connsiteX313" fmla="*/ 1732787 w 2926080"/>
                <a:gd name="connsiteY313" fmla="*/ 952500 h 3002643"/>
                <a:gd name="connsiteX314" fmla="*/ 1723715 w 2926080"/>
                <a:gd name="connsiteY314" fmla="*/ 925286 h 3002643"/>
                <a:gd name="connsiteX315" fmla="*/ 1710108 w 2926080"/>
                <a:gd name="connsiteY315" fmla="*/ 866322 h 3002643"/>
                <a:gd name="connsiteX316" fmla="*/ 1723715 w 2926080"/>
                <a:gd name="connsiteY316" fmla="*/ 820964 h 3002643"/>
                <a:gd name="connsiteX317" fmla="*/ 1741858 w 2926080"/>
                <a:gd name="connsiteY317" fmla="*/ 816429 h 3002643"/>
                <a:gd name="connsiteX318" fmla="*/ 1796287 w 2926080"/>
                <a:gd name="connsiteY318" fmla="*/ 820964 h 3002643"/>
                <a:gd name="connsiteX319" fmla="*/ 1814430 w 2926080"/>
                <a:gd name="connsiteY319" fmla="*/ 839107 h 3002643"/>
                <a:gd name="connsiteX320" fmla="*/ 1841644 w 2926080"/>
                <a:gd name="connsiteY320" fmla="*/ 852714 h 3002643"/>
                <a:gd name="connsiteX321" fmla="*/ 1850715 w 2926080"/>
                <a:gd name="connsiteY321" fmla="*/ 861786 h 3002643"/>
                <a:gd name="connsiteX322" fmla="*/ 1864323 w 2926080"/>
                <a:gd name="connsiteY322" fmla="*/ 866322 h 3002643"/>
                <a:gd name="connsiteX323" fmla="*/ 1873394 w 2926080"/>
                <a:gd name="connsiteY323" fmla="*/ 879929 h 3002643"/>
                <a:gd name="connsiteX324" fmla="*/ 1887001 w 2926080"/>
                <a:gd name="connsiteY324" fmla="*/ 889000 h 3002643"/>
                <a:gd name="connsiteX325" fmla="*/ 1891537 w 2926080"/>
                <a:gd name="connsiteY325" fmla="*/ 902607 h 3002643"/>
                <a:gd name="connsiteX326" fmla="*/ 1936894 w 2926080"/>
                <a:gd name="connsiteY326" fmla="*/ 907143 h 3002643"/>
                <a:gd name="connsiteX327" fmla="*/ 1950501 w 2926080"/>
                <a:gd name="connsiteY327" fmla="*/ 902607 h 3002643"/>
                <a:gd name="connsiteX328" fmla="*/ 1964108 w 2926080"/>
                <a:gd name="connsiteY328" fmla="*/ 893536 h 3002643"/>
                <a:gd name="connsiteX329" fmla="*/ 2032144 w 2926080"/>
                <a:gd name="connsiteY329" fmla="*/ 898072 h 3002643"/>
                <a:gd name="connsiteX330" fmla="*/ 2068430 w 2926080"/>
                <a:gd name="connsiteY330" fmla="*/ 925286 h 3002643"/>
                <a:gd name="connsiteX331" fmla="*/ 2091108 w 2926080"/>
                <a:gd name="connsiteY331" fmla="*/ 943429 h 3002643"/>
                <a:gd name="connsiteX332" fmla="*/ 2104715 w 2926080"/>
                <a:gd name="connsiteY332" fmla="*/ 952500 h 3002643"/>
                <a:gd name="connsiteX333" fmla="*/ 2131930 w 2926080"/>
                <a:gd name="connsiteY333" fmla="*/ 947964 h 3002643"/>
                <a:gd name="connsiteX334" fmla="*/ 2145537 w 2926080"/>
                <a:gd name="connsiteY334" fmla="*/ 943429 h 3002643"/>
                <a:gd name="connsiteX335" fmla="*/ 2236251 w 2926080"/>
                <a:gd name="connsiteY335" fmla="*/ 938893 h 3002643"/>
                <a:gd name="connsiteX336" fmla="*/ 2245323 w 2926080"/>
                <a:gd name="connsiteY336" fmla="*/ 929822 h 3002643"/>
                <a:gd name="connsiteX337" fmla="*/ 2272537 w 2926080"/>
                <a:gd name="connsiteY337" fmla="*/ 911679 h 3002643"/>
                <a:gd name="connsiteX338" fmla="*/ 2304287 w 2926080"/>
                <a:gd name="connsiteY338" fmla="*/ 889000 h 3002643"/>
                <a:gd name="connsiteX339" fmla="*/ 2349644 w 2926080"/>
                <a:gd name="connsiteY339" fmla="*/ 893536 h 3002643"/>
                <a:gd name="connsiteX340" fmla="*/ 2358715 w 2926080"/>
                <a:gd name="connsiteY340" fmla="*/ 907143 h 3002643"/>
                <a:gd name="connsiteX341" fmla="*/ 2367787 w 2926080"/>
                <a:gd name="connsiteY341" fmla="*/ 916214 h 3002643"/>
                <a:gd name="connsiteX342" fmla="*/ 2422215 w 2926080"/>
                <a:gd name="connsiteY342" fmla="*/ 925286 h 3002643"/>
                <a:gd name="connsiteX343" fmla="*/ 2476644 w 2926080"/>
                <a:gd name="connsiteY343" fmla="*/ 952500 h 3002643"/>
                <a:gd name="connsiteX344" fmla="*/ 2490251 w 2926080"/>
                <a:gd name="connsiteY344" fmla="*/ 961572 h 3002643"/>
                <a:gd name="connsiteX345" fmla="*/ 2512930 w 2926080"/>
                <a:gd name="connsiteY345" fmla="*/ 993322 h 3002643"/>
                <a:gd name="connsiteX346" fmla="*/ 2544680 w 2926080"/>
                <a:gd name="connsiteY346" fmla="*/ 988786 h 3002643"/>
                <a:gd name="connsiteX347" fmla="*/ 2558287 w 2926080"/>
                <a:gd name="connsiteY347" fmla="*/ 984250 h 3002643"/>
                <a:gd name="connsiteX348" fmla="*/ 2544680 w 2926080"/>
                <a:gd name="connsiteY348" fmla="*/ 993322 h 3002643"/>
                <a:gd name="connsiteX349" fmla="*/ 2535608 w 2926080"/>
                <a:gd name="connsiteY349" fmla="*/ 1002393 h 3002643"/>
                <a:gd name="connsiteX350" fmla="*/ 2508394 w 2926080"/>
                <a:gd name="connsiteY350" fmla="*/ 1047750 h 3002643"/>
                <a:gd name="connsiteX351" fmla="*/ 2503858 w 2926080"/>
                <a:gd name="connsiteY351" fmla="*/ 1061357 h 3002643"/>
                <a:gd name="connsiteX352" fmla="*/ 2531073 w 2926080"/>
                <a:gd name="connsiteY352" fmla="*/ 1038679 h 3002643"/>
                <a:gd name="connsiteX353" fmla="*/ 2540144 w 2926080"/>
                <a:gd name="connsiteY353" fmla="*/ 1029607 h 3002643"/>
                <a:gd name="connsiteX354" fmla="*/ 2562823 w 2926080"/>
                <a:gd name="connsiteY354" fmla="*/ 1011464 h 3002643"/>
                <a:gd name="connsiteX355" fmla="*/ 2594573 w 2926080"/>
                <a:gd name="connsiteY355" fmla="*/ 979714 h 3002643"/>
                <a:gd name="connsiteX356" fmla="*/ 2757858 w 2926080"/>
                <a:gd name="connsiteY356" fmla="*/ 1002393 h 3002643"/>
                <a:gd name="connsiteX357" fmla="*/ 2766930 w 2926080"/>
                <a:gd name="connsiteY357" fmla="*/ 1011464 h 3002643"/>
                <a:gd name="connsiteX358" fmla="*/ 2785073 w 2926080"/>
                <a:gd name="connsiteY358" fmla="*/ 1006929 h 3002643"/>
                <a:gd name="connsiteX359" fmla="*/ 2803215 w 2926080"/>
                <a:gd name="connsiteY359" fmla="*/ 984250 h 3002643"/>
                <a:gd name="connsiteX360" fmla="*/ 2812287 w 2926080"/>
                <a:gd name="connsiteY360" fmla="*/ 929822 h 3002643"/>
                <a:gd name="connsiteX361" fmla="*/ 2821358 w 2926080"/>
                <a:gd name="connsiteY361" fmla="*/ 920750 h 3002643"/>
                <a:gd name="connsiteX362" fmla="*/ 2825894 w 2926080"/>
                <a:gd name="connsiteY362" fmla="*/ 907143 h 3002643"/>
                <a:gd name="connsiteX363" fmla="*/ 2839501 w 2926080"/>
                <a:gd name="connsiteY363" fmla="*/ 902607 h 3002643"/>
                <a:gd name="connsiteX364" fmla="*/ 2848573 w 2926080"/>
                <a:gd name="connsiteY364" fmla="*/ 893536 h 3002643"/>
                <a:gd name="connsiteX365" fmla="*/ 2862180 w 2926080"/>
                <a:gd name="connsiteY365" fmla="*/ 889000 h 3002643"/>
                <a:gd name="connsiteX366" fmla="*/ 2875787 w 2926080"/>
                <a:gd name="connsiteY366" fmla="*/ 879929 h 3002643"/>
                <a:gd name="connsiteX367" fmla="*/ 2893930 w 2926080"/>
                <a:gd name="connsiteY367" fmla="*/ 861786 h 3002643"/>
                <a:gd name="connsiteX368" fmla="*/ 2898465 w 2926080"/>
                <a:gd name="connsiteY368" fmla="*/ 848179 h 3002643"/>
                <a:gd name="connsiteX369" fmla="*/ 2916608 w 2926080"/>
                <a:gd name="connsiteY369" fmla="*/ 825500 h 3002643"/>
                <a:gd name="connsiteX370" fmla="*/ 2925680 w 2926080"/>
                <a:gd name="connsiteY370" fmla="*/ 798286 h 3002643"/>
                <a:gd name="connsiteX371" fmla="*/ 2921144 w 2926080"/>
                <a:gd name="connsiteY371" fmla="*/ 780143 h 3002643"/>
                <a:gd name="connsiteX372" fmla="*/ 2903001 w 2926080"/>
                <a:gd name="connsiteY372" fmla="*/ 757464 h 3002643"/>
                <a:gd name="connsiteX373" fmla="*/ 2893930 w 2926080"/>
                <a:gd name="connsiteY373" fmla="*/ 743857 h 3002643"/>
                <a:gd name="connsiteX374" fmla="*/ 2875787 w 2926080"/>
                <a:gd name="connsiteY374" fmla="*/ 725714 h 3002643"/>
                <a:gd name="connsiteX375" fmla="*/ 2844037 w 2926080"/>
                <a:gd name="connsiteY375" fmla="*/ 716643 h 3002643"/>
                <a:gd name="connsiteX376" fmla="*/ 2834965 w 2926080"/>
                <a:gd name="connsiteY376" fmla="*/ 707572 h 3002643"/>
                <a:gd name="connsiteX377" fmla="*/ 2807751 w 2926080"/>
                <a:gd name="connsiteY377" fmla="*/ 698500 h 3002643"/>
                <a:gd name="connsiteX378" fmla="*/ 2794144 w 2926080"/>
                <a:gd name="connsiteY378" fmla="*/ 693964 h 3002643"/>
                <a:gd name="connsiteX379" fmla="*/ 2780537 w 2926080"/>
                <a:gd name="connsiteY379" fmla="*/ 684893 h 3002643"/>
                <a:gd name="connsiteX380" fmla="*/ 2748787 w 2926080"/>
                <a:gd name="connsiteY380" fmla="*/ 653143 h 3002643"/>
                <a:gd name="connsiteX381" fmla="*/ 2730644 w 2926080"/>
                <a:gd name="connsiteY381" fmla="*/ 635000 h 3002643"/>
                <a:gd name="connsiteX382" fmla="*/ 2712501 w 2926080"/>
                <a:gd name="connsiteY382" fmla="*/ 612322 h 3002643"/>
                <a:gd name="connsiteX383" fmla="*/ 2703430 w 2926080"/>
                <a:gd name="connsiteY383" fmla="*/ 585107 h 3002643"/>
                <a:gd name="connsiteX384" fmla="*/ 2698894 w 2926080"/>
                <a:gd name="connsiteY384" fmla="*/ 548822 h 3002643"/>
                <a:gd name="connsiteX385" fmla="*/ 2685287 w 2926080"/>
                <a:gd name="connsiteY385" fmla="*/ 517072 h 3002643"/>
                <a:gd name="connsiteX386" fmla="*/ 2676215 w 2926080"/>
                <a:gd name="connsiteY386" fmla="*/ 508000 h 3002643"/>
                <a:gd name="connsiteX387" fmla="*/ 2680751 w 2926080"/>
                <a:gd name="connsiteY387" fmla="*/ 476250 h 3002643"/>
                <a:gd name="connsiteX388" fmla="*/ 2694358 w 2926080"/>
                <a:gd name="connsiteY388" fmla="*/ 471714 h 3002643"/>
                <a:gd name="connsiteX389" fmla="*/ 2703430 w 2926080"/>
                <a:gd name="connsiteY389" fmla="*/ 462643 h 3002643"/>
                <a:gd name="connsiteX390" fmla="*/ 2685287 w 2926080"/>
                <a:gd name="connsiteY390" fmla="*/ 430893 h 3002643"/>
                <a:gd name="connsiteX391" fmla="*/ 2658073 w 2926080"/>
                <a:gd name="connsiteY391" fmla="*/ 421822 h 3002643"/>
                <a:gd name="connsiteX392" fmla="*/ 2644465 w 2926080"/>
                <a:gd name="connsiteY392" fmla="*/ 412750 h 3002643"/>
                <a:gd name="connsiteX393" fmla="*/ 2617251 w 2926080"/>
                <a:gd name="connsiteY393" fmla="*/ 399143 h 3002643"/>
                <a:gd name="connsiteX394" fmla="*/ 2612715 w 2926080"/>
                <a:gd name="connsiteY394" fmla="*/ 385536 h 3002643"/>
                <a:gd name="connsiteX395" fmla="*/ 2571894 w 2926080"/>
                <a:gd name="connsiteY395" fmla="*/ 390072 h 3002643"/>
                <a:gd name="connsiteX396" fmla="*/ 2558287 w 2926080"/>
                <a:gd name="connsiteY396" fmla="*/ 385536 h 3002643"/>
                <a:gd name="connsiteX397" fmla="*/ 2549215 w 2926080"/>
                <a:gd name="connsiteY397" fmla="*/ 376464 h 3002643"/>
                <a:gd name="connsiteX398" fmla="*/ 2535608 w 2926080"/>
                <a:gd name="connsiteY398" fmla="*/ 367393 h 3002643"/>
                <a:gd name="connsiteX399" fmla="*/ 2526537 w 2926080"/>
                <a:gd name="connsiteY399" fmla="*/ 353786 h 3002643"/>
                <a:gd name="connsiteX400" fmla="*/ 2522001 w 2926080"/>
                <a:gd name="connsiteY400" fmla="*/ 326572 h 3002643"/>
                <a:gd name="connsiteX401" fmla="*/ 2481180 w 2926080"/>
                <a:gd name="connsiteY401" fmla="*/ 312964 h 3002643"/>
                <a:gd name="connsiteX402" fmla="*/ 2472108 w 2926080"/>
                <a:gd name="connsiteY402" fmla="*/ 303893 h 3002643"/>
                <a:gd name="connsiteX403" fmla="*/ 2458501 w 2926080"/>
                <a:gd name="connsiteY403" fmla="*/ 299357 h 3002643"/>
                <a:gd name="connsiteX404" fmla="*/ 2444894 w 2926080"/>
                <a:gd name="connsiteY404" fmla="*/ 290286 h 3002643"/>
                <a:gd name="connsiteX405" fmla="*/ 2435823 w 2926080"/>
                <a:gd name="connsiteY405" fmla="*/ 263072 h 3002643"/>
                <a:gd name="connsiteX406" fmla="*/ 2426751 w 2926080"/>
                <a:gd name="connsiteY406" fmla="*/ 254000 h 3002643"/>
                <a:gd name="connsiteX407" fmla="*/ 2413144 w 2926080"/>
                <a:gd name="connsiteY407" fmla="*/ 249464 h 3002643"/>
                <a:gd name="connsiteX408" fmla="*/ 2399537 w 2926080"/>
                <a:gd name="connsiteY408" fmla="*/ 240393 h 3002643"/>
                <a:gd name="connsiteX409" fmla="*/ 2331501 w 2926080"/>
                <a:gd name="connsiteY409" fmla="*/ 244929 h 3002643"/>
                <a:gd name="connsiteX410" fmla="*/ 2295215 w 2926080"/>
                <a:gd name="connsiteY410" fmla="*/ 217714 h 3002643"/>
                <a:gd name="connsiteX411" fmla="*/ 2281608 w 2926080"/>
                <a:gd name="connsiteY411" fmla="*/ 213179 h 3002643"/>
                <a:gd name="connsiteX412" fmla="*/ 2186358 w 2926080"/>
                <a:gd name="connsiteY412" fmla="*/ 222250 h 3002643"/>
                <a:gd name="connsiteX413" fmla="*/ 2159144 w 2926080"/>
                <a:gd name="connsiteY413" fmla="*/ 231322 h 3002643"/>
                <a:gd name="connsiteX414" fmla="*/ 2145537 w 2926080"/>
                <a:gd name="connsiteY414" fmla="*/ 235857 h 3002643"/>
                <a:gd name="connsiteX415" fmla="*/ 2136465 w 2926080"/>
                <a:gd name="connsiteY415" fmla="*/ 244929 h 3002643"/>
                <a:gd name="connsiteX416" fmla="*/ 2122858 w 2926080"/>
                <a:gd name="connsiteY416" fmla="*/ 254000 h 3002643"/>
                <a:gd name="connsiteX417" fmla="*/ 2118323 w 2926080"/>
                <a:gd name="connsiteY417" fmla="*/ 267607 h 3002643"/>
                <a:gd name="connsiteX418" fmla="*/ 2113787 w 2926080"/>
                <a:gd name="connsiteY418" fmla="*/ 308429 h 3002643"/>
                <a:gd name="connsiteX419" fmla="*/ 2095644 w 2926080"/>
                <a:gd name="connsiteY419" fmla="*/ 303893 h 3002643"/>
                <a:gd name="connsiteX420" fmla="*/ 2059358 w 2926080"/>
                <a:gd name="connsiteY420" fmla="*/ 272143 h 3002643"/>
                <a:gd name="connsiteX421" fmla="*/ 2032144 w 2926080"/>
                <a:gd name="connsiteY421" fmla="*/ 263072 h 3002643"/>
                <a:gd name="connsiteX422" fmla="*/ 2018537 w 2926080"/>
                <a:gd name="connsiteY422" fmla="*/ 258536 h 3002643"/>
                <a:gd name="connsiteX423" fmla="*/ 2004930 w 2926080"/>
                <a:gd name="connsiteY423" fmla="*/ 254000 h 3002643"/>
                <a:gd name="connsiteX424" fmla="*/ 1968644 w 2926080"/>
                <a:gd name="connsiteY424" fmla="*/ 244929 h 3002643"/>
                <a:gd name="connsiteX425" fmla="*/ 1955037 w 2926080"/>
                <a:gd name="connsiteY425" fmla="*/ 235857 h 3002643"/>
                <a:gd name="connsiteX426" fmla="*/ 1945965 w 2926080"/>
                <a:gd name="connsiteY426" fmla="*/ 226786 h 3002643"/>
                <a:gd name="connsiteX427" fmla="*/ 1923287 w 2926080"/>
                <a:gd name="connsiteY427" fmla="*/ 222250 h 3002643"/>
                <a:gd name="connsiteX428" fmla="*/ 1909680 w 2926080"/>
                <a:gd name="connsiteY428" fmla="*/ 217714 h 3002643"/>
                <a:gd name="connsiteX429" fmla="*/ 1873394 w 2926080"/>
                <a:gd name="connsiteY429" fmla="*/ 208643 h 3002643"/>
                <a:gd name="connsiteX430" fmla="*/ 1850715 w 2926080"/>
                <a:gd name="connsiteY430" fmla="*/ 190500 h 3002643"/>
                <a:gd name="connsiteX431" fmla="*/ 1846180 w 2926080"/>
                <a:gd name="connsiteY431" fmla="*/ 176893 h 3002643"/>
                <a:gd name="connsiteX432" fmla="*/ 1841644 w 2926080"/>
                <a:gd name="connsiteY432" fmla="*/ 158750 h 3002643"/>
                <a:gd name="connsiteX433" fmla="*/ 1832573 w 2926080"/>
                <a:gd name="connsiteY433" fmla="*/ 145143 h 3002643"/>
                <a:gd name="connsiteX434" fmla="*/ 1796287 w 2926080"/>
                <a:gd name="connsiteY434" fmla="*/ 136072 h 3002643"/>
                <a:gd name="connsiteX435" fmla="*/ 1764537 w 2926080"/>
                <a:gd name="connsiteY435" fmla="*/ 127000 h 3002643"/>
                <a:gd name="connsiteX436" fmla="*/ 1755465 w 2926080"/>
                <a:gd name="connsiteY436" fmla="*/ 117929 h 3002643"/>
                <a:gd name="connsiteX437" fmla="*/ 1714644 w 2926080"/>
                <a:gd name="connsiteY437" fmla="*/ 104322 h 3002643"/>
                <a:gd name="connsiteX438" fmla="*/ 1701037 w 2926080"/>
                <a:gd name="connsiteY438" fmla="*/ 99786 h 3002643"/>
                <a:gd name="connsiteX439" fmla="*/ 1687430 w 2926080"/>
                <a:gd name="connsiteY439" fmla="*/ 95250 h 3002643"/>
                <a:gd name="connsiteX440" fmla="*/ 1678358 w 2926080"/>
                <a:gd name="connsiteY440" fmla="*/ 86179 h 3002643"/>
                <a:gd name="connsiteX441" fmla="*/ 1687430 w 2926080"/>
                <a:gd name="connsiteY441" fmla="*/ 40822 h 3002643"/>
                <a:gd name="connsiteX442" fmla="*/ 1587644 w 2926080"/>
                <a:gd name="connsiteY442" fmla="*/ 9072 h 3002643"/>
                <a:gd name="connsiteX443" fmla="*/ 1560430 w 2926080"/>
                <a:gd name="connsiteY443" fmla="*/ 0 h 3002643"/>
                <a:gd name="connsiteX444" fmla="*/ 1542287 w 2926080"/>
                <a:gd name="connsiteY444" fmla="*/ 4536 h 3002643"/>
                <a:gd name="connsiteX445" fmla="*/ 1537751 w 2926080"/>
                <a:gd name="connsiteY445" fmla="*/ 36286 h 3002643"/>
                <a:gd name="connsiteX446" fmla="*/ 1533215 w 2926080"/>
                <a:gd name="connsiteY446" fmla="*/ 49893 h 3002643"/>
                <a:gd name="connsiteX447" fmla="*/ 1515073 w 2926080"/>
                <a:gd name="connsiteY447" fmla="*/ 72572 h 3002643"/>
                <a:gd name="connsiteX448" fmla="*/ 1506001 w 2926080"/>
                <a:gd name="connsiteY448" fmla="*/ 86179 h 3002643"/>
                <a:gd name="connsiteX449" fmla="*/ 1469715 w 2926080"/>
                <a:gd name="connsiteY449" fmla="*/ 90714 h 3002643"/>
                <a:gd name="connsiteX450" fmla="*/ 1460644 w 2926080"/>
                <a:gd name="connsiteY450" fmla="*/ 99786 h 3002643"/>
                <a:gd name="connsiteX451" fmla="*/ 1456108 w 2926080"/>
                <a:gd name="connsiteY451" fmla="*/ 122464 h 3002643"/>
                <a:gd name="connsiteX452" fmla="*/ 1469715 w 2926080"/>
                <a:gd name="connsiteY452" fmla="*/ 117929 h 3002643"/>
                <a:gd name="connsiteX453" fmla="*/ 1474251 w 2926080"/>
                <a:gd name="connsiteY453" fmla="*/ 86179 h 3002643"/>
                <a:gd name="connsiteX454" fmla="*/ 1460644 w 2926080"/>
                <a:gd name="connsiteY454" fmla="*/ 81643 h 3002643"/>
                <a:gd name="connsiteX455" fmla="*/ 1410751 w 2926080"/>
                <a:gd name="connsiteY455" fmla="*/ 72572 h 3002643"/>
                <a:gd name="connsiteX456" fmla="*/ 1388073 w 2926080"/>
                <a:gd name="connsiteY456" fmla="*/ 77107 h 3002643"/>
                <a:gd name="connsiteX457" fmla="*/ 1383537 w 2926080"/>
                <a:gd name="connsiteY457" fmla="*/ 90714 h 3002643"/>
                <a:gd name="connsiteX458" fmla="*/ 1338180 w 2926080"/>
                <a:gd name="connsiteY458" fmla="*/ 54429 h 300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</a:cxnLst>
              <a:rect l="l" t="t" r="r" b="b"/>
              <a:pathLst>
                <a:path w="2926080" h="3002643">
                  <a:moveTo>
                    <a:pt x="1338180" y="54429"/>
                  </a:moveTo>
                  <a:cubicBezTo>
                    <a:pt x="1320793" y="47625"/>
                    <a:pt x="1298793" y="52196"/>
                    <a:pt x="1279215" y="49893"/>
                  </a:cubicBezTo>
                  <a:cubicBezTo>
                    <a:pt x="1249748" y="46426"/>
                    <a:pt x="1272115" y="41676"/>
                    <a:pt x="1247465" y="49893"/>
                  </a:cubicBezTo>
                  <a:cubicBezTo>
                    <a:pt x="1244441" y="58964"/>
                    <a:pt x="1247670" y="74788"/>
                    <a:pt x="1238394" y="77107"/>
                  </a:cubicBezTo>
                  <a:cubicBezTo>
                    <a:pt x="1232346" y="78619"/>
                    <a:pt x="1226222" y="79852"/>
                    <a:pt x="1220251" y="81643"/>
                  </a:cubicBezTo>
                  <a:cubicBezTo>
                    <a:pt x="1211092" y="84391"/>
                    <a:pt x="1202591" y="90316"/>
                    <a:pt x="1193037" y="90714"/>
                  </a:cubicBezTo>
                  <a:lnTo>
                    <a:pt x="1084180" y="95250"/>
                  </a:lnTo>
                  <a:cubicBezTo>
                    <a:pt x="1087204" y="107345"/>
                    <a:pt x="1089308" y="119708"/>
                    <a:pt x="1093251" y="131536"/>
                  </a:cubicBezTo>
                  <a:cubicBezTo>
                    <a:pt x="1094763" y="136072"/>
                    <a:pt x="1095649" y="140867"/>
                    <a:pt x="1097787" y="145143"/>
                  </a:cubicBezTo>
                  <a:cubicBezTo>
                    <a:pt x="1115372" y="180313"/>
                    <a:pt x="1099993" y="138155"/>
                    <a:pt x="1111394" y="172357"/>
                  </a:cubicBezTo>
                  <a:cubicBezTo>
                    <a:pt x="1109882" y="178405"/>
                    <a:pt x="1107883" y="184351"/>
                    <a:pt x="1106858" y="190500"/>
                  </a:cubicBezTo>
                  <a:cubicBezTo>
                    <a:pt x="1104854" y="202524"/>
                    <a:pt x="1103934" y="214703"/>
                    <a:pt x="1102323" y="226786"/>
                  </a:cubicBezTo>
                  <a:cubicBezTo>
                    <a:pt x="1100910" y="237383"/>
                    <a:pt x="1099545" y="247991"/>
                    <a:pt x="1097787" y="258536"/>
                  </a:cubicBezTo>
                  <a:cubicBezTo>
                    <a:pt x="1093487" y="284332"/>
                    <a:pt x="1098105" y="276359"/>
                    <a:pt x="1084180" y="290286"/>
                  </a:cubicBezTo>
                  <a:cubicBezTo>
                    <a:pt x="1081156" y="299357"/>
                    <a:pt x="1081869" y="310739"/>
                    <a:pt x="1075108" y="317500"/>
                  </a:cubicBezTo>
                  <a:cubicBezTo>
                    <a:pt x="1069060" y="323548"/>
                    <a:pt x="1061709" y="328527"/>
                    <a:pt x="1056965" y="335643"/>
                  </a:cubicBezTo>
                  <a:cubicBezTo>
                    <a:pt x="1045522" y="352808"/>
                    <a:pt x="1051748" y="345395"/>
                    <a:pt x="1038823" y="358322"/>
                  </a:cubicBezTo>
                  <a:cubicBezTo>
                    <a:pt x="1037311" y="362858"/>
                    <a:pt x="1036747" y="367829"/>
                    <a:pt x="1034287" y="371929"/>
                  </a:cubicBezTo>
                  <a:cubicBezTo>
                    <a:pt x="1032087" y="375596"/>
                    <a:pt x="1027127" y="377175"/>
                    <a:pt x="1025215" y="381000"/>
                  </a:cubicBezTo>
                  <a:cubicBezTo>
                    <a:pt x="1004365" y="422699"/>
                    <a:pt x="1027568" y="396789"/>
                    <a:pt x="1007073" y="417286"/>
                  </a:cubicBezTo>
                  <a:cubicBezTo>
                    <a:pt x="991290" y="464631"/>
                    <a:pt x="1007539" y="443819"/>
                    <a:pt x="934501" y="449036"/>
                  </a:cubicBezTo>
                  <a:cubicBezTo>
                    <a:pt x="929965" y="452060"/>
                    <a:pt x="925033" y="454559"/>
                    <a:pt x="920894" y="458107"/>
                  </a:cubicBezTo>
                  <a:cubicBezTo>
                    <a:pt x="914400" y="463673"/>
                    <a:pt x="910865" y="473545"/>
                    <a:pt x="902751" y="476250"/>
                  </a:cubicBezTo>
                  <a:cubicBezTo>
                    <a:pt x="870366" y="487046"/>
                    <a:pt x="883493" y="480018"/>
                    <a:pt x="861930" y="494393"/>
                  </a:cubicBezTo>
                  <a:cubicBezTo>
                    <a:pt x="858906" y="498929"/>
                    <a:pt x="857115" y="504595"/>
                    <a:pt x="852858" y="508000"/>
                  </a:cubicBezTo>
                  <a:cubicBezTo>
                    <a:pt x="849125" y="510987"/>
                    <a:pt x="842632" y="509155"/>
                    <a:pt x="839251" y="512536"/>
                  </a:cubicBezTo>
                  <a:cubicBezTo>
                    <a:pt x="820158" y="531629"/>
                    <a:pt x="853324" y="523133"/>
                    <a:pt x="821108" y="535214"/>
                  </a:cubicBezTo>
                  <a:cubicBezTo>
                    <a:pt x="813890" y="537921"/>
                    <a:pt x="805867" y="537721"/>
                    <a:pt x="798430" y="539750"/>
                  </a:cubicBezTo>
                  <a:cubicBezTo>
                    <a:pt x="789205" y="542266"/>
                    <a:pt x="780287" y="545798"/>
                    <a:pt x="771215" y="548822"/>
                  </a:cubicBezTo>
                  <a:lnTo>
                    <a:pt x="757608" y="553357"/>
                  </a:lnTo>
                  <a:lnTo>
                    <a:pt x="744001" y="557893"/>
                  </a:lnTo>
                  <a:cubicBezTo>
                    <a:pt x="739465" y="559405"/>
                    <a:pt x="734372" y="559777"/>
                    <a:pt x="730394" y="562429"/>
                  </a:cubicBezTo>
                  <a:cubicBezTo>
                    <a:pt x="725858" y="565453"/>
                    <a:pt x="721044" y="568095"/>
                    <a:pt x="716787" y="571500"/>
                  </a:cubicBezTo>
                  <a:cubicBezTo>
                    <a:pt x="701435" y="583782"/>
                    <a:pt x="707631" y="589670"/>
                    <a:pt x="680501" y="598714"/>
                  </a:cubicBezTo>
                  <a:lnTo>
                    <a:pt x="666894" y="603250"/>
                  </a:lnTo>
                  <a:cubicBezTo>
                    <a:pt x="663870" y="606274"/>
                    <a:pt x="661162" y="609651"/>
                    <a:pt x="657823" y="612322"/>
                  </a:cubicBezTo>
                  <a:cubicBezTo>
                    <a:pt x="653566" y="615727"/>
                    <a:pt x="648070" y="617538"/>
                    <a:pt x="644215" y="621393"/>
                  </a:cubicBezTo>
                  <a:cubicBezTo>
                    <a:pt x="635424" y="630184"/>
                    <a:pt x="634297" y="637542"/>
                    <a:pt x="630608" y="648607"/>
                  </a:cubicBezTo>
                  <a:cubicBezTo>
                    <a:pt x="632120" y="654655"/>
                    <a:pt x="631250" y="661882"/>
                    <a:pt x="635144" y="666750"/>
                  </a:cubicBezTo>
                  <a:cubicBezTo>
                    <a:pt x="656065" y="692901"/>
                    <a:pt x="644461" y="646647"/>
                    <a:pt x="653287" y="684893"/>
                  </a:cubicBezTo>
                  <a:cubicBezTo>
                    <a:pt x="656754" y="699917"/>
                    <a:pt x="662358" y="730250"/>
                    <a:pt x="662358" y="730250"/>
                  </a:cubicBezTo>
                  <a:cubicBezTo>
                    <a:pt x="660846" y="736298"/>
                    <a:pt x="657823" y="742159"/>
                    <a:pt x="657823" y="748393"/>
                  </a:cubicBezTo>
                  <a:cubicBezTo>
                    <a:pt x="657823" y="806642"/>
                    <a:pt x="656191" y="797929"/>
                    <a:pt x="666894" y="830036"/>
                  </a:cubicBezTo>
                  <a:cubicBezTo>
                    <a:pt x="668406" y="845155"/>
                    <a:pt x="666237" y="861113"/>
                    <a:pt x="671430" y="875393"/>
                  </a:cubicBezTo>
                  <a:cubicBezTo>
                    <a:pt x="673064" y="879886"/>
                    <a:pt x="681304" y="876942"/>
                    <a:pt x="685037" y="879929"/>
                  </a:cubicBezTo>
                  <a:cubicBezTo>
                    <a:pt x="689294" y="883334"/>
                    <a:pt x="689572" y="890512"/>
                    <a:pt x="694108" y="893536"/>
                  </a:cubicBezTo>
                  <a:cubicBezTo>
                    <a:pt x="699295" y="896994"/>
                    <a:pt x="706280" y="896281"/>
                    <a:pt x="712251" y="898072"/>
                  </a:cubicBezTo>
                  <a:cubicBezTo>
                    <a:pt x="721410" y="900820"/>
                    <a:pt x="739465" y="907143"/>
                    <a:pt x="739465" y="907143"/>
                  </a:cubicBezTo>
                  <a:cubicBezTo>
                    <a:pt x="742489" y="910167"/>
                    <a:pt x="747698" y="912021"/>
                    <a:pt x="748537" y="916214"/>
                  </a:cubicBezTo>
                  <a:cubicBezTo>
                    <a:pt x="751561" y="931334"/>
                    <a:pt x="739466" y="931333"/>
                    <a:pt x="730394" y="934357"/>
                  </a:cubicBezTo>
                  <a:cubicBezTo>
                    <a:pt x="707410" y="957343"/>
                    <a:pt x="737155" y="930300"/>
                    <a:pt x="707715" y="947964"/>
                  </a:cubicBezTo>
                  <a:cubicBezTo>
                    <a:pt x="701689" y="951579"/>
                    <a:pt x="692221" y="965347"/>
                    <a:pt x="689573" y="970643"/>
                  </a:cubicBezTo>
                  <a:cubicBezTo>
                    <a:pt x="687435" y="974919"/>
                    <a:pt x="687497" y="980150"/>
                    <a:pt x="685037" y="984250"/>
                  </a:cubicBezTo>
                  <a:cubicBezTo>
                    <a:pt x="668883" y="1011173"/>
                    <a:pt x="682451" y="971924"/>
                    <a:pt x="666894" y="1006929"/>
                  </a:cubicBezTo>
                  <a:cubicBezTo>
                    <a:pt x="663011" y="1015667"/>
                    <a:pt x="660847" y="1025072"/>
                    <a:pt x="657823" y="1034143"/>
                  </a:cubicBezTo>
                  <a:lnTo>
                    <a:pt x="653287" y="1047750"/>
                  </a:lnTo>
                  <a:cubicBezTo>
                    <a:pt x="654799" y="1061357"/>
                    <a:pt x="655572" y="1075067"/>
                    <a:pt x="657823" y="1088572"/>
                  </a:cubicBezTo>
                  <a:cubicBezTo>
                    <a:pt x="658609" y="1093288"/>
                    <a:pt x="661198" y="1097541"/>
                    <a:pt x="662358" y="1102179"/>
                  </a:cubicBezTo>
                  <a:cubicBezTo>
                    <a:pt x="673301" y="1145951"/>
                    <a:pt x="661064" y="1107369"/>
                    <a:pt x="671430" y="1138464"/>
                  </a:cubicBezTo>
                  <a:cubicBezTo>
                    <a:pt x="672942" y="1149047"/>
                    <a:pt x="673561" y="1159797"/>
                    <a:pt x="675965" y="1170214"/>
                  </a:cubicBezTo>
                  <a:cubicBezTo>
                    <a:pt x="680950" y="1191817"/>
                    <a:pt x="678764" y="1199479"/>
                    <a:pt x="698644" y="1201964"/>
                  </a:cubicBezTo>
                  <a:cubicBezTo>
                    <a:pt x="718205" y="1204409"/>
                    <a:pt x="737953" y="1204988"/>
                    <a:pt x="757608" y="1206500"/>
                  </a:cubicBezTo>
                  <a:cubicBezTo>
                    <a:pt x="772154" y="1221046"/>
                    <a:pt x="776173" y="1220291"/>
                    <a:pt x="762144" y="1251857"/>
                  </a:cubicBezTo>
                  <a:cubicBezTo>
                    <a:pt x="760202" y="1256226"/>
                    <a:pt x="753073" y="1254881"/>
                    <a:pt x="748537" y="1256393"/>
                  </a:cubicBezTo>
                  <a:cubicBezTo>
                    <a:pt x="704862" y="1300068"/>
                    <a:pt x="751327" y="1255975"/>
                    <a:pt x="716787" y="1283607"/>
                  </a:cubicBezTo>
                  <a:cubicBezTo>
                    <a:pt x="684472" y="1309459"/>
                    <a:pt x="735987" y="1273832"/>
                    <a:pt x="694108" y="1301750"/>
                  </a:cubicBezTo>
                  <a:cubicBezTo>
                    <a:pt x="692596" y="1306286"/>
                    <a:pt x="692033" y="1311257"/>
                    <a:pt x="689573" y="1315357"/>
                  </a:cubicBezTo>
                  <a:cubicBezTo>
                    <a:pt x="687373" y="1319024"/>
                    <a:pt x="683173" y="1321090"/>
                    <a:pt x="680501" y="1324429"/>
                  </a:cubicBezTo>
                  <a:cubicBezTo>
                    <a:pt x="677096" y="1328686"/>
                    <a:pt x="674454" y="1333500"/>
                    <a:pt x="671430" y="1338036"/>
                  </a:cubicBezTo>
                  <a:cubicBezTo>
                    <a:pt x="670426" y="1349079"/>
                    <a:pt x="661666" y="1393032"/>
                    <a:pt x="671430" y="1410607"/>
                  </a:cubicBezTo>
                  <a:cubicBezTo>
                    <a:pt x="675584" y="1418083"/>
                    <a:pt x="683525" y="1422702"/>
                    <a:pt x="689573" y="1428750"/>
                  </a:cubicBezTo>
                  <a:cubicBezTo>
                    <a:pt x="702496" y="1441674"/>
                    <a:pt x="696274" y="1434267"/>
                    <a:pt x="707715" y="1451429"/>
                  </a:cubicBezTo>
                  <a:cubicBezTo>
                    <a:pt x="715959" y="1558590"/>
                    <a:pt x="700406" y="1482166"/>
                    <a:pt x="721323" y="1524000"/>
                  </a:cubicBezTo>
                  <a:cubicBezTo>
                    <a:pt x="733100" y="1547554"/>
                    <a:pt x="717209" y="1528958"/>
                    <a:pt x="734930" y="1546679"/>
                  </a:cubicBezTo>
                  <a:cubicBezTo>
                    <a:pt x="736442" y="1555750"/>
                    <a:pt x="737470" y="1564916"/>
                    <a:pt x="739465" y="1573893"/>
                  </a:cubicBezTo>
                  <a:cubicBezTo>
                    <a:pt x="740502" y="1578560"/>
                    <a:pt x="747979" y="1584848"/>
                    <a:pt x="744001" y="1587500"/>
                  </a:cubicBezTo>
                  <a:cubicBezTo>
                    <a:pt x="735106" y="1593430"/>
                    <a:pt x="722834" y="1590524"/>
                    <a:pt x="712251" y="1592036"/>
                  </a:cubicBezTo>
                  <a:cubicBezTo>
                    <a:pt x="707715" y="1595060"/>
                    <a:pt x="703625" y="1598893"/>
                    <a:pt x="698644" y="1601107"/>
                  </a:cubicBezTo>
                  <a:cubicBezTo>
                    <a:pt x="689906" y="1604991"/>
                    <a:pt x="671430" y="1610179"/>
                    <a:pt x="671430" y="1610179"/>
                  </a:cubicBezTo>
                  <a:cubicBezTo>
                    <a:pt x="669918" y="1614715"/>
                    <a:pt x="668208" y="1619189"/>
                    <a:pt x="666894" y="1623786"/>
                  </a:cubicBezTo>
                  <a:cubicBezTo>
                    <a:pt x="665181" y="1629780"/>
                    <a:pt x="665816" y="1636742"/>
                    <a:pt x="662358" y="1641929"/>
                  </a:cubicBezTo>
                  <a:cubicBezTo>
                    <a:pt x="659334" y="1646465"/>
                    <a:pt x="652890" y="1647452"/>
                    <a:pt x="648751" y="1651000"/>
                  </a:cubicBezTo>
                  <a:cubicBezTo>
                    <a:pt x="637483" y="1660658"/>
                    <a:pt x="630886" y="1672263"/>
                    <a:pt x="617001" y="1678214"/>
                  </a:cubicBezTo>
                  <a:cubicBezTo>
                    <a:pt x="611271" y="1680670"/>
                    <a:pt x="604906" y="1681238"/>
                    <a:pt x="598858" y="1682750"/>
                  </a:cubicBezTo>
                  <a:cubicBezTo>
                    <a:pt x="595834" y="1685774"/>
                    <a:pt x="593612" y="1689910"/>
                    <a:pt x="589787" y="1691822"/>
                  </a:cubicBezTo>
                  <a:cubicBezTo>
                    <a:pt x="584211" y="1694610"/>
                    <a:pt x="576052" y="1691949"/>
                    <a:pt x="571644" y="1696357"/>
                  </a:cubicBezTo>
                  <a:cubicBezTo>
                    <a:pt x="551725" y="1716275"/>
                    <a:pt x="589775" y="1719040"/>
                    <a:pt x="548965" y="1732643"/>
                  </a:cubicBezTo>
                  <a:lnTo>
                    <a:pt x="521751" y="1741714"/>
                  </a:lnTo>
                  <a:lnTo>
                    <a:pt x="494537" y="1768929"/>
                  </a:lnTo>
                  <a:cubicBezTo>
                    <a:pt x="486103" y="1777363"/>
                    <a:pt x="483296" y="1781353"/>
                    <a:pt x="471858" y="1787072"/>
                  </a:cubicBezTo>
                  <a:cubicBezTo>
                    <a:pt x="467582" y="1789210"/>
                    <a:pt x="462787" y="1790095"/>
                    <a:pt x="458251" y="1791607"/>
                  </a:cubicBezTo>
                  <a:cubicBezTo>
                    <a:pt x="456739" y="1796143"/>
                    <a:pt x="454875" y="1800576"/>
                    <a:pt x="453715" y="1805214"/>
                  </a:cubicBezTo>
                  <a:cubicBezTo>
                    <a:pt x="451845" y="1812693"/>
                    <a:pt x="452217" y="1820807"/>
                    <a:pt x="449180" y="1827893"/>
                  </a:cubicBezTo>
                  <a:cubicBezTo>
                    <a:pt x="447495" y="1831824"/>
                    <a:pt x="443933" y="1835052"/>
                    <a:pt x="440108" y="1836964"/>
                  </a:cubicBezTo>
                  <a:cubicBezTo>
                    <a:pt x="432569" y="1840734"/>
                    <a:pt x="399309" y="1844897"/>
                    <a:pt x="394751" y="1846036"/>
                  </a:cubicBezTo>
                  <a:cubicBezTo>
                    <a:pt x="385475" y="1848355"/>
                    <a:pt x="376608" y="1852083"/>
                    <a:pt x="367537" y="1855107"/>
                  </a:cubicBezTo>
                  <a:lnTo>
                    <a:pt x="353930" y="1859643"/>
                  </a:lnTo>
                  <a:cubicBezTo>
                    <a:pt x="350906" y="1862667"/>
                    <a:pt x="348683" y="1866802"/>
                    <a:pt x="344858" y="1868714"/>
                  </a:cubicBezTo>
                  <a:cubicBezTo>
                    <a:pt x="336305" y="1872990"/>
                    <a:pt x="326715" y="1874762"/>
                    <a:pt x="317644" y="1877786"/>
                  </a:cubicBezTo>
                  <a:cubicBezTo>
                    <a:pt x="313108" y="1879298"/>
                    <a:pt x="308015" y="1879670"/>
                    <a:pt x="304037" y="1882322"/>
                  </a:cubicBezTo>
                  <a:lnTo>
                    <a:pt x="290430" y="1891393"/>
                  </a:lnTo>
                  <a:cubicBezTo>
                    <a:pt x="287406" y="1895929"/>
                    <a:pt x="285981" y="1902111"/>
                    <a:pt x="281358" y="1905000"/>
                  </a:cubicBezTo>
                  <a:cubicBezTo>
                    <a:pt x="273249" y="1910068"/>
                    <a:pt x="263215" y="1911048"/>
                    <a:pt x="254144" y="1914072"/>
                  </a:cubicBezTo>
                  <a:lnTo>
                    <a:pt x="240537" y="1918607"/>
                  </a:lnTo>
                  <a:cubicBezTo>
                    <a:pt x="236001" y="1920119"/>
                    <a:pt x="231568" y="1921983"/>
                    <a:pt x="226930" y="1923143"/>
                  </a:cubicBezTo>
                  <a:cubicBezTo>
                    <a:pt x="220882" y="1924655"/>
                    <a:pt x="214758" y="1925888"/>
                    <a:pt x="208787" y="1927679"/>
                  </a:cubicBezTo>
                  <a:cubicBezTo>
                    <a:pt x="199628" y="1930427"/>
                    <a:pt x="181573" y="1936750"/>
                    <a:pt x="181573" y="1936750"/>
                  </a:cubicBezTo>
                  <a:cubicBezTo>
                    <a:pt x="178549" y="1941286"/>
                    <a:pt x="175906" y="1946100"/>
                    <a:pt x="172501" y="1950357"/>
                  </a:cubicBezTo>
                  <a:cubicBezTo>
                    <a:pt x="169830" y="1953696"/>
                    <a:pt x="165630" y="1955762"/>
                    <a:pt x="163430" y="1959429"/>
                  </a:cubicBezTo>
                  <a:cubicBezTo>
                    <a:pt x="160970" y="1963529"/>
                    <a:pt x="160406" y="1968500"/>
                    <a:pt x="158894" y="1973036"/>
                  </a:cubicBezTo>
                  <a:cubicBezTo>
                    <a:pt x="160406" y="1977572"/>
                    <a:pt x="160049" y="1983262"/>
                    <a:pt x="163430" y="1986643"/>
                  </a:cubicBezTo>
                  <a:cubicBezTo>
                    <a:pt x="166811" y="1990024"/>
                    <a:pt x="174258" y="1987288"/>
                    <a:pt x="177037" y="1991179"/>
                  </a:cubicBezTo>
                  <a:cubicBezTo>
                    <a:pt x="182595" y="1998960"/>
                    <a:pt x="186108" y="2018393"/>
                    <a:pt x="186108" y="2018393"/>
                  </a:cubicBezTo>
                  <a:cubicBezTo>
                    <a:pt x="184596" y="2030488"/>
                    <a:pt x="183753" y="2042686"/>
                    <a:pt x="181573" y="2054679"/>
                  </a:cubicBezTo>
                  <a:cubicBezTo>
                    <a:pt x="180718" y="2059383"/>
                    <a:pt x="180024" y="2064553"/>
                    <a:pt x="177037" y="2068286"/>
                  </a:cubicBezTo>
                  <a:cubicBezTo>
                    <a:pt x="173632" y="2072543"/>
                    <a:pt x="168306" y="2074919"/>
                    <a:pt x="163430" y="2077357"/>
                  </a:cubicBezTo>
                  <a:cubicBezTo>
                    <a:pt x="143847" y="2087148"/>
                    <a:pt x="102119" y="2085563"/>
                    <a:pt x="90858" y="2086429"/>
                  </a:cubicBezTo>
                  <a:cubicBezTo>
                    <a:pt x="87834" y="2090965"/>
                    <a:pt x="86410" y="2097147"/>
                    <a:pt x="81787" y="2100036"/>
                  </a:cubicBezTo>
                  <a:cubicBezTo>
                    <a:pt x="73678" y="2105104"/>
                    <a:pt x="63644" y="2106083"/>
                    <a:pt x="54573" y="2109107"/>
                  </a:cubicBezTo>
                  <a:cubicBezTo>
                    <a:pt x="50037" y="2110619"/>
                    <a:pt x="44943" y="2110991"/>
                    <a:pt x="40965" y="2113643"/>
                  </a:cubicBezTo>
                  <a:cubicBezTo>
                    <a:pt x="23380" y="2125366"/>
                    <a:pt x="32529" y="2120990"/>
                    <a:pt x="13751" y="2127250"/>
                  </a:cubicBezTo>
                  <a:cubicBezTo>
                    <a:pt x="-2095" y="2143098"/>
                    <a:pt x="-5093" y="2141374"/>
                    <a:pt x="9215" y="2177143"/>
                  </a:cubicBezTo>
                  <a:cubicBezTo>
                    <a:pt x="10991" y="2181582"/>
                    <a:pt x="18287" y="2180167"/>
                    <a:pt x="22823" y="2181679"/>
                  </a:cubicBezTo>
                  <a:cubicBezTo>
                    <a:pt x="25847" y="2186215"/>
                    <a:pt x="29456" y="2190410"/>
                    <a:pt x="31894" y="2195286"/>
                  </a:cubicBezTo>
                  <a:cubicBezTo>
                    <a:pt x="34032" y="2199562"/>
                    <a:pt x="33049" y="2205512"/>
                    <a:pt x="36430" y="2208893"/>
                  </a:cubicBezTo>
                  <a:cubicBezTo>
                    <a:pt x="39811" y="2212274"/>
                    <a:pt x="45501" y="2211917"/>
                    <a:pt x="50037" y="2213429"/>
                  </a:cubicBezTo>
                  <a:cubicBezTo>
                    <a:pt x="53061" y="2217965"/>
                    <a:pt x="56894" y="2222055"/>
                    <a:pt x="59108" y="2227036"/>
                  </a:cubicBezTo>
                  <a:cubicBezTo>
                    <a:pt x="62992" y="2235774"/>
                    <a:pt x="65156" y="2245179"/>
                    <a:pt x="68180" y="2254250"/>
                  </a:cubicBezTo>
                  <a:cubicBezTo>
                    <a:pt x="69692" y="2258786"/>
                    <a:pt x="71555" y="2263219"/>
                    <a:pt x="72715" y="2267857"/>
                  </a:cubicBezTo>
                  <a:cubicBezTo>
                    <a:pt x="75251" y="2278000"/>
                    <a:pt x="81905" y="2306586"/>
                    <a:pt x="86323" y="2313214"/>
                  </a:cubicBezTo>
                  <a:cubicBezTo>
                    <a:pt x="89347" y="2317750"/>
                    <a:pt x="93180" y="2321840"/>
                    <a:pt x="95394" y="2326822"/>
                  </a:cubicBezTo>
                  <a:cubicBezTo>
                    <a:pt x="99277" y="2335560"/>
                    <a:pt x="101441" y="2344965"/>
                    <a:pt x="104465" y="2354036"/>
                  </a:cubicBezTo>
                  <a:cubicBezTo>
                    <a:pt x="105977" y="2358572"/>
                    <a:pt x="105620" y="2364262"/>
                    <a:pt x="109001" y="2367643"/>
                  </a:cubicBezTo>
                  <a:lnTo>
                    <a:pt x="118073" y="2376714"/>
                  </a:lnTo>
                  <a:lnTo>
                    <a:pt x="131680" y="2417536"/>
                  </a:lnTo>
                  <a:lnTo>
                    <a:pt x="136215" y="2431143"/>
                  </a:lnTo>
                  <a:cubicBezTo>
                    <a:pt x="137727" y="2456845"/>
                    <a:pt x="138420" y="2482609"/>
                    <a:pt x="140751" y="2508250"/>
                  </a:cubicBezTo>
                  <a:cubicBezTo>
                    <a:pt x="141449" y="2515928"/>
                    <a:pt x="143615" y="2523403"/>
                    <a:pt x="145287" y="2530929"/>
                  </a:cubicBezTo>
                  <a:cubicBezTo>
                    <a:pt x="152375" y="2562822"/>
                    <a:pt x="146784" y="2536170"/>
                    <a:pt x="154358" y="2562679"/>
                  </a:cubicBezTo>
                  <a:cubicBezTo>
                    <a:pt x="156070" y="2568673"/>
                    <a:pt x="157382" y="2574774"/>
                    <a:pt x="158894" y="2580822"/>
                  </a:cubicBezTo>
                  <a:cubicBezTo>
                    <a:pt x="157382" y="2601989"/>
                    <a:pt x="157506" y="2623336"/>
                    <a:pt x="154358" y="2644322"/>
                  </a:cubicBezTo>
                  <a:cubicBezTo>
                    <a:pt x="152940" y="2653778"/>
                    <a:pt x="148311" y="2662465"/>
                    <a:pt x="145287" y="2671536"/>
                  </a:cubicBezTo>
                  <a:lnTo>
                    <a:pt x="140751" y="2685143"/>
                  </a:lnTo>
                  <a:cubicBezTo>
                    <a:pt x="142263" y="2689679"/>
                    <a:pt x="144432" y="2694046"/>
                    <a:pt x="145287" y="2698750"/>
                  </a:cubicBezTo>
                  <a:cubicBezTo>
                    <a:pt x="147468" y="2710743"/>
                    <a:pt x="146616" y="2723276"/>
                    <a:pt x="149823" y="2735036"/>
                  </a:cubicBezTo>
                  <a:cubicBezTo>
                    <a:pt x="151257" y="2740295"/>
                    <a:pt x="156680" y="2743662"/>
                    <a:pt x="158894" y="2748643"/>
                  </a:cubicBezTo>
                  <a:cubicBezTo>
                    <a:pt x="162777" y="2757381"/>
                    <a:pt x="167965" y="2775857"/>
                    <a:pt x="167965" y="2775857"/>
                  </a:cubicBezTo>
                  <a:cubicBezTo>
                    <a:pt x="166453" y="2780393"/>
                    <a:pt x="165890" y="2785364"/>
                    <a:pt x="163430" y="2789464"/>
                  </a:cubicBezTo>
                  <a:cubicBezTo>
                    <a:pt x="161230" y="2793131"/>
                    <a:pt x="156271" y="2794711"/>
                    <a:pt x="154358" y="2798536"/>
                  </a:cubicBezTo>
                  <a:cubicBezTo>
                    <a:pt x="150082" y="2807089"/>
                    <a:pt x="145287" y="2825750"/>
                    <a:pt x="145287" y="2825750"/>
                  </a:cubicBezTo>
                  <a:cubicBezTo>
                    <a:pt x="146799" y="2843893"/>
                    <a:pt x="141681" y="2863895"/>
                    <a:pt x="149823" y="2880179"/>
                  </a:cubicBezTo>
                  <a:cubicBezTo>
                    <a:pt x="154099" y="2888732"/>
                    <a:pt x="177037" y="2889250"/>
                    <a:pt x="177037" y="2889250"/>
                  </a:cubicBezTo>
                  <a:cubicBezTo>
                    <a:pt x="194506" y="2915455"/>
                    <a:pt x="176198" y="2891771"/>
                    <a:pt x="199715" y="2911929"/>
                  </a:cubicBezTo>
                  <a:cubicBezTo>
                    <a:pt x="206209" y="2917495"/>
                    <a:pt x="213114" y="2922956"/>
                    <a:pt x="217858" y="2930072"/>
                  </a:cubicBezTo>
                  <a:cubicBezTo>
                    <a:pt x="220882" y="2934608"/>
                    <a:pt x="223075" y="2939824"/>
                    <a:pt x="226930" y="2943679"/>
                  </a:cubicBezTo>
                  <a:cubicBezTo>
                    <a:pt x="230785" y="2947533"/>
                    <a:pt x="236280" y="2949345"/>
                    <a:pt x="240537" y="2952750"/>
                  </a:cubicBezTo>
                  <a:cubicBezTo>
                    <a:pt x="243876" y="2955421"/>
                    <a:pt x="246584" y="2958798"/>
                    <a:pt x="249608" y="2961822"/>
                  </a:cubicBezTo>
                  <a:cubicBezTo>
                    <a:pt x="260404" y="2994207"/>
                    <a:pt x="253376" y="2981080"/>
                    <a:pt x="267751" y="3002643"/>
                  </a:cubicBezTo>
                  <a:cubicBezTo>
                    <a:pt x="271492" y="3001396"/>
                    <a:pt x="290430" y="2997336"/>
                    <a:pt x="290430" y="2989036"/>
                  </a:cubicBezTo>
                  <a:lnTo>
                    <a:pt x="281358" y="2979964"/>
                  </a:lnTo>
                  <a:cubicBezTo>
                    <a:pt x="279119" y="2971007"/>
                    <a:pt x="270449" y="2947325"/>
                    <a:pt x="281358" y="2939143"/>
                  </a:cubicBezTo>
                  <a:cubicBezTo>
                    <a:pt x="289910" y="2932728"/>
                    <a:pt x="302525" y="2936119"/>
                    <a:pt x="313108" y="2934607"/>
                  </a:cubicBezTo>
                  <a:cubicBezTo>
                    <a:pt x="316132" y="2931583"/>
                    <a:pt x="318084" y="2926765"/>
                    <a:pt x="322180" y="2925536"/>
                  </a:cubicBezTo>
                  <a:cubicBezTo>
                    <a:pt x="361034" y="2913880"/>
                    <a:pt x="363172" y="2935124"/>
                    <a:pt x="353930" y="2907393"/>
                  </a:cubicBezTo>
                  <a:cubicBezTo>
                    <a:pt x="358466" y="2905881"/>
                    <a:pt x="362849" y="2903795"/>
                    <a:pt x="367537" y="2902857"/>
                  </a:cubicBezTo>
                  <a:cubicBezTo>
                    <a:pt x="378020" y="2900760"/>
                    <a:pt x="392330" y="2906439"/>
                    <a:pt x="399287" y="2898322"/>
                  </a:cubicBezTo>
                  <a:cubicBezTo>
                    <a:pt x="405272" y="2891339"/>
                    <a:pt x="400736" y="2878090"/>
                    <a:pt x="394751" y="2871107"/>
                  </a:cubicBezTo>
                  <a:cubicBezTo>
                    <a:pt x="389734" y="2865254"/>
                    <a:pt x="379552" y="2868442"/>
                    <a:pt x="372073" y="2866572"/>
                  </a:cubicBezTo>
                  <a:cubicBezTo>
                    <a:pt x="367434" y="2865412"/>
                    <a:pt x="363001" y="2863548"/>
                    <a:pt x="358465" y="2862036"/>
                  </a:cubicBezTo>
                  <a:cubicBezTo>
                    <a:pt x="361489" y="2859012"/>
                    <a:pt x="364198" y="2855636"/>
                    <a:pt x="367537" y="2852964"/>
                  </a:cubicBezTo>
                  <a:cubicBezTo>
                    <a:pt x="371794" y="2849559"/>
                    <a:pt x="377289" y="2847748"/>
                    <a:pt x="381144" y="2843893"/>
                  </a:cubicBezTo>
                  <a:cubicBezTo>
                    <a:pt x="384999" y="2840038"/>
                    <a:pt x="387191" y="2834822"/>
                    <a:pt x="390215" y="2830286"/>
                  </a:cubicBezTo>
                  <a:cubicBezTo>
                    <a:pt x="399287" y="2831798"/>
                    <a:pt x="408705" y="2831914"/>
                    <a:pt x="417430" y="2834822"/>
                  </a:cubicBezTo>
                  <a:cubicBezTo>
                    <a:pt x="435573" y="2840870"/>
                    <a:pt x="428013" y="2845404"/>
                    <a:pt x="440108" y="2857500"/>
                  </a:cubicBezTo>
                  <a:cubicBezTo>
                    <a:pt x="443963" y="2861355"/>
                    <a:pt x="449179" y="2863548"/>
                    <a:pt x="453715" y="2866572"/>
                  </a:cubicBezTo>
                  <a:cubicBezTo>
                    <a:pt x="473370" y="2865060"/>
                    <a:pt x="493350" y="2865902"/>
                    <a:pt x="512680" y="2862036"/>
                  </a:cubicBezTo>
                  <a:cubicBezTo>
                    <a:pt x="516873" y="2861197"/>
                    <a:pt x="518084" y="2855164"/>
                    <a:pt x="521751" y="2852964"/>
                  </a:cubicBezTo>
                  <a:cubicBezTo>
                    <a:pt x="529153" y="2848523"/>
                    <a:pt x="552469" y="2845285"/>
                    <a:pt x="558037" y="2843893"/>
                  </a:cubicBezTo>
                  <a:cubicBezTo>
                    <a:pt x="562675" y="2842733"/>
                    <a:pt x="567108" y="2840869"/>
                    <a:pt x="571644" y="2839357"/>
                  </a:cubicBezTo>
                  <a:cubicBezTo>
                    <a:pt x="590780" y="2845736"/>
                    <a:pt x="595892" y="2849615"/>
                    <a:pt x="621537" y="2839357"/>
                  </a:cubicBezTo>
                  <a:cubicBezTo>
                    <a:pt x="626598" y="2837332"/>
                    <a:pt x="627203" y="2830007"/>
                    <a:pt x="630608" y="2825750"/>
                  </a:cubicBezTo>
                  <a:cubicBezTo>
                    <a:pt x="639663" y="2814431"/>
                    <a:pt x="639422" y="2816765"/>
                    <a:pt x="653287" y="2812143"/>
                  </a:cubicBezTo>
                  <a:cubicBezTo>
                    <a:pt x="674082" y="2780951"/>
                    <a:pt x="661087" y="2788377"/>
                    <a:pt x="685037" y="2780393"/>
                  </a:cubicBezTo>
                  <a:cubicBezTo>
                    <a:pt x="694108" y="2781905"/>
                    <a:pt x="705330" y="2778873"/>
                    <a:pt x="712251" y="2784929"/>
                  </a:cubicBezTo>
                  <a:cubicBezTo>
                    <a:pt x="719447" y="2791226"/>
                    <a:pt x="721323" y="2812143"/>
                    <a:pt x="721323" y="2812143"/>
                  </a:cubicBezTo>
                  <a:cubicBezTo>
                    <a:pt x="730394" y="2810631"/>
                    <a:pt x="739812" y="2810515"/>
                    <a:pt x="748537" y="2807607"/>
                  </a:cubicBezTo>
                  <a:cubicBezTo>
                    <a:pt x="753708" y="2805883"/>
                    <a:pt x="756715" y="2799029"/>
                    <a:pt x="762144" y="2798536"/>
                  </a:cubicBezTo>
                  <a:cubicBezTo>
                    <a:pt x="774283" y="2797433"/>
                    <a:pt x="786335" y="2801560"/>
                    <a:pt x="798430" y="2803072"/>
                  </a:cubicBezTo>
                  <a:cubicBezTo>
                    <a:pt x="802966" y="2806096"/>
                    <a:pt x="806619" y="2811541"/>
                    <a:pt x="812037" y="2812143"/>
                  </a:cubicBezTo>
                  <a:cubicBezTo>
                    <a:pt x="832988" y="2814471"/>
                    <a:pt x="838499" y="2808109"/>
                    <a:pt x="852858" y="2798536"/>
                  </a:cubicBezTo>
                  <a:cubicBezTo>
                    <a:pt x="860418" y="2800048"/>
                    <a:pt x="868058" y="2801202"/>
                    <a:pt x="875537" y="2803072"/>
                  </a:cubicBezTo>
                  <a:cubicBezTo>
                    <a:pt x="880175" y="2804231"/>
                    <a:pt x="885763" y="2804226"/>
                    <a:pt x="889144" y="2807607"/>
                  </a:cubicBezTo>
                  <a:cubicBezTo>
                    <a:pt x="892525" y="2810988"/>
                    <a:pt x="890901" y="2817324"/>
                    <a:pt x="893680" y="2821214"/>
                  </a:cubicBezTo>
                  <a:cubicBezTo>
                    <a:pt x="898651" y="2828174"/>
                    <a:pt x="911823" y="2839357"/>
                    <a:pt x="911823" y="2839357"/>
                  </a:cubicBezTo>
                  <a:cubicBezTo>
                    <a:pt x="913335" y="2845405"/>
                    <a:pt x="910521" y="2855311"/>
                    <a:pt x="916358" y="2857500"/>
                  </a:cubicBezTo>
                  <a:cubicBezTo>
                    <a:pt x="926368" y="2861254"/>
                    <a:pt x="937691" y="2855368"/>
                    <a:pt x="948108" y="2852964"/>
                  </a:cubicBezTo>
                  <a:cubicBezTo>
                    <a:pt x="957425" y="2850814"/>
                    <a:pt x="975323" y="2843893"/>
                    <a:pt x="975323" y="2843893"/>
                  </a:cubicBezTo>
                  <a:cubicBezTo>
                    <a:pt x="1001814" y="2852724"/>
                    <a:pt x="977484" y="2841519"/>
                    <a:pt x="998001" y="2862036"/>
                  </a:cubicBezTo>
                  <a:cubicBezTo>
                    <a:pt x="1001856" y="2865891"/>
                    <a:pt x="1007351" y="2867702"/>
                    <a:pt x="1011608" y="2871107"/>
                  </a:cubicBezTo>
                  <a:cubicBezTo>
                    <a:pt x="1014947" y="2873779"/>
                    <a:pt x="1017656" y="2877155"/>
                    <a:pt x="1020680" y="2880179"/>
                  </a:cubicBezTo>
                  <a:cubicBezTo>
                    <a:pt x="1022192" y="2889250"/>
                    <a:pt x="1020652" y="2899408"/>
                    <a:pt x="1025215" y="2907393"/>
                  </a:cubicBezTo>
                  <a:cubicBezTo>
                    <a:pt x="1027587" y="2911544"/>
                    <a:pt x="1034134" y="2910991"/>
                    <a:pt x="1038823" y="2911929"/>
                  </a:cubicBezTo>
                  <a:cubicBezTo>
                    <a:pt x="1049306" y="2914025"/>
                    <a:pt x="1059990" y="2914952"/>
                    <a:pt x="1070573" y="2916464"/>
                  </a:cubicBezTo>
                  <a:cubicBezTo>
                    <a:pt x="1073597" y="2919488"/>
                    <a:pt x="1076973" y="2922197"/>
                    <a:pt x="1079644" y="2925536"/>
                  </a:cubicBezTo>
                  <a:cubicBezTo>
                    <a:pt x="1102407" y="2953992"/>
                    <a:pt x="1071280" y="2940596"/>
                    <a:pt x="1143144" y="2934607"/>
                  </a:cubicBezTo>
                  <a:cubicBezTo>
                    <a:pt x="1175055" y="2913334"/>
                    <a:pt x="1134592" y="2937814"/>
                    <a:pt x="1179430" y="2921000"/>
                  </a:cubicBezTo>
                  <a:cubicBezTo>
                    <a:pt x="1184534" y="2919086"/>
                    <a:pt x="1188501" y="2914953"/>
                    <a:pt x="1193037" y="2911929"/>
                  </a:cubicBezTo>
                  <a:cubicBezTo>
                    <a:pt x="1202108" y="2913441"/>
                    <a:pt x="1211527" y="2913556"/>
                    <a:pt x="1220251" y="2916464"/>
                  </a:cubicBezTo>
                  <a:cubicBezTo>
                    <a:pt x="1252506" y="2927216"/>
                    <a:pt x="1218166" y="2922225"/>
                    <a:pt x="1242930" y="2934607"/>
                  </a:cubicBezTo>
                  <a:cubicBezTo>
                    <a:pt x="1268448" y="2947366"/>
                    <a:pt x="1291251" y="2945597"/>
                    <a:pt x="1320037" y="2948214"/>
                  </a:cubicBezTo>
                  <a:cubicBezTo>
                    <a:pt x="1326085" y="2946702"/>
                    <a:pt x="1334722" y="2948866"/>
                    <a:pt x="1338180" y="2943679"/>
                  </a:cubicBezTo>
                  <a:cubicBezTo>
                    <a:pt x="1340552" y="2940121"/>
                    <a:pt x="1329359" y="2938876"/>
                    <a:pt x="1329108" y="2934607"/>
                  </a:cubicBezTo>
                  <a:cubicBezTo>
                    <a:pt x="1327773" y="2911918"/>
                    <a:pt x="1327860" y="2888552"/>
                    <a:pt x="1333644" y="2866572"/>
                  </a:cubicBezTo>
                  <a:cubicBezTo>
                    <a:pt x="1335821" y="2858301"/>
                    <a:pt x="1351787" y="2848429"/>
                    <a:pt x="1351787" y="2848429"/>
                  </a:cubicBezTo>
                  <a:cubicBezTo>
                    <a:pt x="1350275" y="2834822"/>
                    <a:pt x="1349936" y="2821032"/>
                    <a:pt x="1347251" y="2807607"/>
                  </a:cubicBezTo>
                  <a:cubicBezTo>
                    <a:pt x="1345376" y="2798231"/>
                    <a:pt x="1338180" y="2780393"/>
                    <a:pt x="1338180" y="2780393"/>
                  </a:cubicBezTo>
                  <a:cubicBezTo>
                    <a:pt x="1336668" y="2765274"/>
                    <a:pt x="1336444" y="2749970"/>
                    <a:pt x="1333644" y="2735036"/>
                  </a:cubicBezTo>
                  <a:cubicBezTo>
                    <a:pt x="1331882" y="2725638"/>
                    <a:pt x="1324573" y="2707822"/>
                    <a:pt x="1324573" y="2707822"/>
                  </a:cubicBezTo>
                  <a:cubicBezTo>
                    <a:pt x="1326085" y="2697239"/>
                    <a:pt x="1325727" y="2686214"/>
                    <a:pt x="1329108" y="2676072"/>
                  </a:cubicBezTo>
                  <a:cubicBezTo>
                    <a:pt x="1330460" y="2672015"/>
                    <a:pt x="1337341" y="2671194"/>
                    <a:pt x="1338180" y="2667000"/>
                  </a:cubicBezTo>
                  <a:cubicBezTo>
                    <a:pt x="1339624" y="2659778"/>
                    <a:pt x="1327512" y="2644195"/>
                    <a:pt x="1324573" y="2639786"/>
                  </a:cubicBezTo>
                  <a:cubicBezTo>
                    <a:pt x="1325339" y="2635189"/>
                    <a:pt x="1328568" y="2607086"/>
                    <a:pt x="1333644" y="2598964"/>
                  </a:cubicBezTo>
                  <a:cubicBezTo>
                    <a:pt x="1337207" y="2593263"/>
                    <a:pt x="1356544" y="2572385"/>
                    <a:pt x="1360858" y="2562679"/>
                  </a:cubicBezTo>
                  <a:cubicBezTo>
                    <a:pt x="1364742" y="2553941"/>
                    <a:pt x="1366906" y="2544536"/>
                    <a:pt x="1369930" y="2535464"/>
                  </a:cubicBezTo>
                  <a:cubicBezTo>
                    <a:pt x="1377170" y="2513742"/>
                    <a:pt x="1371082" y="2525239"/>
                    <a:pt x="1392608" y="2503714"/>
                  </a:cubicBezTo>
                  <a:lnTo>
                    <a:pt x="1401680" y="2494643"/>
                  </a:lnTo>
                  <a:cubicBezTo>
                    <a:pt x="1403192" y="2490107"/>
                    <a:pt x="1403346" y="2484861"/>
                    <a:pt x="1406215" y="2481036"/>
                  </a:cubicBezTo>
                  <a:cubicBezTo>
                    <a:pt x="1418328" y="2464885"/>
                    <a:pt x="1430316" y="2461959"/>
                    <a:pt x="1437965" y="2444750"/>
                  </a:cubicBezTo>
                  <a:cubicBezTo>
                    <a:pt x="1441849" y="2436012"/>
                    <a:pt x="1447037" y="2417536"/>
                    <a:pt x="1447037" y="2417536"/>
                  </a:cubicBezTo>
                  <a:cubicBezTo>
                    <a:pt x="1448549" y="2405441"/>
                    <a:pt x="1449393" y="2393243"/>
                    <a:pt x="1451573" y="2381250"/>
                  </a:cubicBezTo>
                  <a:cubicBezTo>
                    <a:pt x="1452428" y="2376546"/>
                    <a:pt x="1453329" y="2371533"/>
                    <a:pt x="1456108" y="2367643"/>
                  </a:cubicBezTo>
                  <a:cubicBezTo>
                    <a:pt x="1461079" y="2360683"/>
                    <a:pt x="1466137" y="2352205"/>
                    <a:pt x="1474251" y="2349500"/>
                  </a:cubicBezTo>
                  <a:lnTo>
                    <a:pt x="1487858" y="2344964"/>
                  </a:lnTo>
                  <a:cubicBezTo>
                    <a:pt x="1509772" y="2323053"/>
                    <a:pt x="1481916" y="2349719"/>
                    <a:pt x="1510537" y="2326822"/>
                  </a:cubicBezTo>
                  <a:cubicBezTo>
                    <a:pt x="1513876" y="2324151"/>
                    <a:pt x="1516584" y="2320774"/>
                    <a:pt x="1519608" y="2317750"/>
                  </a:cubicBezTo>
                  <a:cubicBezTo>
                    <a:pt x="1521120" y="2313214"/>
                    <a:pt x="1521492" y="2308121"/>
                    <a:pt x="1524144" y="2304143"/>
                  </a:cubicBezTo>
                  <a:cubicBezTo>
                    <a:pt x="1533378" y="2290293"/>
                    <a:pt x="1539407" y="2291025"/>
                    <a:pt x="1551358" y="2281464"/>
                  </a:cubicBezTo>
                  <a:cubicBezTo>
                    <a:pt x="1554697" y="2278793"/>
                    <a:pt x="1557406" y="2275417"/>
                    <a:pt x="1560430" y="2272393"/>
                  </a:cubicBezTo>
                  <a:cubicBezTo>
                    <a:pt x="1568306" y="2248763"/>
                    <a:pt x="1559806" y="2267503"/>
                    <a:pt x="1574037" y="2249714"/>
                  </a:cubicBezTo>
                  <a:cubicBezTo>
                    <a:pt x="1581424" y="2240481"/>
                    <a:pt x="1589340" y="2221934"/>
                    <a:pt x="1601251" y="2217964"/>
                  </a:cubicBezTo>
                  <a:lnTo>
                    <a:pt x="1614858" y="2213429"/>
                  </a:lnTo>
                  <a:cubicBezTo>
                    <a:pt x="1617882" y="2210405"/>
                    <a:pt x="1623325" y="2208591"/>
                    <a:pt x="1623930" y="2204357"/>
                  </a:cubicBezTo>
                  <a:cubicBezTo>
                    <a:pt x="1625025" y="2196695"/>
                    <a:pt x="1617758" y="2176772"/>
                    <a:pt x="1614858" y="2168072"/>
                  </a:cubicBezTo>
                  <a:cubicBezTo>
                    <a:pt x="1616370" y="2157489"/>
                    <a:pt x="1616990" y="2146739"/>
                    <a:pt x="1619394" y="2136322"/>
                  </a:cubicBezTo>
                  <a:cubicBezTo>
                    <a:pt x="1621544" y="2127005"/>
                    <a:pt x="1628465" y="2109107"/>
                    <a:pt x="1628465" y="2109107"/>
                  </a:cubicBezTo>
                  <a:cubicBezTo>
                    <a:pt x="1629977" y="2092476"/>
                    <a:pt x="1629246" y="2075486"/>
                    <a:pt x="1633001" y="2059214"/>
                  </a:cubicBezTo>
                  <a:cubicBezTo>
                    <a:pt x="1633963" y="2055047"/>
                    <a:pt x="1640161" y="2053968"/>
                    <a:pt x="1642073" y="2050143"/>
                  </a:cubicBezTo>
                  <a:cubicBezTo>
                    <a:pt x="1659007" y="2016276"/>
                    <a:pt x="1638897" y="2027012"/>
                    <a:pt x="1664751" y="2018393"/>
                  </a:cubicBezTo>
                  <a:cubicBezTo>
                    <a:pt x="1667775" y="2015369"/>
                    <a:pt x="1669998" y="2011234"/>
                    <a:pt x="1673823" y="2009322"/>
                  </a:cubicBezTo>
                  <a:cubicBezTo>
                    <a:pt x="1682376" y="2005046"/>
                    <a:pt x="1701037" y="2000250"/>
                    <a:pt x="1701037" y="2000250"/>
                  </a:cubicBezTo>
                  <a:cubicBezTo>
                    <a:pt x="1709287" y="1975501"/>
                    <a:pt x="1704151" y="1993613"/>
                    <a:pt x="1710108" y="1954893"/>
                  </a:cubicBezTo>
                  <a:cubicBezTo>
                    <a:pt x="1711506" y="1945803"/>
                    <a:pt x="1712649" y="1936656"/>
                    <a:pt x="1714644" y="1927679"/>
                  </a:cubicBezTo>
                  <a:cubicBezTo>
                    <a:pt x="1715681" y="1923012"/>
                    <a:pt x="1715799" y="1917453"/>
                    <a:pt x="1719180" y="1914072"/>
                  </a:cubicBezTo>
                  <a:cubicBezTo>
                    <a:pt x="1722561" y="1910691"/>
                    <a:pt x="1728608" y="1911858"/>
                    <a:pt x="1732787" y="1909536"/>
                  </a:cubicBezTo>
                  <a:cubicBezTo>
                    <a:pt x="1779575" y="1883542"/>
                    <a:pt x="1742819" y="1897121"/>
                    <a:pt x="1773608" y="1886857"/>
                  </a:cubicBezTo>
                  <a:cubicBezTo>
                    <a:pt x="1775120" y="1882321"/>
                    <a:pt x="1777206" y="1877938"/>
                    <a:pt x="1778144" y="1873250"/>
                  </a:cubicBezTo>
                  <a:cubicBezTo>
                    <a:pt x="1787852" y="1824713"/>
                    <a:pt x="1767643" y="1842867"/>
                    <a:pt x="1832573" y="1836964"/>
                  </a:cubicBezTo>
                  <a:cubicBezTo>
                    <a:pt x="1837109" y="1835452"/>
                    <a:pt x="1842080" y="1834889"/>
                    <a:pt x="1846180" y="1832429"/>
                  </a:cubicBezTo>
                  <a:cubicBezTo>
                    <a:pt x="1849847" y="1830229"/>
                    <a:pt x="1851247" y="1824859"/>
                    <a:pt x="1855251" y="1823357"/>
                  </a:cubicBezTo>
                  <a:cubicBezTo>
                    <a:pt x="1863862" y="1820128"/>
                    <a:pt x="1873394" y="1820334"/>
                    <a:pt x="1882465" y="1818822"/>
                  </a:cubicBezTo>
                  <a:lnTo>
                    <a:pt x="1909680" y="1809750"/>
                  </a:lnTo>
                  <a:lnTo>
                    <a:pt x="1923287" y="1805214"/>
                  </a:lnTo>
                  <a:cubicBezTo>
                    <a:pt x="1926311" y="1800678"/>
                    <a:pt x="1931462" y="1796984"/>
                    <a:pt x="1932358" y="1791607"/>
                  </a:cubicBezTo>
                  <a:cubicBezTo>
                    <a:pt x="1934041" y="1781512"/>
                    <a:pt x="1924433" y="1774610"/>
                    <a:pt x="1918751" y="1768929"/>
                  </a:cubicBezTo>
                  <a:cubicBezTo>
                    <a:pt x="1917239" y="1764393"/>
                    <a:pt x="1915001" y="1760038"/>
                    <a:pt x="1914215" y="1755322"/>
                  </a:cubicBezTo>
                  <a:cubicBezTo>
                    <a:pt x="1911964" y="1741817"/>
                    <a:pt x="1913282" y="1727709"/>
                    <a:pt x="1909680" y="1714500"/>
                  </a:cubicBezTo>
                  <a:cubicBezTo>
                    <a:pt x="1908244" y="1709236"/>
                    <a:pt x="1889517" y="1698035"/>
                    <a:pt x="1887001" y="1696357"/>
                  </a:cubicBezTo>
                  <a:cubicBezTo>
                    <a:pt x="1867538" y="1637964"/>
                    <a:pt x="1886219" y="1697760"/>
                    <a:pt x="1873394" y="1646464"/>
                  </a:cubicBezTo>
                  <a:cubicBezTo>
                    <a:pt x="1872234" y="1641826"/>
                    <a:pt x="1871845" y="1636590"/>
                    <a:pt x="1868858" y="1632857"/>
                  </a:cubicBezTo>
                  <a:cubicBezTo>
                    <a:pt x="1865453" y="1628600"/>
                    <a:pt x="1859787" y="1626810"/>
                    <a:pt x="1855251" y="1623786"/>
                  </a:cubicBezTo>
                  <a:cubicBezTo>
                    <a:pt x="1853739" y="1619250"/>
                    <a:pt x="1851752" y="1614846"/>
                    <a:pt x="1850715" y="1610179"/>
                  </a:cubicBezTo>
                  <a:cubicBezTo>
                    <a:pt x="1848720" y="1601201"/>
                    <a:pt x="1849409" y="1591575"/>
                    <a:pt x="1846180" y="1582964"/>
                  </a:cubicBezTo>
                  <a:cubicBezTo>
                    <a:pt x="1844678" y="1578960"/>
                    <a:pt x="1839779" y="1577232"/>
                    <a:pt x="1837108" y="1573893"/>
                  </a:cubicBezTo>
                  <a:cubicBezTo>
                    <a:pt x="1833703" y="1569636"/>
                    <a:pt x="1831442" y="1564543"/>
                    <a:pt x="1828037" y="1560286"/>
                  </a:cubicBezTo>
                  <a:cubicBezTo>
                    <a:pt x="1822412" y="1553254"/>
                    <a:pt x="1813217" y="1546073"/>
                    <a:pt x="1805358" y="1542143"/>
                  </a:cubicBezTo>
                  <a:cubicBezTo>
                    <a:pt x="1801082" y="1540005"/>
                    <a:pt x="1796287" y="1539119"/>
                    <a:pt x="1791751" y="1537607"/>
                  </a:cubicBezTo>
                  <a:cubicBezTo>
                    <a:pt x="1793263" y="1531559"/>
                    <a:pt x="1794574" y="1525458"/>
                    <a:pt x="1796287" y="1519464"/>
                  </a:cubicBezTo>
                  <a:cubicBezTo>
                    <a:pt x="1799238" y="1509136"/>
                    <a:pt x="1801944" y="1500200"/>
                    <a:pt x="1809894" y="1492250"/>
                  </a:cubicBezTo>
                  <a:cubicBezTo>
                    <a:pt x="1813749" y="1488395"/>
                    <a:pt x="1818965" y="1486203"/>
                    <a:pt x="1823501" y="1483179"/>
                  </a:cubicBezTo>
                  <a:cubicBezTo>
                    <a:pt x="1825013" y="1478643"/>
                    <a:pt x="1824656" y="1472953"/>
                    <a:pt x="1828037" y="1469572"/>
                  </a:cubicBezTo>
                  <a:cubicBezTo>
                    <a:pt x="1830206" y="1467403"/>
                    <a:pt x="1859630" y="1460539"/>
                    <a:pt x="1859787" y="1460500"/>
                  </a:cubicBezTo>
                  <a:cubicBezTo>
                    <a:pt x="1861299" y="1455964"/>
                    <a:pt x="1862185" y="1451169"/>
                    <a:pt x="1864323" y="1446893"/>
                  </a:cubicBezTo>
                  <a:cubicBezTo>
                    <a:pt x="1866761" y="1442017"/>
                    <a:pt x="1873394" y="1438737"/>
                    <a:pt x="1873394" y="1433286"/>
                  </a:cubicBezTo>
                  <a:cubicBezTo>
                    <a:pt x="1873394" y="1423724"/>
                    <a:pt x="1867347" y="1415143"/>
                    <a:pt x="1864323" y="1406072"/>
                  </a:cubicBezTo>
                  <a:cubicBezTo>
                    <a:pt x="1858435" y="1388407"/>
                    <a:pt x="1863168" y="1395845"/>
                    <a:pt x="1850715" y="1383393"/>
                  </a:cubicBezTo>
                  <a:lnTo>
                    <a:pt x="1841644" y="1356179"/>
                  </a:lnTo>
                  <a:cubicBezTo>
                    <a:pt x="1840132" y="1351643"/>
                    <a:pt x="1840489" y="1345953"/>
                    <a:pt x="1837108" y="1342572"/>
                  </a:cubicBezTo>
                  <a:lnTo>
                    <a:pt x="1818965" y="1324429"/>
                  </a:lnTo>
                  <a:cubicBezTo>
                    <a:pt x="1811336" y="1301538"/>
                    <a:pt x="1819970" y="1318163"/>
                    <a:pt x="1800823" y="1301750"/>
                  </a:cubicBezTo>
                  <a:cubicBezTo>
                    <a:pt x="1794329" y="1296184"/>
                    <a:pt x="1788728" y="1289655"/>
                    <a:pt x="1782680" y="1283607"/>
                  </a:cubicBezTo>
                  <a:cubicBezTo>
                    <a:pt x="1773990" y="1274918"/>
                    <a:pt x="1773457" y="1271682"/>
                    <a:pt x="1760001" y="1270000"/>
                  </a:cubicBezTo>
                  <a:cubicBezTo>
                    <a:pt x="1740441" y="1267555"/>
                    <a:pt x="1720692" y="1266976"/>
                    <a:pt x="1701037" y="1265464"/>
                  </a:cubicBezTo>
                  <a:cubicBezTo>
                    <a:pt x="1662492" y="1252618"/>
                    <a:pt x="1709488" y="1270535"/>
                    <a:pt x="1678358" y="1251857"/>
                  </a:cubicBezTo>
                  <a:cubicBezTo>
                    <a:pt x="1674258" y="1249397"/>
                    <a:pt x="1669287" y="1248834"/>
                    <a:pt x="1664751" y="1247322"/>
                  </a:cubicBezTo>
                  <a:cubicBezTo>
                    <a:pt x="1643227" y="1225798"/>
                    <a:pt x="1654722" y="1231884"/>
                    <a:pt x="1633001" y="1224643"/>
                  </a:cubicBezTo>
                  <a:cubicBezTo>
                    <a:pt x="1628465" y="1220107"/>
                    <a:pt x="1625001" y="1214151"/>
                    <a:pt x="1619394" y="1211036"/>
                  </a:cubicBezTo>
                  <a:cubicBezTo>
                    <a:pt x="1602150" y="1201456"/>
                    <a:pt x="1579160" y="1200104"/>
                    <a:pt x="1560430" y="1197429"/>
                  </a:cubicBezTo>
                  <a:cubicBezTo>
                    <a:pt x="1537441" y="1174440"/>
                    <a:pt x="1567194" y="1201488"/>
                    <a:pt x="1537751" y="1183822"/>
                  </a:cubicBezTo>
                  <a:cubicBezTo>
                    <a:pt x="1534084" y="1181622"/>
                    <a:pt x="1531704" y="1177774"/>
                    <a:pt x="1528680" y="1174750"/>
                  </a:cubicBezTo>
                  <a:lnTo>
                    <a:pt x="1519608" y="1147536"/>
                  </a:lnTo>
                  <a:cubicBezTo>
                    <a:pt x="1518096" y="1143000"/>
                    <a:pt x="1518454" y="1137310"/>
                    <a:pt x="1515073" y="1133929"/>
                  </a:cubicBezTo>
                  <a:lnTo>
                    <a:pt x="1506001" y="1124857"/>
                  </a:lnTo>
                  <a:cubicBezTo>
                    <a:pt x="1500184" y="1107408"/>
                    <a:pt x="1497548" y="1106575"/>
                    <a:pt x="1506001" y="1084036"/>
                  </a:cubicBezTo>
                  <a:cubicBezTo>
                    <a:pt x="1507503" y="1080032"/>
                    <a:pt x="1512049" y="1077988"/>
                    <a:pt x="1515073" y="1074964"/>
                  </a:cubicBezTo>
                  <a:cubicBezTo>
                    <a:pt x="1516232" y="1062211"/>
                    <a:pt x="1515418" y="1028917"/>
                    <a:pt x="1524144" y="1011464"/>
                  </a:cubicBezTo>
                  <a:cubicBezTo>
                    <a:pt x="1526582" y="1006588"/>
                    <a:pt x="1531001" y="1002838"/>
                    <a:pt x="1533215" y="997857"/>
                  </a:cubicBezTo>
                  <a:cubicBezTo>
                    <a:pt x="1545801" y="969539"/>
                    <a:pt x="1535963" y="976281"/>
                    <a:pt x="1551358" y="957036"/>
                  </a:cubicBezTo>
                  <a:cubicBezTo>
                    <a:pt x="1554030" y="953697"/>
                    <a:pt x="1557406" y="950988"/>
                    <a:pt x="1560430" y="947964"/>
                  </a:cubicBezTo>
                  <a:cubicBezTo>
                    <a:pt x="1566478" y="949476"/>
                    <a:pt x="1572579" y="950787"/>
                    <a:pt x="1578573" y="952500"/>
                  </a:cubicBezTo>
                  <a:cubicBezTo>
                    <a:pt x="1583170" y="953814"/>
                    <a:pt x="1587399" y="957036"/>
                    <a:pt x="1592180" y="957036"/>
                  </a:cubicBezTo>
                  <a:cubicBezTo>
                    <a:pt x="1613401" y="957036"/>
                    <a:pt x="1634513" y="954012"/>
                    <a:pt x="1655680" y="952500"/>
                  </a:cubicBezTo>
                  <a:cubicBezTo>
                    <a:pt x="1673823" y="954012"/>
                    <a:pt x="1692062" y="954630"/>
                    <a:pt x="1710108" y="957036"/>
                  </a:cubicBezTo>
                  <a:cubicBezTo>
                    <a:pt x="1714847" y="957668"/>
                    <a:pt x="1719027" y="962510"/>
                    <a:pt x="1723715" y="961572"/>
                  </a:cubicBezTo>
                  <a:cubicBezTo>
                    <a:pt x="1727909" y="960733"/>
                    <a:pt x="1729763" y="955524"/>
                    <a:pt x="1732787" y="952500"/>
                  </a:cubicBezTo>
                  <a:cubicBezTo>
                    <a:pt x="1729763" y="943429"/>
                    <a:pt x="1724581" y="934809"/>
                    <a:pt x="1723715" y="925286"/>
                  </a:cubicBezTo>
                  <a:cubicBezTo>
                    <a:pt x="1718793" y="871134"/>
                    <a:pt x="1730989" y="887201"/>
                    <a:pt x="1710108" y="866322"/>
                  </a:cubicBezTo>
                  <a:cubicBezTo>
                    <a:pt x="1711812" y="852691"/>
                    <a:pt x="1707205" y="829219"/>
                    <a:pt x="1723715" y="820964"/>
                  </a:cubicBezTo>
                  <a:cubicBezTo>
                    <a:pt x="1729291" y="818176"/>
                    <a:pt x="1735810" y="817941"/>
                    <a:pt x="1741858" y="816429"/>
                  </a:cubicBezTo>
                  <a:cubicBezTo>
                    <a:pt x="1760001" y="817941"/>
                    <a:pt x="1778910" y="815534"/>
                    <a:pt x="1796287" y="820964"/>
                  </a:cubicBezTo>
                  <a:cubicBezTo>
                    <a:pt x="1804450" y="823515"/>
                    <a:pt x="1807314" y="834363"/>
                    <a:pt x="1814430" y="839107"/>
                  </a:cubicBezTo>
                  <a:cubicBezTo>
                    <a:pt x="1832015" y="850831"/>
                    <a:pt x="1822865" y="846455"/>
                    <a:pt x="1841644" y="852714"/>
                  </a:cubicBezTo>
                  <a:cubicBezTo>
                    <a:pt x="1844668" y="855738"/>
                    <a:pt x="1847048" y="859586"/>
                    <a:pt x="1850715" y="861786"/>
                  </a:cubicBezTo>
                  <a:cubicBezTo>
                    <a:pt x="1854815" y="864246"/>
                    <a:pt x="1860589" y="863335"/>
                    <a:pt x="1864323" y="866322"/>
                  </a:cubicBezTo>
                  <a:cubicBezTo>
                    <a:pt x="1868580" y="869727"/>
                    <a:pt x="1869539" y="876074"/>
                    <a:pt x="1873394" y="879929"/>
                  </a:cubicBezTo>
                  <a:cubicBezTo>
                    <a:pt x="1877249" y="883784"/>
                    <a:pt x="1882465" y="885976"/>
                    <a:pt x="1887001" y="889000"/>
                  </a:cubicBezTo>
                  <a:cubicBezTo>
                    <a:pt x="1888513" y="893536"/>
                    <a:pt x="1889077" y="898507"/>
                    <a:pt x="1891537" y="902607"/>
                  </a:cubicBezTo>
                  <a:cubicBezTo>
                    <a:pt x="1902645" y="921121"/>
                    <a:pt x="1915125" y="909864"/>
                    <a:pt x="1936894" y="907143"/>
                  </a:cubicBezTo>
                  <a:cubicBezTo>
                    <a:pt x="1941430" y="905631"/>
                    <a:pt x="1946225" y="904745"/>
                    <a:pt x="1950501" y="902607"/>
                  </a:cubicBezTo>
                  <a:cubicBezTo>
                    <a:pt x="1955377" y="900169"/>
                    <a:pt x="1958665" y="893838"/>
                    <a:pt x="1964108" y="893536"/>
                  </a:cubicBezTo>
                  <a:cubicBezTo>
                    <a:pt x="1986802" y="892275"/>
                    <a:pt x="2009465" y="896560"/>
                    <a:pt x="2032144" y="898072"/>
                  </a:cubicBezTo>
                  <a:cubicBezTo>
                    <a:pt x="2067547" y="909871"/>
                    <a:pt x="2016311" y="890541"/>
                    <a:pt x="2068430" y="925286"/>
                  </a:cubicBezTo>
                  <a:cubicBezTo>
                    <a:pt x="2110310" y="953205"/>
                    <a:pt x="2058794" y="917577"/>
                    <a:pt x="2091108" y="943429"/>
                  </a:cubicBezTo>
                  <a:cubicBezTo>
                    <a:pt x="2095365" y="946834"/>
                    <a:pt x="2100179" y="949476"/>
                    <a:pt x="2104715" y="952500"/>
                  </a:cubicBezTo>
                  <a:cubicBezTo>
                    <a:pt x="2113787" y="950988"/>
                    <a:pt x="2122952" y="949959"/>
                    <a:pt x="2131930" y="947964"/>
                  </a:cubicBezTo>
                  <a:cubicBezTo>
                    <a:pt x="2136597" y="946927"/>
                    <a:pt x="2140774" y="943843"/>
                    <a:pt x="2145537" y="943429"/>
                  </a:cubicBezTo>
                  <a:cubicBezTo>
                    <a:pt x="2175699" y="940806"/>
                    <a:pt x="2206013" y="940405"/>
                    <a:pt x="2236251" y="938893"/>
                  </a:cubicBezTo>
                  <a:cubicBezTo>
                    <a:pt x="2239275" y="935869"/>
                    <a:pt x="2241902" y="932388"/>
                    <a:pt x="2245323" y="929822"/>
                  </a:cubicBezTo>
                  <a:cubicBezTo>
                    <a:pt x="2254045" y="923281"/>
                    <a:pt x="2264828" y="919388"/>
                    <a:pt x="2272537" y="911679"/>
                  </a:cubicBezTo>
                  <a:cubicBezTo>
                    <a:pt x="2294061" y="890155"/>
                    <a:pt x="2282566" y="896241"/>
                    <a:pt x="2304287" y="889000"/>
                  </a:cubicBezTo>
                  <a:cubicBezTo>
                    <a:pt x="2319406" y="890512"/>
                    <a:pt x="2335229" y="888731"/>
                    <a:pt x="2349644" y="893536"/>
                  </a:cubicBezTo>
                  <a:cubicBezTo>
                    <a:pt x="2354815" y="895260"/>
                    <a:pt x="2355310" y="902886"/>
                    <a:pt x="2358715" y="907143"/>
                  </a:cubicBezTo>
                  <a:cubicBezTo>
                    <a:pt x="2361386" y="910482"/>
                    <a:pt x="2364120" y="914014"/>
                    <a:pt x="2367787" y="916214"/>
                  </a:cubicBezTo>
                  <a:cubicBezTo>
                    <a:pt x="2379877" y="923468"/>
                    <a:pt x="2418178" y="924837"/>
                    <a:pt x="2422215" y="925286"/>
                  </a:cubicBezTo>
                  <a:cubicBezTo>
                    <a:pt x="2459772" y="937804"/>
                    <a:pt x="2441475" y="929053"/>
                    <a:pt x="2476644" y="952500"/>
                  </a:cubicBezTo>
                  <a:lnTo>
                    <a:pt x="2490251" y="961572"/>
                  </a:lnTo>
                  <a:cubicBezTo>
                    <a:pt x="2500835" y="993322"/>
                    <a:pt x="2490252" y="985762"/>
                    <a:pt x="2512930" y="993322"/>
                  </a:cubicBezTo>
                  <a:cubicBezTo>
                    <a:pt x="2523513" y="991810"/>
                    <a:pt x="2534197" y="990883"/>
                    <a:pt x="2544680" y="988786"/>
                  </a:cubicBezTo>
                  <a:cubicBezTo>
                    <a:pt x="2549368" y="987848"/>
                    <a:pt x="2558287" y="979469"/>
                    <a:pt x="2558287" y="984250"/>
                  </a:cubicBezTo>
                  <a:cubicBezTo>
                    <a:pt x="2558287" y="989701"/>
                    <a:pt x="2548937" y="989917"/>
                    <a:pt x="2544680" y="993322"/>
                  </a:cubicBezTo>
                  <a:cubicBezTo>
                    <a:pt x="2541341" y="995993"/>
                    <a:pt x="2538632" y="999369"/>
                    <a:pt x="2535608" y="1002393"/>
                  </a:cubicBezTo>
                  <a:cubicBezTo>
                    <a:pt x="2526521" y="1038749"/>
                    <a:pt x="2538263" y="1002948"/>
                    <a:pt x="2508394" y="1047750"/>
                  </a:cubicBezTo>
                  <a:cubicBezTo>
                    <a:pt x="2505742" y="1051728"/>
                    <a:pt x="2503858" y="1066138"/>
                    <a:pt x="2503858" y="1061357"/>
                  </a:cubicBezTo>
                  <a:cubicBezTo>
                    <a:pt x="2503858" y="1037016"/>
                    <a:pt x="2510203" y="1042852"/>
                    <a:pt x="2531073" y="1038679"/>
                  </a:cubicBezTo>
                  <a:cubicBezTo>
                    <a:pt x="2534097" y="1035655"/>
                    <a:pt x="2536805" y="1032278"/>
                    <a:pt x="2540144" y="1029607"/>
                  </a:cubicBezTo>
                  <a:cubicBezTo>
                    <a:pt x="2551304" y="1020679"/>
                    <a:pt x="2554608" y="1022417"/>
                    <a:pt x="2562823" y="1011464"/>
                  </a:cubicBezTo>
                  <a:cubicBezTo>
                    <a:pt x="2587083" y="979116"/>
                    <a:pt x="2569102" y="988204"/>
                    <a:pt x="2594573" y="979714"/>
                  </a:cubicBezTo>
                  <a:cubicBezTo>
                    <a:pt x="2828872" y="993497"/>
                    <a:pt x="2712322" y="945475"/>
                    <a:pt x="2757858" y="1002393"/>
                  </a:cubicBezTo>
                  <a:cubicBezTo>
                    <a:pt x="2760529" y="1005732"/>
                    <a:pt x="2763906" y="1008440"/>
                    <a:pt x="2766930" y="1011464"/>
                  </a:cubicBezTo>
                  <a:cubicBezTo>
                    <a:pt x="2772978" y="1009952"/>
                    <a:pt x="2779497" y="1009717"/>
                    <a:pt x="2785073" y="1006929"/>
                  </a:cubicBezTo>
                  <a:cubicBezTo>
                    <a:pt x="2791535" y="1003698"/>
                    <a:pt x="2800011" y="989056"/>
                    <a:pt x="2803215" y="984250"/>
                  </a:cubicBezTo>
                  <a:cubicBezTo>
                    <a:pt x="2803641" y="980842"/>
                    <a:pt x="2807292" y="939813"/>
                    <a:pt x="2812287" y="929822"/>
                  </a:cubicBezTo>
                  <a:cubicBezTo>
                    <a:pt x="2814199" y="925997"/>
                    <a:pt x="2818334" y="923774"/>
                    <a:pt x="2821358" y="920750"/>
                  </a:cubicBezTo>
                  <a:cubicBezTo>
                    <a:pt x="2822870" y="916214"/>
                    <a:pt x="2822513" y="910524"/>
                    <a:pt x="2825894" y="907143"/>
                  </a:cubicBezTo>
                  <a:cubicBezTo>
                    <a:pt x="2829275" y="903762"/>
                    <a:pt x="2835401" y="905067"/>
                    <a:pt x="2839501" y="902607"/>
                  </a:cubicBezTo>
                  <a:cubicBezTo>
                    <a:pt x="2843168" y="900407"/>
                    <a:pt x="2844906" y="895736"/>
                    <a:pt x="2848573" y="893536"/>
                  </a:cubicBezTo>
                  <a:cubicBezTo>
                    <a:pt x="2852673" y="891076"/>
                    <a:pt x="2857904" y="891138"/>
                    <a:pt x="2862180" y="889000"/>
                  </a:cubicBezTo>
                  <a:cubicBezTo>
                    <a:pt x="2867056" y="886562"/>
                    <a:pt x="2871251" y="882953"/>
                    <a:pt x="2875787" y="879929"/>
                  </a:cubicBezTo>
                  <a:cubicBezTo>
                    <a:pt x="2887884" y="843642"/>
                    <a:pt x="2869739" y="885979"/>
                    <a:pt x="2893930" y="861786"/>
                  </a:cubicBezTo>
                  <a:cubicBezTo>
                    <a:pt x="2897311" y="858405"/>
                    <a:pt x="2896327" y="852455"/>
                    <a:pt x="2898465" y="848179"/>
                  </a:cubicBezTo>
                  <a:cubicBezTo>
                    <a:pt x="2904185" y="836739"/>
                    <a:pt x="2908173" y="833936"/>
                    <a:pt x="2916608" y="825500"/>
                  </a:cubicBezTo>
                  <a:cubicBezTo>
                    <a:pt x="2919632" y="816429"/>
                    <a:pt x="2927999" y="807563"/>
                    <a:pt x="2925680" y="798286"/>
                  </a:cubicBezTo>
                  <a:cubicBezTo>
                    <a:pt x="2924168" y="792238"/>
                    <a:pt x="2923600" y="785873"/>
                    <a:pt x="2921144" y="780143"/>
                  </a:cubicBezTo>
                  <a:cubicBezTo>
                    <a:pt x="2914700" y="765108"/>
                    <a:pt x="2912005" y="768719"/>
                    <a:pt x="2903001" y="757464"/>
                  </a:cubicBezTo>
                  <a:cubicBezTo>
                    <a:pt x="2899596" y="753207"/>
                    <a:pt x="2897478" y="747996"/>
                    <a:pt x="2893930" y="743857"/>
                  </a:cubicBezTo>
                  <a:cubicBezTo>
                    <a:pt x="2888364" y="737363"/>
                    <a:pt x="2884084" y="727788"/>
                    <a:pt x="2875787" y="725714"/>
                  </a:cubicBezTo>
                  <a:cubicBezTo>
                    <a:pt x="2853006" y="720020"/>
                    <a:pt x="2863558" y="723150"/>
                    <a:pt x="2844037" y="716643"/>
                  </a:cubicBezTo>
                  <a:cubicBezTo>
                    <a:pt x="2841013" y="713619"/>
                    <a:pt x="2838790" y="709484"/>
                    <a:pt x="2834965" y="707572"/>
                  </a:cubicBezTo>
                  <a:cubicBezTo>
                    <a:pt x="2826412" y="703296"/>
                    <a:pt x="2816822" y="701524"/>
                    <a:pt x="2807751" y="698500"/>
                  </a:cubicBezTo>
                  <a:cubicBezTo>
                    <a:pt x="2803215" y="696988"/>
                    <a:pt x="2798122" y="696616"/>
                    <a:pt x="2794144" y="693964"/>
                  </a:cubicBezTo>
                  <a:cubicBezTo>
                    <a:pt x="2789608" y="690940"/>
                    <a:pt x="2784676" y="688441"/>
                    <a:pt x="2780537" y="684893"/>
                  </a:cubicBezTo>
                  <a:lnTo>
                    <a:pt x="2748787" y="653143"/>
                  </a:lnTo>
                  <a:lnTo>
                    <a:pt x="2730644" y="635000"/>
                  </a:lnTo>
                  <a:cubicBezTo>
                    <a:pt x="2719201" y="617835"/>
                    <a:pt x="2725428" y="625247"/>
                    <a:pt x="2712501" y="612322"/>
                  </a:cubicBezTo>
                  <a:cubicBezTo>
                    <a:pt x="2709477" y="603250"/>
                    <a:pt x="2704616" y="594595"/>
                    <a:pt x="2703430" y="585107"/>
                  </a:cubicBezTo>
                  <a:cubicBezTo>
                    <a:pt x="2701918" y="573012"/>
                    <a:pt x="2701075" y="560815"/>
                    <a:pt x="2698894" y="548822"/>
                  </a:cubicBezTo>
                  <a:cubicBezTo>
                    <a:pt x="2697382" y="540507"/>
                    <a:pt x="2689197" y="522937"/>
                    <a:pt x="2685287" y="517072"/>
                  </a:cubicBezTo>
                  <a:cubicBezTo>
                    <a:pt x="2682915" y="513514"/>
                    <a:pt x="2679239" y="511024"/>
                    <a:pt x="2676215" y="508000"/>
                  </a:cubicBezTo>
                  <a:cubicBezTo>
                    <a:pt x="2677727" y="497417"/>
                    <a:pt x="2675970" y="485812"/>
                    <a:pt x="2680751" y="476250"/>
                  </a:cubicBezTo>
                  <a:cubicBezTo>
                    <a:pt x="2682889" y="471974"/>
                    <a:pt x="2690258" y="474174"/>
                    <a:pt x="2694358" y="471714"/>
                  </a:cubicBezTo>
                  <a:cubicBezTo>
                    <a:pt x="2698025" y="469514"/>
                    <a:pt x="2700406" y="465667"/>
                    <a:pt x="2703430" y="462643"/>
                  </a:cubicBezTo>
                  <a:cubicBezTo>
                    <a:pt x="2699206" y="441525"/>
                    <a:pt x="2704332" y="439357"/>
                    <a:pt x="2685287" y="430893"/>
                  </a:cubicBezTo>
                  <a:cubicBezTo>
                    <a:pt x="2676549" y="427010"/>
                    <a:pt x="2658073" y="421822"/>
                    <a:pt x="2658073" y="421822"/>
                  </a:cubicBezTo>
                  <a:cubicBezTo>
                    <a:pt x="2653537" y="418798"/>
                    <a:pt x="2649341" y="415188"/>
                    <a:pt x="2644465" y="412750"/>
                  </a:cubicBezTo>
                  <a:cubicBezTo>
                    <a:pt x="2606904" y="393969"/>
                    <a:pt x="2656251" y="425142"/>
                    <a:pt x="2617251" y="399143"/>
                  </a:cubicBezTo>
                  <a:cubicBezTo>
                    <a:pt x="2615739" y="394607"/>
                    <a:pt x="2617403" y="386474"/>
                    <a:pt x="2612715" y="385536"/>
                  </a:cubicBezTo>
                  <a:cubicBezTo>
                    <a:pt x="2599290" y="382851"/>
                    <a:pt x="2585585" y="390072"/>
                    <a:pt x="2571894" y="390072"/>
                  </a:cubicBezTo>
                  <a:cubicBezTo>
                    <a:pt x="2567113" y="390072"/>
                    <a:pt x="2562823" y="387048"/>
                    <a:pt x="2558287" y="385536"/>
                  </a:cubicBezTo>
                  <a:cubicBezTo>
                    <a:pt x="2555263" y="382512"/>
                    <a:pt x="2552554" y="379136"/>
                    <a:pt x="2549215" y="376464"/>
                  </a:cubicBezTo>
                  <a:cubicBezTo>
                    <a:pt x="2544958" y="373059"/>
                    <a:pt x="2539463" y="371248"/>
                    <a:pt x="2535608" y="367393"/>
                  </a:cubicBezTo>
                  <a:cubicBezTo>
                    <a:pt x="2531753" y="363538"/>
                    <a:pt x="2529561" y="358322"/>
                    <a:pt x="2526537" y="353786"/>
                  </a:cubicBezTo>
                  <a:cubicBezTo>
                    <a:pt x="2525025" y="344715"/>
                    <a:pt x="2525230" y="335183"/>
                    <a:pt x="2522001" y="326572"/>
                  </a:cubicBezTo>
                  <a:cubicBezTo>
                    <a:pt x="2516352" y="311509"/>
                    <a:pt x="2489710" y="314183"/>
                    <a:pt x="2481180" y="312964"/>
                  </a:cubicBezTo>
                  <a:cubicBezTo>
                    <a:pt x="2478156" y="309940"/>
                    <a:pt x="2475775" y="306093"/>
                    <a:pt x="2472108" y="303893"/>
                  </a:cubicBezTo>
                  <a:cubicBezTo>
                    <a:pt x="2468008" y="301433"/>
                    <a:pt x="2462777" y="301495"/>
                    <a:pt x="2458501" y="299357"/>
                  </a:cubicBezTo>
                  <a:cubicBezTo>
                    <a:pt x="2453625" y="296919"/>
                    <a:pt x="2449430" y="293310"/>
                    <a:pt x="2444894" y="290286"/>
                  </a:cubicBezTo>
                  <a:cubicBezTo>
                    <a:pt x="2441870" y="281215"/>
                    <a:pt x="2442584" y="269833"/>
                    <a:pt x="2435823" y="263072"/>
                  </a:cubicBezTo>
                  <a:cubicBezTo>
                    <a:pt x="2432799" y="260048"/>
                    <a:pt x="2430418" y="256200"/>
                    <a:pt x="2426751" y="254000"/>
                  </a:cubicBezTo>
                  <a:cubicBezTo>
                    <a:pt x="2422651" y="251540"/>
                    <a:pt x="2417420" y="251602"/>
                    <a:pt x="2413144" y="249464"/>
                  </a:cubicBezTo>
                  <a:cubicBezTo>
                    <a:pt x="2408268" y="247026"/>
                    <a:pt x="2404073" y="243417"/>
                    <a:pt x="2399537" y="240393"/>
                  </a:cubicBezTo>
                  <a:cubicBezTo>
                    <a:pt x="2376858" y="241905"/>
                    <a:pt x="2354002" y="248143"/>
                    <a:pt x="2331501" y="244929"/>
                  </a:cubicBezTo>
                  <a:cubicBezTo>
                    <a:pt x="2298555" y="240222"/>
                    <a:pt x="2312849" y="228294"/>
                    <a:pt x="2295215" y="217714"/>
                  </a:cubicBezTo>
                  <a:cubicBezTo>
                    <a:pt x="2291115" y="215254"/>
                    <a:pt x="2286144" y="214691"/>
                    <a:pt x="2281608" y="213179"/>
                  </a:cubicBezTo>
                  <a:cubicBezTo>
                    <a:pt x="2251857" y="215038"/>
                    <a:pt x="2216736" y="213964"/>
                    <a:pt x="2186358" y="222250"/>
                  </a:cubicBezTo>
                  <a:cubicBezTo>
                    <a:pt x="2177133" y="224766"/>
                    <a:pt x="2168215" y="228298"/>
                    <a:pt x="2159144" y="231322"/>
                  </a:cubicBezTo>
                  <a:lnTo>
                    <a:pt x="2145537" y="235857"/>
                  </a:lnTo>
                  <a:cubicBezTo>
                    <a:pt x="2142513" y="238881"/>
                    <a:pt x="2139804" y="242257"/>
                    <a:pt x="2136465" y="244929"/>
                  </a:cubicBezTo>
                  <a:cubicBezTo>
                    <a:pt x="2132208" y="248334"/>
                    <a:pt x="2126263" y="249743"/>
                    <a:pt x="2122858" y="254000"/>
                  </a:cubicBezTo>
                  <a:cubicBezTo>
                    <a:pt x="2119871" y="257733"/>
                    <a:pt x="2119835" y="263071"/>
                    <a:pt x="2118323" y="267607"/>
                  </a:cubicBezTo>
                  <a:cubicBezTo>
                    <a:pt x="2116811" y="281214"/>
                    <a:pt x="2121043" y="296819"/>
                    <a:pt x="2113787" y="308429"/>
                  </a:cubicBezTo>
                  <a:cubicBezTo>
                    <a:pt x="2110483" y="313715"/>
                    <a:pt x="2100831" y="307351"/>
                    <a:pt x="2095644" y="303893"/>
                  </a:cubicBezTo>
                  <a:cubicBezTo>
                    <a:pt x="2073442" y="289091"/>
                    <a:pt x="2079652" y="281162"/>
                    <a:pt x="2059358" y="272143"/>
                  </a:cubicBezTo>
                  <a:cubicBezTo>
                    <a:pt x="2050620" y="268260"/>
                    <a:pt x="2041215" y="266096"/>
                    <a:pt x="2032144" y="263072"/>
                  </a:cubicBezTo>
                  <a:lnTo>
                    <a:pt x="2018537" y="258536"/>
                  </a:lnTo>
                  <a:cubicBezTo>
                    <a:pt x="2014001" y="257024"/>
                    <a:pt x="2009618" y="254938"/>
                    <a:pt x="2004930" y="254000"/>
                  </a:cubicBezTo>
                  <a:cubicBezTo>
                    <a:pt x="1977563" y="248526"/>
                    <a:pt x="1989565" y="251902"/>
                    <a:pt x="1968644" y="244929"/>
                  </a:cubicBezTo>
                  <a:cubicBezTo>
                    <a:pt x="1964108" y="241905"/>
                    <a:pt x="1959294" y="239262"/>
                    <a:pt x="1955037" y="235857"/>
                  </a:cubicBezTo>
                  <a:cubicBezTo>
                    <a:pt x="1951698" y="233186"/>
                    <a:pt x="1949896" y="228471"/>
                    <a:pt x="1945965" y="226786"/>
                  </a:cubicBezTo>
                  <a:cubicBezTo>
                    <a:pt x="1938879" y="223749"/>
                    <a:pt x="1930766" y="224120"/>
                    <a:pt x="1923287" y="222250"/>
                  </a:cubicBezTo>
                  <a:cubicBezTo>
                    <a:pt x="1918649" y="221090"/>
                    <a:pt x="1914318" y="218874"/>
                    <a:pt x="1909680" y="217714"/>
                  </a:cubicBezTo>
                  <a:cubicBezTo>
                    <a:pt x="1899322" y="215125"/>
                    <a:pt x="1883766" y="213829"/>
                    <a:pt x="1873394" y="208643"/>
                  </a:cubicBezTo>
                  <a:cubicBezTo>
                    <a:pt x="1861950" y="202921"/>
                    <a:pt x="1859153" y="198938"/>
                    <a:pt x="1850715" y="190500"/>
                  </a:cubicBezTo>
                  <a:cubicBezTo>
                    <a:pt x="1849203" y="185964"/>
                    <a:pt x="1847493" y="181490"/>
                    <a:pt x="1846180" y="176893"/>
                  </a:cubicBezTo>
                  <a:cubicBezTo>
                    <a:pt x="1844468" y="170899"/>
                    <a:pt x="1844100" y="164480"/>
                    <a:pt x="1841644" y="158750"/>
                  </a:cubicBezTo>
                  <a:cubicBezTo>
                    <a:pt x="1839497" y="153740"/>
                    <a:pt x="1837449" y="147581"/>
                    <a:pt x="1832573" y="145143"/>
                  </a:cubicBezTo>
                  <a:cubicBezTo>
                    <a:pt x="1821422" y="139567"/>
                    <a:pt x="1808382" y="139096"/>
                    <a:pt x="1796287" y="136072"/>
                  </a:cubicBezTo>
                  <a:cubicBezTo>
                    <a:pt x="1773511" y="130378"/>
                    <a:pt x="1784054" y="133506"/>
                    <a:pt x="1764537" y="127000"/>
                  </a:cubicBezTo>
                  <a:cubicBezTo>
                    <a:pt x="1761513" y="123976"/>
                    <a:pt x="1759290" y="119841"/>
                    <a:pt x="1755465" y="117929"/>
                  </a:cubicBezTo>
                  <a:cubicBezTo>
                    <a:pt x="1755448" y="117921"/>
                    <a:pt x="1721457" y="106593"/>
                    <a:pt x="1714644" y="104322"/>
                  </a:cubicBezTo>
                  <a:lnTo>
                    <a:pt x="1701037" y="99786"/>
                  </a:lnTo>
                  <a:lnTo>
                    <a:pt x="1687430" y="95250"/>
                  </a:lnTo>
                  <a:cubicBezTo>
                    <a:pt x="1684406" y="92226"/>
                    <a:pt x="1678830" y="90429"/>
                    <a:pt x="1678358" y="86179"/>
                  </a:cubicBezTo>
                  <a:cubicBezTo>
                    <a:pt x="1676621" y="70543"/>
                    <a:pt x="1682621" y="55248"/>
                    <a:pt x="1687430" y="40822"/>
                  </a:cubicBezTo>
                  <a:cubicBezTo>
                    <a:pt x="1677342" y="-19701"/>
                    <a:pt x="1693207" y="20801"/>
                    <a:pt x="1587644" y="9072"/>
                  </a:cubicBezTo>
                  <a:cubicBezTo>
                    <a:pt x="1578140" y="8016"/>
                    <a:pt x="1560430" y="0"/>
                    <a:pt x="1560430" y="0"/>
                  </a:cubicBezTo>
                  <a:cubicBezTo>
                    <a:pt x="1554382" y="1512"/>
                    <a:pt x="1545591" y="-750"/>
                    <a:pt x="1542287" y="4536"/>
                  </a:cubicBezTo>
                  <a:cubicBezTo>
                    <a:pt x="1536621" y="13602"/>
                    <a:pt x="1539848" y="25803"/>
                    <a:pt x="1537751" y="36286"/>
                  </a:cubicBezTo>
                  <a:cubicBezTo>
                    <a:pt x="1536813" y="40974"/>
                    <a:pt x="1535353" y="45617"/>
                    <a:pt x="1533215" y="49893"/>
                  </a:cubicBezTo>
                  <a:cubicBezTo>
                    <a:pt x="1523910" y="68503"/>
                    <a:pt x="1526321" y="58512"/>
                    <a:pt x="1515073" y="72572"/>
                  </a:cubicBezTo>
                  <a:cubicBezTo>
                    <a:pt x="1511668" y="76829"/>
                    <a:pt x="1511062" y="84155"/>
                    <a:pt x="1506001" y="86179"/>
                  </a:cubicBezTo>
                  <a:cubicBezTo>
                    <a:pt x="1494683" y="90706"/>
                    <a:pt x="1481810" y="89202"/>
                    <a:pt x="1469715" y="90714"/>
                  </a:cubicBezTo>
                  <a:lnTo>
                    <a:pt x="1460644" y="99786"/>
                  </a:lnTo>
                  <a:cubicBezTo>
                    <a:pt x="1459132" y="107345"/>
                    <a:pt x="1452661" y="115569"/>
                    <a:pt x="1456108" y="122464"/>
                  </a:cubicBezTo>
                  <a:cubicBezTo>
                    <a:pt x="1458246" y="126740"/>
                    <a:pt x="1467577" y="122205"/>
                    <a:pt x="1469715" y="117929"/>
                  </a:cubicBezTo>
                  <a:cubicBezTo>
                    <a:pt x="1474496" y="108367"/>
                    <a:pt x="1472739" y="96762"/>
                    <a:pt x="1474251" y="86179"/>
                  </a:cubicBezTo>
                  <a:cubicBezTo>
                    <a:pt x="1469715" y="84667"/>
                    <a:pt x="1465348" y="82498"/>
                    <a:pt x="1460644" y="81643"/>
                  </a:cubicBezTo>
                  <a:cubicBezTo>
                    <a:pt x="1404221" y="71384"/>
                    <a:pt x="1441960" y="82973"/>
                    <a:pt x="1410751" y="72572"/>
                  </a:cubicBezTo>
                  <a:cubicBezTo>
                    <a:pt x="1403192" y="74084"/>
                    <a:pt x="1394487" y="72831"/>
                    <a:pt x="1388073" y="77107"/>
                  </a:cubicBezTo>
                  <a:cubicBezTo>
                    <a:pt x="1384095" y="79759"/>
                    <a:pt x="1388175" y="89554"/>
                    <a:pt x="1383537" y="90714"/>
                  </a:cubicBezTo>
                  <a:cubicBezTo>
                    <a:pt x="1360314" y="96520"/>
                    <a:pt x="1355567" y="61233"/>
                    <a:pt x="1338180" y="54429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0" name="raWa-leCxumi qvemo svaneTi"/>
            <p:cNvSpPr/>
            <p:nvPr/>
          </p:nvSpPr>
          <p:spPr>
            <a:xfrm>
              <a:off x="12164392" y="3364614"/>
              <a:ext cx="2877570" cy="1501191"/>
            </a:xfrm>
            <a:custGeom>
              <a:avLst/>
              <a:gdLst>
                <a:gd name="connsiteX0" fmla="*/ 1788584 w 2861028"/>
                <a:gd name="connsiteY0" fmla="*/ 190625 h 1521098"/>
                <a:gd name="connsiteX1" fmla="*/ 1774473 w 2861028"/>
                <a:gd name="connsiteY1" fmla="*/ 172986 h 1521098"/>
                <a:gd name="connsiteX2" fmla="*/ 1770945 w 2861028"/>
                <a:gd name="connsiteY2" fmla="*/ 144764 h 1521098"/>
                <a:gd name="connsiteX3" fmla="*/ 1746250 w 2861028"/>
                <a:gd name="connsiteY3" fmla="*/ 116542 h 1521098"/>
                <a:gd name="connsiteX4" fmla="*/ 1735667 w 2861028"/>
                <a:gd name="connsiteY4" fmla="*/ 113014 h 1521098"/>
                <a:gd name="connsiteX5" fmla="*/ 1721556 w 2861028"/>
                <a:gd name="connsiteY5" fmla="*/ 116542 h 1521098"/>
                <a:gd name="connsiteX6" fmla="*/ 1710973 w 2861028"/>
                <a:gd name="connsiteY6" fmla="*/ 120069 h 1521098"/>
                <a:gd name="connsiteX7" fmla="*/ 1703917 w 2861028"/>
                <a:gd name="connsiteY7" fmla="*/ 109486 h 1521098"/>
                <a:gd name="connsiteX8" fmla="*/ 1682750 w 2861028"/>
                <a:gd name="connsiteY8" fmla="*/ 102430 h 1521098"/>
                <a:gd name="connsiteX9" fmla="*/ 1672167 w 2861028"/>
                <a:gd name="connsiteY9" fmla="*/ 98903 h 1521098"/>
                <a:gd name="connsiteX10" fmla="*/ 1598084 w 2861028"/>
                <a:gd name="connsiteY10" fmla="*/ 95375 h 1521098"/>
                <a:gd name="connsiteX11" fmla="*/ 1583973 w 2861028"/>
                <a:gd name="connsiteY11" fmla="*/ 91847 h 1521098"/>
                <a:gd name="connsiteX12" fmla="*/ 1573389 w 2861028"/>
                <a:gd name="connsiteY12" fmla="*/ 84792 h 1521098"/>
                <a:gd name="connsiteX13" fmla="*/ 1562806 w 2861028"/>
                <a:gd name="connsiteY13" fmla="*/ 81264 h 1521098"/>
                <a:gd name="connsiteX14" fmla="*/ 1555750 w 2861028"/>
                <a:gd name="connsiteY14" fmla="*/ 70680 h 1521098"/>
                <a:gd name="connsiteX15" fmla="*/ 1534584 w 2861028"/>
                <a:gd name="connsiteY15" fmla="*/ 63625 h 1521098"/>
                <a:gd name="connsiteX16" fmla="*/ 1520473 w 2861028"/>
                <a:gd name="connsiteY16" fmla="*/ 42458 h 1521098"/>
                <a:gd name="connsiteX17" fmla="*/ 1509889 w 2861028"/>
                <a:gd name="connsiteY17" fmla="*/ 35403 h 1521098"/>
                <a:gd name="connsiteX18" fmla="*/ 1488723 w 2861028"/>
                <a:gd name="connsiteY18" fmla="*/ 17764 h 1521098"/>
                <a:gd name="connsiteX19" fmla="*/ 1471084 w 2861028"/>
                <a:gd name="connsiteY19" fmla="*/ 125 h 1521098"/>
                <a:gd name="connsiteX20" fmla="*/ 1449917 w 2861028"/>
                <a:gd name="connsiteY20" fmla="*/ 3653 h 1521098"/>
                <a:gd name="connsiteX21" fmla="*/ 1442861 w 2861028"/>
                <a:gd name="connsiteY21" fmla="*/ 14236 h 1521098"/>
                <a:gd name="connsiteX22" fmla="*/ 1432278 w 2861028"/>
                <a:gd name="connsiteY22" fmla="*/ 21292 h 1521098"/>
                <a:gd name="connsiteX23" fmla="*/ 1428750 w 2861028"/>
                <a:gd name="connsiteY23" fmla="*/ 31875 h 1521098"/>
                <a:gd name="connsiteX24" fmla="*/ 1425223 w 2861028"/>
                <a:gd name="connsiteY24" fmla="*/ 53042 h 1521098"/>
                <a:gd name="connsiteX25" fmla="*/ 1404056 w 2861028"/>
                <a:gd name="connsiteY25" fmla="*/ 67153 h 1521098"/>
                <a:gd name="connsiteX26" fmla="*/ 1397000 w 2861028"/>
                <a:gd name="connsiteY26" fmla="*/ 77736 h 1521098"/>
                <a:gd name="connsiteX27" fmla="*/ 1375834 w 2861028"/>
                <a:gd name="connsiteY27" fmla="*/ 91847 h 1521098"/>
                <a:gd name="connsiteX28" fmla="*/ 1358195 w 2861028"/>
                <a:gd name="connsiteY28" fmla="*/ 105958 h 1521098"/>
                <a:gd name="connsiteX29" fmla="*/ 1351139 w 2861028"/>
                <a:gd name="connsiteY29" fmla="*/ 116542 h 1521098"/>
                <a:gd name="connsiteX30" fmla="*/ 1340556 w 2861028"/>
                <a:gd name="connsiteY30" fmla="*/ 123597 h 1521098"/>
                <a:gd name="connsiteX31" fmla="*/ 1333500 w 2861028"/>
                <a:gd name="connsiteY31" fmla="*/ 134180 h 1521098"/>
                <a:gd name="connsiteX32" fmla="*/ 1329973 w 2861028"/>
                <a:gd name="connsiteY32" fmla="*/ 155347 h 1521098"/>
                <a:gd name="connsiteX33" fmla="*/ 1319389 w 2861028"/>
                <a:gd name="connsiteY33" fmla="*/ 162403 h 1521098"/>
                <a:gd name="connsiteX34" fmla="*/ 1312334 w 2861028"/>
                <a:gd name="connsiteY34" fmla="*/ 194153 h 1521098"/>
                <a:gd name="connsiteX35" fmla="*/ 1308806 w 2861028"/>
                <a:gd name="connsiteY35" fmla="*/ 204736 h 1521098"/>
                <a:gd name="connsiteX36" fmla="*/ 1273528 w 2861028"/>
                <a:gd name="connsiteY36" fmla="*/ 201208 h 1521098"/>
                <a:gd name="connsiteX37" fmla="*/ 1270000 w 2861028"/>
                <a:gd name="connsiteY37" fmla="*/ 183569 h 1521098"/>
                <a:gd name="connsiteX38" fmla="*/ 1241778 w 2861028"/>
                <a:gd name="connsiteY38" fmla="*/ 176514 h 1521098"/>
                <a:gd name="connsiteX39" fmla="*/ 1217084 w 2861028"/>
                <a:gd name="connsiteY39" fmla="*/ 165930 h 1521098"/>
                <a:gd name="connsiteX40" fmla="*/ 1192389 w 2861028"/>
                <a:gd name="connsiteY40" fmla="*/ 169458 h 1521098"/>
                <a:gd name="connsiteX41" fmla="*/ 1171223 w 2861028"/>
                <a:gd name="connsiteY41" fmla="*/ 176514 h 1521098"/>
                <a:gd name="connsiteX42" fmla="*/ 1125361 w 2861028"/>
                <a:gd name="connsiteY42" fmla="*/ 183569 h 1521098"/>
                <a:gd name="connsiteX43" fmla="*/ 1114778 w 2861028"/>
                <a:gd name="connsiteY43" fmla="*/ 187097 h 1521098"/>
                <a:gd name="connsiteX44" fmla="*/ 1005417 w 2861028"/>
                <a:gd name="connsiteY44" fmla="*/ 187097 h 1521098"/>
                <a:gd name="connsiteX45" fmla="*/ 1001889 w 2861028"/>
                <a:gd name="connsiteY45" fmla="*/ 176514 h 1521098"/>
                <a:gd name="connsiteX46" fmla="*/ 991306 w 2861028"/>
                <a:gd name="connsiteY46" fmla="*/ 169458 h 1521098"/>
                <a:gd name="connsiteX47" fmla="*/ 984250 w 2861028"/>
                <a:gd name="connsiteY47" fmla="*/ 158875 h 1521098"/>
                <a:gd name="connsiteX48" fmla="*/ 980723 w 2861028"/>
                <a:gd name="connsiteY48" fmla="*/ 148292 h 1521098"/>
                <a:gd name="connsiteX49" fmla="*/ 970139 w 2861028"/>
                <a:gd name="connsiteY49" fmla="*/ 141236 h 1521098"/>
                <a:gd name="connsiteX50" fmla="*/ 906639 w 2861028"/>
                <a:gd name="connsiteY50" fmla="*/ 134180 h 1521098"/>
                <a:gd name="connsiteX51" fmla="*/ 903111 w 2861028"/>
                <a:gd name="connsiteY51" fmla="*/ 123597 h 1521098"/>
                <a:gd name="connsiteX52" fmla="*/ 881945 w 2861028"/>
                <a:gd name="connsiteY52" fmla="*/ 109486 h 1521098"/>
                <a:gd name="connsiteX53" fmla="*/ 878417 w 2861028"/>
                <a:gd name="connsiteY53" fmla="*/ 98903 h 1521098"/>
                <a:gd name="connsiteX54" fmla="*/ 867834 w 2861028"/>
                <a:gd name="connsiteY54" fmla="*/ 91847 h 1521098"/>
                <a:gd name="connsiteX55" fmla="*/ 793750 w 2861028"/>
                <a:gd name="connsiteY55" fmla="*/ 95375 h 1521098"/>
                <a:gd name="connsiteX56" fmla="*/ 786695 w 2861028"/>
                <a:gd name="connsiteY56" fmla="*/ 116542 h 1521098"/>
                <a:gd name="connsiteX57" fmla="*/ 776111 w 2861028"/>
                <a:gd name="connsiteY57" fmla="*/ 123597 h 1521098"/>
                <a:gd name="connsiteX58" fmla="*/ 765528 w 2861028"/>
                <a:gd name="connsiteY58" fmla="*/ 134180 h 1521098"/>
                <a:gd name="connsiteX59" fmla="*/ 754945 w 2861028"/>
                <a:gd name="connsiteY59" fmla="*/ 137708 h 1521098"/>
                <a:gd name="connsiteX60" fmla="*/ 635000 w 2861028"/>
                <a:gd name="connsiteY60" fmla="*/ 141236 h 1521098"/>
                <a:gd name="connsiteX61" fmla="*/ 620889 w 2861028"/>
                <a:gd name="connsiteY61" fmla="*/ 144764 h 1521098"/>
                <a:gd name="connsiteX62" fmla="*/ 610306 w 2861028"/>
                <a:gd name="connsiteY62" fmla="*/ 148292 h 1521098"/>
                <a:gd name="connsiteX63" fmla="*/ 599723 w 2861028"/>
                <a:gd name="connsiteY63" fmla="*/ 141236 h 1521098"/>
                <a:gd name="connsiteX64" fmla="*/ 585611 w 2861028"/>
                <a:gd name="connsiteY64" fmla="*/ 120069 h 1521098"/>
                <a:gd name="connsiteX65" fmla="*/ 575028 w 2861028"/>
                <a:gd name="connsiteY65" fmla="*/ 113014 h 1521098"/>
                <a:gd name="connsiteX66" fmla="*/ 543278 w 2861028"/>
                <a:gd name="connsiteY66" fmla="*/ 98903 h 1521098"/>
                <a:gd name="connsiteX67" fmla="*/ 472723 w 2861028"/>
                <a:gd name="connsiteY67" fmla="*/ 102430 h 1521098"/>
                <a:gd name="connsiteX68" fmla="*/ 451556 w 2861028"/>
                <a:gd name="connsiteY68" fmla="*/ 109486 h 1521098"/>
                <a:gd name="connsiteX69" fmla="*/ 423334 w 2861028"/>
                <a:gd name="connsiteY69" fmla="*/ 116542 h 1521098"/>
                <a:gd name="connsiteX70" fmla="*/ 409223 w 2861028"/>
                <a:gd name="connsiteY70" fmla="*/ 113014 h 1521098"/>
                <a:gd name="connsiteX71" fmla="*/ 395111 w 2861028"/>
                <a:gd name="connsiteY71" fmla="*/ 91847 h 1521098"/>
                <a:gd name="connsiteX72" fmla="*/ 384528 w 2861028"/>
                <a:gd name="connsiteY72" fmla="*/ 81264 h 1521098"/>
                <a:gd name="connsiteX73" fmla="*/ 359834 w 2861028"/>
                <a:gd name="connsiteY73" fmla="*/ 63625 h 1521098"/>
                <a:gd name="connsiteX74" fmla="*/ 317500 w 2861028"/>
                <a:gd name="connsiteY74" fmla="*/ 35403 h 1521098"/>
                <a:gd name="connsiteX75" fmla="*/ 306917 w 2861028"/>
                <a:gd name="connsiteY75" fmla="*/ 28347 h 1521098"/>
                <a:gd name="connsiteX76" fmla="*/ 285750 w 2861028"/>
                <a:gd name="connsiteY76" fmla="*/ 21292 h 1521098"/>
                <a:gd name="connsiteX77" fmla="*/ 243417 w 2861028"/>
                <a:gd name="connsiteY77" fmla="*/ 24819 h 1521098"/>
                <a:gd name="connsiteX78" fmla="*/ 232834 w 2861028"/>
                <a:gd name="connsiteY78" fmla="*/ 31875 h 1521098"/>
                <a:gd name="connsiteX79" fmla="*/ 222250 w 2861028"/>
                <a:gd name="connsiteY79" fmla="*/ 35403 h 1521098"/>
                <a:gd name="connsiteX80" fmla="*/ 218723 w 2861028"/>
                <a:gd name="connsiteY80" fmla="*/ 88319 h 1521098"/>
                <a:gd name="connsiteX81" fmla="*/ 225778 w 2861028"/>
                <a:gd name="connsiteY81" fmla="*/ 98903 h 1521098"/>
                <a:gd name="connsiteX82" fmla="*/ 232834 w 2861028"/>
                <a:gd name="connsiteY82" fmla="*/ 120069 h 1521098"/>
                <a:gd name="connsiteX83" fmla="*/ 236361 w 2861028"/>
                <a:gd name="connsiteY83" fmla="*/ 130653 h 1521098"/>
                <a:gd name="connsiteX84" fmla="*/ 204611 w 2861028"/>
                <a:gd name="connsiteY84" fmla="*/ 155347 h 1521098"/>
                <a:gd name="connsiteX85" fmla="*/ 162278 w 2861028"/>
                <a:gd name="connsiteY85" fmla="*/ 155347 h 1521098"/>
                <a:gd name="connsiteX86" fmla="*/ 77611 w 2861028"/>
                <a:gd name="connsiteY86" fmla="*/ 151819 h 1521098"/>
                <a:gd name="connsiteX87" fmla="*/ 52917 w 2861028"/>
                <a:gd name="connsiteY87" fmla="*/ 155347 h 1521098"/>
                <a:gd name="connsiteX88" fmla="*/ 31750 w 2861028"/>
                <a:gd name="connsiteY88" fmla="*/ 197680 h 1521098"/>
                <a:gd name="connsiteX89" fmla="*/ 28223 w 2861028"/>
                <a:gd name="connsiteY89" fmla="*/ 208264 h 1521098"/>
                <a:gd name="connsiteX90" fmla="*/ 17639 w 2861028"/>
                <a:gd name="connsiteY90" fmla="*/ 229430 h 1521098"/>
                <a:gd name="connsiteX91" fmla="*/ 14111 w 2861028"/>
                <a:gd name="connsiteY91" fmla="*/ 264708 h 1521098"/>
                <a:gd name="connsiteX92" fmla="*/ 3528 w 2861028"/>
                <a:gd name="connsiteY92" fmla="*/ 271764 h 1521098"/>
                <a:gd name="connsiteX93" fmla="*/ 0 w 2861028"/>
                <a:gd name="connsiteY93" fmla="*/ 282347 h 1521098"/>
                <a:gd name="connsiteX94" fmla="*/ 3528 w 2861028"/>
                <a:gd name="connsiteY94" fmla="*/ 321153 h 1521098"/>
                <a:gd name="connsiteX95" fmla="*/ 10584 w 2861028"/>
                <a:gd name="connsiteY95" fmla="*/ 331736 h 1521098"/>
                <a:gd name="connsiteX96" fmla="*/ 14111 w 2861028"/>
                <a:gd name="connsiteY96" fmla="*/ 352903 h 1521098"/>
                <a:gd name="connsiteX97" fmla="*/ 17639 w 2861028"/>
                <a:gd name="connsiteY97" fmla="*/ 363486 h 1521098"/>
                <a:gd name="connsiteX98" fmla="*/ 28223 w 2861028"/>
                <a:gd name="connsiteY98" fmla="*/ 367014 h 1521098"/>
                <a:gd name="connsiteX99" fmla="*/ 42334 w 2861028"/>
                <a:gd name="connsiteY99" fmla="*/ 398764 h 1521098"/>
                <a:gd name="connsiteX100" fmla="*/ 52917 w 2861028"/>
                <a:gd name="connsiteY100" fmla="*/ 402292 h 1521098"/>
                <a:gd name="connsiteX101" fmla="*/ 81139 w 2861028"/>
                <a:gd name="connsiteY101" fmla="*/ 412875 h 1521098"/>
                <a:gd name="connsiteX102" fmla="*/ 102306 w 2861028"/>
                <a:gd name="connsiteY102" fmla="*/ 423458 h 1521098"/>
                <a:gd name="connsiteX103" fmla="*/ 123473 w 2861028"/>
                <a:gd name="connsiteY103" fmla="*/ 430514 h 1521098"/>
                <a:gd name="connsiteX104" fmla="*/ 144639 w 2861028"/>
                <a:gd name="connsiteY104" fmla="*/ 444625 h 1521098"/>
                <a:gd name="connsiteX105" fmla="*/ 151695 w 2861028"/>
                <a:gd name="connsiteY105" fmla="*/ 455208 h 1521098"/>
                <a:gd name="connsiteX106" fmla="*/ 172861 w 2861028"/>
                <a:gd name="connsiteY106" fmla="*/ 462264 h 1521098"/>
                <a:gd name="connsiteX107" fmla="*/ 183445 w 2861028"/>
                <a:gd name="connsiteY107" fmla="*/ 469319 h 1521098"/>
                <a:gd name="connsiteX108" fmla="*/ 190500 w 2861028"/>
                <a:gd name="connsiteY108" fmla="*/ 479903 h 1521098"/>
                <a:gd name="connsiteX109" fmla="*/ 215195 w 2861028"/>
                <a:gd name="connsiteY109" fmla="*/ 483430 h 1521098"/>
                <a:gd name="connsiteX110" fmla="*/ 225778 w 2861028"/>
                <a:gd name="connsiteY110" fmla="*/ 486958 h 1521098"/>
                <a:gd name="connsiteX111" fmla="*/ 264584 w 2861028"/>
                <a:gd name="connsiteY111" fmla="*/ 490486 h 1521098"/>
                <a:gd name="connsiteX112" fmla="*/ 275167 w 2861028"/>
                <a:gd name="connsiteY112" fmla="*/ 497542 h 1521098"/>
                <a:gd name="connsiteX113" fmla="*/ 296334 w 2861028"/>
                <a:gd name="connsiteY113" fmla="*/ 508125 h 1521098"/>
                <a:gd name="connsiteX114" fmla="*/ 303389 w 2861028"/>
                <a:gd name="connsiteY114" fmla="*/ 518708 h 1521098"/>
                <a:gd name="connsiteX115" fmla="*/ 306917 w 2861028"/>
                <a:gd name="connsiteY115" fmla="*/ 529292 h 1521098"/>
                <a:gd name="connsiteX116" fmla="*/ 317500 w 2861028"/>
                <a:gd name="connsiteY116" fmla="*/ 536347 h 1521098"/>
                <a:gd name="connsiteX117" fmla="*/ 331611 w 2861028"/>
                <a:gd name="connsiteY117" fmla="*/ 568097 h 1521098"/>
                <a:gd name="connsiteX118" fmla="*/ 342195 w 2861028"/>
                <a:gd name="connsiteY118" fmla="*/ 575153 h 1521098"/>
                <a:gd name="connsiteX119" fmla="*/ 345723 w 2861028"/>
                <a:gd name="connsiteY119" fmla="*/ 585736 h 1521098"/>
                <a:gd name="connsiteX120" fmla="*/ 363361 w 2861028"/>
                <a:gd name="connsiteY120" fmla="*/ 603375 h 1521098"/>
                <a:gd name="connsiteX121" fmla="*/ 370417 w 2861028"/>
                <a:gd name="connsiteY121" fmla="*/ 624542 h 1521098"/>
                <a:gd name="connsiteX122" fmla="*/ 349250 w 2861028"/>
                <a:gd name="connsiteY122" fmla="*/ 666875 h 1521098"/>
                <a:gd name="connsiteX123" fmla="*/ 338667 w 2861028"/>
                <a:gd name="connsiteY123" fmla="*/ 673930 h 1521098"/>
                <a:gd name="connsiteX124" fmla="*/ 321028 w 2861028"/>
                <a:gd name="connsiteY124" fmla="*/ 691569 h 1521098"/>
                <a:gd name="connsiteX125" fmla="*/ 310445 w 2861028"/>
                <a:gd name="connsiteY125" fmla="*/ 712736 h 1521098"/>
                <a:gd name="connsiteX126" fmla="*/ 303389 w 2861028"/>
                <a:gd name="connsiteY126" fmla="*/ 723319 h 1521098"/>
                <a:gd name="connsiteX127" fmla="*/ 306917 w 2861028"/>
                <a:gd name="connsiteY127" fmla="*/ 744486 h 1521098"/>
                <a:gd name="connsiteX128" fmla="*/ 328084 w 2861028"/>
                <a:gd name="connsiteY128" fmla="*/ 755069 h 1521098"/>
                <a:gd name="connsiteX129" fmla="*/ 331611 w 2861028"/>
                <a:gd name="connsiteY129" fmla="*/ 765653 h 1521098"/>
                <a:gd name="connsiteX130" fmla="*/ 335139 w 2861028"/>
                <a:gd name="connsiteY130" fmla="*/ 783292 h 1521098"/>
                <a:gd name="connsiteX131" fmla="*/ 342195 w 2861028"/>
                <a:gd name="connsiteY131" fmla="*/ 793875 h 1521098"/>
                <a:gd name="connsiteX132" fmla="*/ 349250 w 2861028"/>
                <a:gd name="connsiteY132" fmla="*/ 815042 h 1521098"/>
                <a:gd name="connsiteX133" fmla="*/ 352778 w 2861028"/>
                <a:gd name="connsiteY133" fmla="*/ 825625 h 1521098"/>
                <a:gd name="connsiteX134" fmla="*/ 359834 w 2861028"/>
                <a:gd name="connsiteY134" fmla="*/ 836208 h 1521098"/>
                <a:gd name="connsiteX135" fmla="*/ 370417 w 2861028"/>
                <a:gd name="connsiteY135" fmla="*/ 846792 h 1521098"/>
                <a:gd name="connsiteX136" fmla="*/ 384528 w 2861028"/>
                <a:gd name="connsiteY136" fmla="*/ 864430 h 1521098"/>
                <a:gd name="connsiteX137" fmla="*/ 388056 w 2861028"/>
                <a:gd name="connsiteY137" fmla="*/ 875014 h 1521098"/>
                <a:gd name="connsiteX138" fmla="*/ 395111 w 2861028"/>
                <a:gd name="connsiteY138" fmla="*/ 885597 h 1521098"/>
                <a:gd name="connsiteX139" fmla="*/ 405695 w 2861028"/>
                <a:gd name="connsiteY139" fmla="*/ 924403 h 1521098"/>
                <a:gd name="connsiteX140" fmla="*/ 416278 w 2861028"/>
                <a:gd name="connsiteY140" fmla="*/ 945569 h 1521098"/>
                <a:gd name="connsiteX141" fmla="*/ 419806 w 2861028"/>
                <a:gd name="connsiteY141" fmla="*/ 987903 h 1521098"/>
                <a:gd name="connsiteX142" fmla="*/ 423334 w 2861028"/>
                <a:gd name="connsiteY142" fmla="*/ 998486 h 1521098"/>
                <a:gd name="connsiteX143" fmla="*/ 444500 w 2861028"/>
                <a:gd name="connsiteY143" fmla="*/ 1005542 h 1521098"/>
                <a:gd name="connsiteX144" fmla="*/ 472723 w 2861028"/>
                <a:gd name="connsiteY144" fmla="*/ 1002014 h 1521098"/>
                <a:gd name="connsiteX145" fmla="*/ 472723 w 2861028"/>
                <a:gd name="connsiteY145" fmla="*/ 1023180 h 1521098"/>
                <a:gd name="connsiteX146" fmla="*/ 469195 w 2861028"/>
                <a:gd name="connsiteY146" fmla="*/ 1040819 h 1521098"/>
                <a:gd name="connsiteX147" fmla="*/ 462139 w 2861028"/>
                <a:gd name="connsiteY147" fmla="*/ 1061986 h 1521098"/>
                <a:gd name="connsiteX148" fmla="*/ 455084 w 2861028"/>
                <a:gd name="connsiteY148" fmla="*/ 1093736 h 1521098"/>
                <a:gd name="connsiteX149" fmla="*/ 451556 w 2861028"/>
                <a:gd name="connsiteY149" fmla="*/ 1104319 h 1521098"/>
                <a:gd name="connsiteX150" fmla="*/ 444500 w 2861028"/>
                <a:gd name="connsiteY150" fmla="*/ 1114903 h 1521098"/>
                <a:gd name="connsiteX151" fmla="*/ 455084 w 2861028"/>
                <a:gd name="connsiteY151" fmla="*/ 1136069 h 1521098"/>
                <a:gd name="connsiteX152" fmla="*/ 469195 w 2861028"/>
                <a:gd name="connsiteY152" fmla="*/ 1157236 h 1521098"/>
                <a:gd name="connsiteX153" fmla="*/ 476250 w 2861028"/>
                <a:gd name="connsiteY153" fmla="*/ 1178403 h 1521098"/>
                <a:gd name="connsiteX154" fmla="*/ 483306 w 2861028"/>
                <a:gd name="connsiteY154" fmla="*/ 1220736 h 1521098"/>
                <a:gd name="connsiteX155" fmla="*/ 490361 w 2861028"/>
                <a:gd name="connsiteY155" fmla="*/ 1241903 h 1521098"/>
                <a:gd name="connsiteX156" fmla="*/ 493889 w 2861028"/>
                <a:gd name="connsiteY156" fmla="*/ 1252486 h 1521098"/>
                <a:gd name="connsiteX157" fmla="*/ 515056 w 2861028"/>
                <a:gd name="connsiteY157" fmla="*/ 1248958 h 1521098"/>
                <a:gd name="connsiteX158" fmla="*/ 536223 w 2861028"/>
                <a:gd name="connsiteY158" fmla="*/ 1241903 h 1521098"/>
                <a:gd name="connsiteX159" fmla="*/ 578556 w 2861028"/>
                <a:gd name="connsiteY159" fmla="*/ 1238375 h 1521098"/>
                <a:gd name="connsiteX160" fmla="*/ 599723 w 2861028"/>
                <a:gd name="connsiteY160" fmla="*/ 1234847 h 1521098"/>
                <a:gd name="connsiteX161" fmla="*/ 606778 w 2861028"/>
                <a:gd name="connsiteY161" fmla="*/ 1224264 h 1521098"/>
                <a:gd name="connsiteX162" fmla="*/ 610306 w 2861028"/>
                <a:gd name="connsiteY162" fmla="*/ 1213680 h 1521098"/>
                <a:gd name="connsiteX163" fmla="*/ 620889 w 2861028"/>
                <a:gd name="connsiteY163" fmla="*/ 1206625 h 1521098"/>
                <a:gd name="connsiteX164" fmla="*/ 642056 w 2861028"/>
                <a:gd name="connsiteY164" fmla="*/ 1188986 h 1521098"/>
                <a:gd name="connsiteX165" fmla="*/ 670278 w 2861028"/>
                <a:gd name="connsiteY165" fmla="*/ 1164292 h 1521098"/>
                <a:gd name="connsiteX166" fmla="*/ 691445 w 2861028"/>
                <a:gd name="connsiteY166" fmla="*/ 1157236 h 1521098"/>
                <a:gd name="connsiteX167" fmla="*/ 705556 w 2861028"/>
                <a:gd name="connsiteY167" fmla="*/ 1160764 h 1521098"/>
                <a:gd name="connsiteX168" fmla="*/ 726723 w 2861028"/>
                <a:gd name="connsiteY168" fmla="*/ 1192514 h 1521098"/>
                <a:gd name="connsiteX169" fmla="*/ 733778 w 2861028"/>
                <a:gd name="connsiteY169" fmla="*/ 1203097 h 1521098"/>
                <a:gd name="connsiteX170" fmla="*/ 765528 w 2861028"/>
                <a:gd name="connsiteY170" fmla="*/ 1217208 h 1521098"/>
                <a:gd name="connsiteX171" fmla="*/ 776111 w 2861028"/>
                <a:gd name="connsiteY171" fmla="*/ 1220736 h 1521098"/>
                <a:gd name="connsiteX172" fmla="*/ 821973 w 2861028"/>
                <a:gd name="connsiteY172" fmla="*/ 1217208 h 1521098"/>
                <a:gd name="connsiteX173" fmla="*/ 832556 w 2861028"/>
                <a:gd name="connsiteY173" fmla="*/ 1196042 h 1521098"/>
                <a:gd name="connsiteX174" fmla="*/ 850195 w 2861028"/>
                <a:gd name="connsiteY174" fmla="*/ 1164292 h 1521098"/>
                <a:gd name="connsiteX175" fmla="*/ 860778 w 2861028"/>
                <a:gd name="connsiteY175" fmla="*/ 1171347 h 1521098"/>
                <a:gd name="connsiteX176" fmla="*/ 881945 w 2861028"/>
                <a:gd name="connsiteY176" fmla="*/ 1188986 h 1521098"/>
                <a:gd name="connsiteX177" fmla="*/ 896056 w 2861028"/>
                <a:gd name="connsiteY177" fmla="*/ 1192514 h 1521098"/>
                <a:gd name="connsiteX178" fmla="*/ 917223 w 2861028"/>
                <a:gd name="connsiteY178" fmla="*/ 1199569 h 1521098"/>
                <a:gd name="connsiteX179" fmla="*/ 941917 w 2861028"/>
                <a:gd name="connsiteY179" fmla="*/ 1206625 h 1521098"/>
                <a:gd name="connsiteX180" fmla="*/ 963084 w 2861028"/>
                <a:gd name="connsiteY180" fmla="*/ 1213680 h 1521098"/>
                <a:gd name="connsiteX181" fmla="*/ 994834 w 2861028"/>
                <a:gd name="connsiteY181" fmla="*/ 1234847 h 1521098"/>
                <a:gd name="connsiteX182" fmla="*/ 1005417 w 2861028"/>
                <a:gd name="connsiteY182" fmla="*/ 1241903 h 1521098"/>
                <a:gd name="connsiteX183" fmla="*/ 1026584 w 2861028"/>
                <a:gd name="connsiteY183" fmla="*/ 1248958 h 1521098"/>
                <a:gd name="connsiteX184" fmla="*/ 1047750 w 2861028"/>
                <a:gd name="connsiteY184" fmla="*/ 1263069 h 1521098"/>
                <a:gd name="connsiteX185" fmla="*/ 1072445 w 2861028"/>
                <a:gd name="connsiteY185" fmla="*/ 1294819 h 1521098"/>
                <a:gd name="connsiteX186" fmla="*/ 1104195 w 2861028"/>
                <a:gd name="connsiteY186" fmla="*/ 1319514 h 1521098"/>
                <a:gd name="connsiteX187" fmla="*/ 1107723 w 2861028"/>
                <a:gd name="connsiteY187" fmla="*/ 1330097 h 1521098"/>
                <a:gd name="connsiteX188" fmla="*/ 1111250 w 2861028"/>
                <a:gd name="connsiteY188" fmla="*/ 1344208 h 1521098"/>
                <a:gd name="connsiteX189" fmla="*/ 1118306 w 2861028"/>
                <a:gd name="connsiteY189" fmla="*/ 1365375 h 1521098"/>
                <a:gd name="connsiteX190" fmla="*/ 1097139 w 2861028"/>
                <a:gd name="connsiteY190" fmla="*/ 1372430 h 1521098"/>
                <a:gd name="connsiteX191" fmla="*/ 1086556 w 2861028"/>
                <a:gd name="connsiteY191" fmla="*/ 1375958 h 1521098"/>
                <a:gd name="connsiteX192" fmla="*/ 1075973 w 2861028"/>
                <a:gd name="connsiteY192" fmla="*/ 1383014 h 1521098"/>
                <a:gd name="connsiteX193" fmla="*/ 1058334 w 2861028"/>
                <a:gd name="connsiteY193" fmla="*/ 1414764 h 1521098"/>
                <a:gd name="connsiteX194" fmla="*/ 1061861 w 2861028"/>
                <a:gd name="connsiteY194" fmla="*/ 1435930 h 1521098"/>
                <a:gd name="connsiteX195" fmla="*/ 1086556 w 2861028"/>
                <a:gd name="connsiteY195" fmla="*/ 1446514 h 1521098"/>
                <a:gd name="connsiteX196" fmla="*/ 1153584 w 2861028"/>
                <a:gd name="connsiteY196" fmla="*/ 1453569 h 1521098"/>
                <a:gd name="connsiteX197" fmla="*/ 1178278 w 2861028"/>
                <a:gd name="connsiteY197" fmla="*/ 1460625 h 1521098"/>
                <a:gd name="connsiteX198" fmla="*/ 1188861 w 2861028"/>
                <a:gd name="connsiteY198" fmla="*/ 1464153 h 1521098"/>
                <a:gd name="connsiteX199" fmla="*/ 1199445 w 2861028"/>
                <a:gd name="connsiteY199" fmla="*/ 1485319 h 1521098"/>
                <a:gd name="connsiteX200" fmla="*/ 1220611 w 2861028"/>
                <a:gd name="connsiteY200" fmla="*/ 1492375 h 1521098"/>
                <a:gd name="connsiteX201" fmla="*/ 1241778 w 2861028"/>
                <a:gd name="connsiteY201" fmla="*/ 1502958 h 1521098"/>
                <a:gd name="connsiteX202" fmla="*/ 1245306 w 2861028"/>
                <a:gd name="connsiteY202" fmla="*/ 1513542 h 1521098"/>
                <a:gd name="connsiteX203" fmla="*/ 1284111 w 2861028"/>
                <a:gd name="connsiteY203" fmla="*/ 1517069 h 1521098"/>
                <a:gd name="connsiteX204" fmla="*/ 1305278 w 2861028"/>
                <a:gd name="connsiteY204" fmla="*/ 1510014 h 1521098"/>
                <a:gd name="connsiteX205" fmla="*/ 1315861 w 2861028"/>
                <a:gd name="connsiteY205" fmla="*/ 1506486 h 1521098"/>
                <a:gd name="connsiteX206" fmla="*/ 1344084 w 2861028"/>
                <a:gd name="connsiteY206" fmla="*/ 1502958 h 1521098"/>
                <a:gd name="connsiteX207" fmla="*/ 1375834 w 2861028"/>
                <a:gd name="connsiteY207" fmla="*/ 1502958 h 1521098"/>
                <a:gd name="connsiteX208" fmla="*/ 1386417 w 2861028"/>
                <a:gd name="connsiteY208" fmla="*/ 1506486 h 1521098"/>
                <a:gd name="connsiteX209" fmla="*/ 1397000 w 2861028"/>
                <a:gd name="connsiteY209" fmla="*/ 1502958 h 1521098"/>
                <a:gd name="connsiteX210" fmla="*/ 1404056 w 2861028"/>
                <a:gd name="connsiteY210" fmla="*/ 1492375 h 1521098"/>
                <a:gd name="connsiteX211" fmla="*/ 1471084 w 2861028"/>
                <a:gd name="connsiteY211" fmla="*/ 1481792 h 1521098"/>
                <a:gd name="connsiteX212" fmla="*/ 1495778 w 2861028"/>
                <a:gd name="connsiteY212" fmla="*/ 1474736 h 1521098"/>
                <a:gd name="connsiteX213" fmla="*/ 1502834 w 2861028"/>
                <a:gd name="connsiteY213" fmla="*/ 1464153 h 1521098"/>
                <a:gd name="connsiteX214" fmla="*/ 1513417 w 2861028"/>
                <a:gd name="connsiteY214" fmla="*/ 1457097 h 1521098"/>
                <a:gd name="connsiteX215" fmla="*/ 1520473 w 2861028"/>
                <a:gd name="connsiteY215" fmla="*/ 1446514 h 1521098"/>
                <a:gd name="connsiteX216" fmla="*/ 1531056 w 2861028"/>
                <a:gd name="connsiteY216" fmla="*/ 1439458 h 1521098"/>
                <a:gd name="connsiteX217" fmla="*/ 1538111 w 2861028"/>
                <a:gd name="connsiteY217" fmla="*/ 1418292 h 1521098"/>
                <a:gd name="connsiteX218" fmla="*/ 1548695 w 2861028"/>
                <a:gd name="connsiteY218" fmla="*/ 1397125 h 1521098"/>
                <a:gd name="connsiteX219" fmla="*/ 1555750 w 2861028"/>
                <a:gd name="connsiteY219" fmla="*/ 1386542 h 1521098"/>
                <a:gd name="connsiteX220" fmla="*/ 1569861 w 2861028"/>
                <a:gd name="connsiteY220" fmla="*/ 1365375 h 1521098"/>
                <a:gd name="connsiteX221" fmla="*/ 1591028 w 2861028"/>
                <a:gd name="connsiteY221" fmla="*/ 1358319 h 1521098"/>
                <a:gd name="connsiteX222" fmla="*/ 1601611 w 2861028"/>
                <a:gd name="connsiteY222" fmla="*/ 1351264 h 1521098"/>
                <a:gd name="connsiteX223" fmla="*/ 1612195 w 2861028"/>
                <a:gd name="connsiteY223" fmla="*/ 1340680 h 1521098"/>
                <a:gd name="connsiteX224" fmla="*/ 1633361 w 2861028"/>
                <a:gd name="connsiteY224" fmla="*/ 1333625 h 1521098"/>
                <a:gd name="connsiteX225" fmla="*/ 1661584 w 2861028"/>
                <a:gd name="connsiteY225" fmla="*/ 1326569 h 1521098"/>
                <a:gd name="connsiteX226" fmla="*/ 1679223 w 2861028"/>
                <a:gd name="connsiteY226" fmla="*/ 1301875 h 1521098"/>
                <a:gd name="connsiteX227" fmla="*/ 1689806 w 2861028"/>
                <a:gd name="connsiteY227" fmla="*/ 1294819 h 1521098"/>
                <a:gd name="connsiteX228" fmla="*/ 1710973 w 2861028"/>
                <a:gd name="connsiteY228" fmla="*/ 1287764 h 1521098"/>
                <a:gd name="connsiteX229" fmla="*/ 1756834 w 2861028"/>
                <a:gd name="connsiteY229" fmla="*/ 1291292 h 1521098"/>
                <a:gd name="connsiteX230" fmla="*/ 1823861 w 2861028"/>
                <a:gd name="connsiteY230" fmla="*/ 1294819 h 1521098"/>
                <a:gd name="connsiteX231" fmla="*/ 1845028 w 2861028"/>
                <a:gd name="connsiteY231" fmla="*/ 1301875 h 1521098"/>
                <a:gd name="connsiteX232" fmla="*/ 1866195 w 2861028"/>
                <a:gd name="connsiteY232" fmla="*/ 1315986 h 1521098"/>
                <a:gd name="connsiteX233" fmla="*/ 1880306 w 2861028"/>
                <a:gd name="connsiteY233" fmla="*/ 1337153 h 1521098"/>
                <a:gd name="connsiteX234" fmla="*/ 1894417 w 2861028"/>
                <a:gd name="connsiteY234" fmla="*/ 1351264 h 1521098"/>
                <a:gd name="connsiteX235" fmla="*/ 1897945 w 2861028"/>
                <a:gd name="connsiteY235" fmla="*/ 1340680 h 1521098"/>
                <a:gd name="connsiteX236" fmla="*/ 1957917 w 2861028"/>
                <a:gd name="connsiteY236" fmla="*/ 1337153 h 1521098"/>
                <a:gd name="connsiteX237" fmla="*/ 1979084 w 2861028"/>
                <a:gd name="connsiteY237" fmla="*/ 1347736 h 1521098"/>
                <a:gd name="connsiteX238" fmla="*/ 2000250 w 2861028"/>
                <a:gd name="connsiteY238" fmla="*/ 1354792 h 1521098"/>
                <a:gd name="connsiteX239" fmla="*/ 2010834 w 2861028"/>
                <a:gd name="connsiteY239" fmla="*/ 1358319 h 1521098"/>
                <a:gd name="connsiteX240" fmla="*/ 2021417 w 2861028"/>
                <a:gd name="connsiteY240" fmla="*/ 1361847 h 1521098"/>
                <a:gd name="connsiteX241" fmla="*/ 2046111 w 2861028"/>
                <a:gd name="connsiteY241" fmla="*/ 1365375 h 1521098"/>
                <a:gd name="connsiteX242" fmla="*/ 2049639 w 2861028"/>
                <a:gd name="connsiteY242" fmla="*/ 1354792 h 1521098"/>
                <a:gd name="connsiteX243" fmla="*/ 2063750 w 2861028"/>
                <a:gd name="connsiteY243" fmla="*/ 1319514 h 1521098"/>
                <a:gd name="connsiteX244" fmla="*/ 2084917 w 2861028"/>
                <a:gd name="connsiteY244" fmla="*/ 1308930 h 1521098"/>
                <a:gd name="connsiteX245" fmla="*/ 2106084 w 2861028"/>
                <a:gd name="connsiteY245" fmla="*/ 1354792 h 1521098"/>
                <a:gd name="connsiteX246" fmla="*/ 2116667 w 2861028"/>
                <a:gd name="connsiteY246" fmla="*/ 1361847 h 1521098"/>
                <a:gd name="connsiteX247" fmla="*/ 2180167 w 2861028"/>
                <a:gd name="connsiteY247" fmla="*/ 1365375 h 1521098"/>
                <a:gd name="connsiteX248" fmla="*/ 2190750 w 2861028"/>
                <a:gd name="connsiteY248" fmla="*/ 1368903 h 1521098"/>
                <a:gd name="connsiteX249" fmla="*/ 2201334 w 2861028"/>
                <a:gd name="connsiteY249" fmla="*/ 1375958 h 1521098"/>
                <a:gd name="connsiteX250" fmla="*/ 2211917 w 2861028"/>
                <a:gd name="connsiteY250" fmla="*/ 1372430 h 1521098"/>
                <a:gd name="connsiteX251" fmla="*/ 2208389 w 2861028"/>
                <a:gd name="connsiteY251" fmla="*/ 1344208 h 1521098"/>
                <a:gd name="connsiteX252" fmla="*/ 2204861 w 2861028"/>
                <a:gd name="connsiteY252" fmla="*/ 1291292 h 1521098"/>
                <a:gd name="connsiteX253" fmla="*/ 2236611 w 2861028"/>
                <a:gd name="connsiteY253" fmla="*/ 1273653 h 1521098"/>
                <a:gd name="connsiteX254" fmla="*/ 2257778 w 2861028"/>
                <a:gd name="connsiteY254" fmla="*/ 1280708 h 1521098"/>
                <a:gd name="connsiteX255" fmla="*/ 2286000 w 2861028"/>
                <a:gd name="connsiteY255" fmla="*/ 1287764 h 1521098"/>
                <a:gd name="connsiteX256" fmla="*/ 2307167 w 2861028"/>
                <a:gd name="connsiteY256" fmla="*/ 1298347 h 1521098"/>
                <a:gd name="connsiteX257" fmla="*/ 2349500 w 2861028"/>
                <a:gd name="connsiteY257" fmla="*/ 1287764 h 1521098"/>
                <a:gd name="connsiteX258" fmla="*/ 2356556 w 2861028"/>
                <a:gd name="connsiteY258" fmla="*/ 1277180 h 1521098"/>
                <a:gd name="connsiteX259" fmla="*/ 2388306 w 2861028"/>
                <a:gd name="connsiteY259" fmla="*/ 1273653 h 1521098"/>
                <a:gd name="connsiteX260" fmla="*/ 2413000 w 2861028"/>
                <a:gd name="connsiteY260" fmla="*/ 1266597 h 1521098"/>
                <a:gd name="connsiteX261" fmla="*/ 2494139 w 2861028"/>
                <a:gd name="connsiteY261" fmla="*/ 1263069 h 1521098"/>
                <a:gd name="connsiteX262" fmla="*/ 2550584 w 2861028"/>
                <a:gd name="connsiteY262" fmla="*/ 1259542 h 1521098"/>
                <a:gd name="connsiteX263" fmla="*/ 2621139 w 2861028"/>
                <a:gd name="connsiteY263" fmla="*/ 1256014 h 1521098"/>
                <a:gd name="connsiteX264" fmla="*/ 2667000 w 2861028"/>
                <a:gd name="connsiteY264" fmla="*/ 1259542 h 1521098"/>
                <a:gd name="connsiteX265" fmla="*/ 2670528 w 2861028"/>
                <a:gd name="connsiteY265" fmla="*/ 1248958 h 1521098"/>
                <a:gd name="connsiteX266" fmla="*/ 2670528 w 2861028"/>
                <a:gd name="connsiteY266" fmla="*/ 1181930 h 1521098"/>
                <a:gd name="connsiteX267" fmla="*/ 2688167 w 2861028"/>
                <a:gd name="connsiteY267" fmla="*/ 1167819 h 1521098"/>
                <a:gd name="connsiteX268" fmla="*/ 2734028 w 2861028"/>
                <a:gd name="connsiteY268" fmla="*/ 1164292 h 1521098"/>
                <a:gd name="connsiteX269" fmla="*/ 2741084 w 2861028"/>
                <a:gd name="connsiteY269" fmla="*/ 1153708 h 1521098"/>
                <a:gd name="connsiteX270" fmla="*/ 2758723 w 2861028"/>
                <a:gd name="connsiteY270" fmla="*/ 1150180 h 1521098"/>
                <a:gd name="connsiteX271" fmla="*/ 2786945 w 2861028"/>
                <a:gd name="connsiteY271" fmla="*/ 1114903 h 1521098"/>
                <a:gd name="connsiteX272" fmla="*/ 2811639 w 2861028"/>
                <a:gd name="connsiteY272" fmla="*/ 1107847 h 1521098"/>
                <a:gd name="connsiteX273" fmla="*/ 2832806 w 2861028"/>
                <a:gd name="connsiteY273" fmla="*/ 1100792 h 1521098"/>
                <a:gd name="connsiteX274" fmla="*/ 2861028 w 2861028"/>
                <a:gd name="connsiteY274" fmla="*/ 1072569 h 1521098"/>
                <a:gd name="connsiteX275" fmla="*/ 2829278 w 2861028"/>
                <a:gd name="connsiteY275" fmla="*/ 1047875 h 1521098"/>
                <a:gd name="connsiteX276" fmla="*/ 2808111 w 2861028"/>
                <a:gd name="connsiteY276" fmla="*/ 1040819 h 1521098"/>
                <a:gd name="connsiteX277" fmla="*/ 2786945 w 2861028"/>
                <a:gd name="connsiteY277" fmla="*/ 1026708 h 1521098"/>
                <a:gd name="connsiteX278" fmla="*/ 2776361 w 2861028"/>
                <a:gd name="connsiteY278" fmla="*/ 1019653 h 1521098"/>
                <a:gd name="connsiteX279" fmla="*/ 2762250 w 2861028"/>
                <a:gd name="connsiteY279" fmla="*/ 1012597 h 1521098"/>
                <a:gd name="connsiteX280" fmla="*/ 2751667 w 2861028"/>
                <a:gd name="connsiteY280" fmla="*/ 1009069 h 1521098"/>
                <a:gd name="connsiteX281" fmla="*/ 2741084 w 2861028"/>
                <a:gd name="connsiteY281" fmla="*/ 1002014 h 1521098"/>
                <a:gd name="connsiteX282" fmla="*/ 2734028 w 2861028"/>
                <a:gd name="connsiteY282" fmla="*/ 991430 h 1521098"/>
                <a:gd name="connsiteX283" fmla="*/ 2712861 w 2861028"/>
                <a:gd name="connsiteY283" fmla="*/ 977319 h 1521098"/>
                <a:gd name="connsiteX284" fmla="*/ 2702278 w 2861028"/>
                <a:gd name="connsiteY284" fmla="*/ 970264 h 1521098"/>
                <a:gd name="connsiteX285" fmla="*/ 2681111 w 2861028"/>
                <a:gd name="connsiteY285" fmla="*/ 963208 h 1521098"/>
                <a:gd name="connsiteX286" fmla="*/ 2670528 w 2861028"/>
                <a:gd name="connsiteY286" fmla="*/ 959680 h 1521098"/>
                <a:gd name="connsiteX287" fmla="*/ 2659945 w 2861028"/>
                <a:gd name="connsiteY287" fmla="*/ 956153 h 1521098"/>
                <a:gd name="connsiteX288" fmla="*/ 2582334 w 2861028"/>
                <a:gd name="connsiteY288" fmla="*/ 963208 h 1521098"/>
                <a:gd name="connsiteX289" fmla="*/ 2564695 w 2861028"/>
                <a:gd name="connsiteY289" fmla="*/ 966736 h 1521098"/>
                <a:gd name="connsiteX290" fmla="*/ 2547056 w 2861028"/>
                <a:gd name="connsiteY290" fmla="*/ 984375 h 1521098"/>
                <a:gd name="connsiteX291" fmla="*/ 2543528 w 2861028"/>
                <a:gd name="connsiteY291" fmla="*/ 998486 h 1521098"/>
                <a:gd name="connsiteX292" fmla="*/ 2522361 w 2861028"/>
                <a:gd name="connsiteY292" fmla="*/ 1002014 h 1521098"/>
                <a:gd name="connsiteX293" fmla="*/ 2511778 w 2861028"/>
                <a:gd name="connsiteY293" fmla="*/ 998486 h 1521098"/>
                <a:gd name="connsiteX294" fmla="*/ 2508250 w 2861028"/>
                <a:gd name="connsiteY294" fmla="*/ 931458 h 1521098"/>
                <a:gd name="connsiteX295" fmla="*/ 2501195 w 2861028"/>
                <a:gd name="connsiteY295" fmla="*/ 920875 h 1521098"/>
                <a:gd name="connsiteX296" fmla="*/ 2490611 w 2861028"/>
                <a:gd name="connsiteY296" fmla="*/ 917347 h 1521098"/>
                <a:gd name="connsiteX297" fmla="*/ 2483556 w 2861028"/>
                <a:gd name="connsiteY297" fmla="*/ 906764 h 1521098"/>
                <a:gd name="connsiteX298" fmla="*/ 2472973 w 2861028"/>
                <a:gd name="connsiteY298" fmla="*/ 899708 h 1521098"/>
                <a:gd name="connsiteX299" fmla="*/ 2465917 w 2861028"/>
                <a:gd name="connsiteY299" fmla="*/ 878542 h 1521098"/>
                <a:gd name="connsiteX300" fmla="*/ 2469445 w 2861028"/>
                <a:gd name="connsiteY300" fmla="*/ 843264 h 1521098"/>
                <a:gd name="connsiteX301" fmla="*/ 2480028 w 2861028"/>
                <a:gd name="connsiteY301" fmla="*/ 836208 h 1521098"/>
                <a:gd name="connsiteX302" fmla="*/ 2501195 w 2861028"/>
                <a:gd name="connsiteY302" fmla="*/ 829153 h 1521098"/>
                <a:gd name="connsiteX303" fmla="*/ 2511778 w 2861028"/>
                <a:gd name="connsiteY303" fmla="*/ 825625 h 1521098"/>
                <a:gd name="connsiteX304" fmla="*/ 2522361 w 2861028"/>
                <a:gd name="connsiteY304" fmla="*/ 822097 h 1521098"/>
                <a:gd name="connsiteX305" fmla="*/ 2532945 w 2861028"/>
                <a:gd name="connsiteY305" fmla="*/ 815042 h 1521098"/>
                <a:gd name="connsiteX306" fmla="*/ 2543528 w 2861028"/>
                <a:gd name="connsiteY306" fmla="*/ 793875 h 1521098"/>
                <a:gd name="connsiteX307" fmla="*/ 2550584 w 2861028"/>
                <a:gd name="connsiteY307" fmla="*/ 783292 h 1521098"/>
                <a:gd name="connsiteX308" fmla="*/ 2557639 w 2861028"/>
                <a:gd name="connsiteY308" fmla="*/ 751542 h 1521098"/>
                <a:gd name="connsiteX309" fmla="*/ 2564695 w 2861028"/>
                <a:gd name="connsiteY309" fmla="*/ 740958 h 1521098"/>
                <a:gd name="connsiteX310" fmla="*/ 2568223 w 2861028"/>
                <a:gd name="connsiteY310" fmla="*/ 730375 h 1521098"/>
                <a:gd name="connsiteX311" fmla="*/ 2578806 w 2861028"/>
                <a:gd name="connsiteY311" fmla="*/ 723319 h 1521098"/>
                <a:gd name="connsiteX312" fmla="*/ 2585861 w 2861028"/>
                <a:gd name="connsiteY312" fmla="*/ 712736 h 1521098"/>
                <a:gd name="connsiteX313" fmla="*/ 2592917 w 2861028"/>
                <a:gd name="connsiteY313" fmla="*/ 698625 h 1521098"/>
                <a:gd name="connsiteX314" fmla="*/ 2603500 w 2861028"/>
                <a:gd name="connsiteY314" fmla="*/ 691569 h 1521098"/>
                <a:gd name="connsiteX315" fmla="*/ 2607028 w 2861028"/>
                <a:gd name="connsiteY315" fmla="*/ 680986 h 1521098"/>
                <a:gd name="connsiteX316" fmla="*/ 2614084 w 2861028"/>
                <a:gd name="connsiteY316" fmla="*/ 670403 h 1521098"/>
                <a:gd name="connsiteX317" fmla="*/ 2621139 w 2861028"/>
                <a:gd name="connsiteY317" fmla="*/ 649236 h 1521098"/>
                <a:gd name="connsiteX318" fmla="*/ 2624667 w 2861028"/>
                <a:gd name="connsiteY318" fmla="*/ 638653 h 1521098"/>
                <a:gd name="connsiteX319" fmla="*/ 2614084 w 2861028"/>
                <a:gd name="connsiteY319" fmla="*/ 592792 h 1521098"/>
                <a:gd name="connsiteX320" fmla="*/ 2610556 w 2861028"/>
                <a:gd name="connsiteY320" fmla="*/ 582208 h 1521098"/>
                <a:gd name="connsiteX321" fmla="*/ 2592917 w 2861028"/>
                <a:gd name="connsiteY321" fmla="*/ 561042 h 1521098"/>
                <a:gd name="connsiteX322" fmla="*/ 2582334 w 2861028"/>
                <a:gd name="connsiteY322" fmla="*/ 557514 h 1521098"/>
                <a:gd name="connsiteX323" fmla="*/ 2571750 w 2861028"/>
                <a:gd name="connsiteY323" fmla="*/ 546930 h 1521098"/>
                <a:gd name="connsiteX324" fmla="*/ 2540000 w 2861028"/>
                <a:gd name="connsiteY324" fmla="*/ 525764 h 1521098"/>
                <a:gd name="connsiteX325" fmla="*/ 2529417 w 2861028"/>
                <a:gd name="connsiteY325" fmla="*/ 518708 h 1521098"/>
                <a:gd name="connsiteX326" fmla="*/ 2465917 w 2861028"/>
                <a:gd name="connsiteY326" fmla="*/ 511653 h 1521098"/>
                <a:gd name="connsiteX327" fmla="*/ 2444750 w 2861028"/>
                <a:gd name="connsiteY327" fmla="*/ 504597 h 1521098"/>
                <a:gd name="connsiteX328" fmla="*/ 2434167 w 2861028"/>
                <a:gd name="connsiteY328" fmla="*/ 494014 h 1521098"/>
                <a:gd name="connsiteX329" fmla="*/ 2416528 w 2861028"/>
                <a:gd name="connsiteY329" fmla="*/ 472847 h 1521098"/>
                <a:gd name="connsiteX330" fmla="*/ 2405945 w 2861028"/>
                <a:gd name="connsiteY330" fmla="*/ 451680 h 1521098"/>
                <a:gd name="connsiteX331" fmla="*/ 2395361 w 2861028"/>
                <a:gd name="connsiteY331" fmla="*/ 430514 h 1521098"/>
                <a:gd name="connsiteX332" fmla="*/ 2384778 w 2861028"/>
                <a:gd name="connsiteY332" fmla="*/ 426986 h 1521098"/>
                <a:gd name="connsiteX333" fmla="*/ 2360084 w 2861028"/>
                <a:gd name="connsiteY333" fmla="*/ 434042 h 1521098"/>
                <a:gd name="connsiteX334" fmla="*/ 2349500 w 2861028"/>
                <a:gd name="connsiteY334" fmla="*/ 444625 h 1521098"/>
                <a:gd name="connsiteX335" fmla="*/ 2324806 w 2861028"/>
                <a:gd name="connsiteY335" fmla="*/ 419930 h 1521098"/>
                <a:gd name="connsiteX336" fmla="*/ 2324806 w 2861028"/>
                <a:gd name="connsiteY336" fmla="*/ 419930 h 1521098"/>
                <a:gd name="connsiteX337" fmla="*/ 2314223 w 2861028"/>
                <a:gd name="connsiteY337" fmla="*/ 412875 h 1521098"/>
                <a:gd name="connsiteX338" fmla="*/ 2303639 w 2861028"/>
                <a:gd name="connsiteY338" fmla="*/ 402292 h 1521098"/>
                <a:gd name="connsiteX339" fmla="*/ 2271889 w 2861028"/>
                <a:gd name="connsiteY339" fmla="*/ 395236 h 1521098"/>
                <a:gd name="connsiteX340" fmla="*/ 2264834 w 2861028"/>
                <a:gd name="connsiteY340" fmla="*/ 374069 h 1521098"/>
                <a:gd name="connsiteX341" fmla="*/ 2261306 w 2861028"/>
                <a:gd name="connsiteY341" fmla="*/ 363486 h 1521098"/>
                <a:gd name="connsiteX342" fmla="*/ 2254250 w 2861028"/>
                <a:gd name="connsiteY342" fmla="*/ 338792 h 1521098"/>
                <a:gd name="connsiteX343" fmla="*/ 2247195 w 2861028"/>
                <a:gd name="connsiteY343" fmla="*/ 328208 h 1521098"/>
                <a:gd name="connsiteX344" fmla="*/ 2226028 w 2861028"/>
                <a:gd name="connsiteY344" fmla="*/ 314097 h 1521098"/>
                <a:gd name="connsiteX345" fmla="*/ 2211917 w 2861028"/>
                <a:gd name="connsiteY345" fmla="*/ 292930 h 1521098"/>
                <a:gd name="connsiteX346" fmla="*/ 2201334 w 2861028"/>
                <a:gd name="connsiteY346" fmla="*/ 282347 h 1521098"/>
                <a:gd name="connsiteX347" fmla="*/ 2176639 w 2861028"/>
                <a:gd name="connsiteY347" fmla="*/ 257653 h 1521098"/>
                <a:gd name="connsiteX348" fmla="*/ 2091973 w 2861028"/>
                <a:gd name="connsiteY348" fmla="*/ 254125 h 1521098"/>
                <a:gd name="connsiteX349" fmla="*/ 2070806 w 2861028"/>
                <a:gd name="connsiteY349" fmla="*/ 240014 h 1521098"/>
                <a:gd name="connsiteX350" fmla="*/ 2053167 w 2861028"/>
                <a:gd name="connsiteY350" fmla="*/ 225903 h 1521098"/>
                <a:gd name="connsiteX351" fmla="*/ 2046111 w 2861028"/>
                <a:gd name="connsiteY351" fmla="*/ 215319 h 1521098"/>
                <a:gd name="connsiteX352" fmla="*/ 2014361 w 2861028"/>
                <a:gd name="connsiteY352" fmla="*/ 201208 h 1521098"/>
                <a:gd name="connsiteX353" fmla="*/ 1982611 w 2861028"/>
                <a:gd name="connsiteY353" fmla="*/ 194153 h 1521098"/>
                <a:gd name="connsiteX354" fmla="*/ 1961445 w 2861028"/>
                <a:gd name="connsiteY354" fmla="*/ 187097 h 1521098"/>
                <a:gd name="connsiteX355" fmla="*/ 1915584 w 2861028"/>
                <a:gd name="connsiteY355" fmla="*/ 180042 h 1521098"/>
                <a:gd name="connsiteX356" fmla="*/ 1894417 w 2861028"/>
                <a:gd name="connsiteY356" fmla="*/ 172986 h 1521098"/>
                <a:gd name="connsiteX357" fmla="*/ 1883834 w 2861028"/>
                <a:gd name="connsiteY357" fmla="*/ 169458 h 1521098"/>
                <a:gd name="connsiteX358" fmla="*/ 1788584 w 2861028"/>
                <a:gd name="connsiteY358" fmla="*/ 190625 h 152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61028" h="1521098">
                  <a:moveTo>
                    <a:pt x="1788584" y="190625"/>
                  </a:moveTo>
                  <a:cubicBezTo>
                    <a:pt x="1770357" y="191213"/>
                    <a:pt x="1777176" y="180014"/>
                    <a:pt x="1774473" y="172986"/>
                  </a:cubicBezTo>
                  <a:cubicBezTo>
                    <a:pt x="1771070" y="164137"/>
                    <a:pt x="1774134" y="153692"/>
                    <a:pt x="1770945" y="144764"/>
                  </a:cubicBezTo>
                  <a:cubicBezTo>
                    <a:pt x="1766342" y="131876"/>
                    <a:pt x="1757960" y="122397"/>
                    <a:pt x="1746250" y="116542"/>
                  </a:cubicBezTo>
                  <a:cubicBezTo>
                    <a:pt x="1742924" y="114879"/>
                    <a:pt x="1739195" y="114190"/>
                    <a:pt x="1735667" y="113014"/>
                  </a:cubicBezTo>
                  <a:cubicBezTo>
                    <a:pt x="1730963" y="114190"/>
                    <a:pt x="1726218" y="115210"/>
                    <a:pt x="1721556" y="116542"/>
                  </a:cubicBezTo>
                  <a:cubicBezTo>
                    <a:pt x="1717981" y="117563"/>
                    <a:pt x="1714425" y="121450"/>
                    <a:pt x="1710973" y="120069"/>
                  </a:cubicBezTo>
                  <a:cubicBezTo>
                    <a:pt x="1707036" y="118494"/>
                    <a:pt x="1707512" y="111733"/>
                    <a:pt x="1703917" y="109486"/>
                  </a:cubicBezTo>
                  <a:cubicBezTo>
                    <a:pt x="1697610" y="105544"/>
                    <a:pt x="1689806" y="104782"/>
                    <a:pt x="1682750" y="102430"/>
                  </a:cubicBezTo>
                  <a:cubicBezTo>
                    <a:pt x="1679222" y="101254"/>
                    <a:pt x="1675881" y="99080"/>
                    <a:pt x="1672167" y="98903"/>
                  </a:cubicBezTo>
                  <a:lnTo>
                    <a:pt x="1598084" y="95375"/>
                  </a:lnTo>
                  <a:cubicBezTo>
                    <a:pt x="1593380" y="94199"/>
                    <a:pt x="1588429" y="93757"/>
                    <a:pt x="1583973" y="91847"/>
                  </a:cubicBezTo>
                  <a:cubicBezTo>
                    <a:pt x="1580076" y="90177"/>
                    <a:pt x="1577181" y="86688"/>
                    <a:pt x="1573389" y="84792"/>
                  </a:cubicBezTo>
                  <a:cubicBezTo>
                    <a:pt x="1570063" y="83129"/>
                    <a:pt x="1566334" y="82440"/>
                    <a:pt x="1562806" y="81264"/>
                  </a:cubicBezTo>
                  <a:cubicBezTo>
                    <a:pt x="1560454" y="77736"/>
                    <a:pt x="1559346" y="72927"/>
                    <a:pt x="1555750" y="70680"/>
                  </a:cubicBezTo>
                  <a:cubicBezTo>
                    <a:pt x="1549444" y="66738"/>
                    <a:pt x="1534584" y="63625"/>
                    <a:pt x="1534584" y="63625"/>
                  </a:cubicBezTo>
                  <a:cubicBezTo>
                    <a:pt x="1529880" y="56569"/>
                    <a:pt x="1527529" y="47161"/>
                    <a:pt x="1520473" y="42458"/>
                  </a:cubicBezTo>
                  <a:cubicBezTo>
                    <a:pt x="1516945" y="40106"/>
                    <a:pt x="1513146" y="38117"/>
                    <a:pt x="1509889" y="35403"/>
                  </a:cubicBezTo>
                  <a:cubicBezTo>
                    <a:pt x="1482721" y="12763"/>
                    <a:pt x="1515003" y="35283"/>
                    <a:pt x="1488723" y="17764"/>
                  </a:cubicBezTo>
                  <a:cubicBezTo>
                    <a:pt x="1484960" y="12120"/>
                    <a:pt x="1479551" y="1066"/>
                    <a:pt x="1471084" y="125"/>
                  </a:cubicBezTo>
                  <a:cubicBezTo>
                    <a:pt x="1463975" y="-665"/>
                    <a:pt x="1456973" y="2477"/>
                    <a:pt x="1449917" y="3653"/>
                  </a:cubicBezTo>
                  <a:cubicBezTo>
                    <a:pt x="1447565" y="7181"/>
                    <a:pt x="1445859" y="11238"/>
                    <a:pt x="1442861" y="14236"/>
                  </a:cubicBezTo>
                  <a:cubicBezTo>
                    <a:pt x="1439863" y="17234"/>
                    <a:pt x="1434927" y="17981"/>
                    <a:pt x="1432278" y="21292"/>
                  </a:cubicBezTo>
                  <a:cubicBezTo>
                    <a:pt x="1429955" y="24196"/>
                    <a:pt x="1429926" y="28347"/>
                    <a:pt x="1428750" y="31875"/>
                  </a:cubicBezTo>
                  <a:cubicBezTo>
                    <a:pt x="1427574" y="38931"/>
                    <a:pt x="1429325" y="47182"/>
                    <a:pt x="1425223" y="53042"/>
                  </a:cubicBezTo>
                  <a:cubicBezTo>
                    <a:pt x="1420360" y="59989"/>
                    <a:pt x="1404056" y="67153"/>
                    <a:pt x="1404056" y="67153"/>
                  </a:cubicBezTo>
                  <a:cubicBezTo>
                    <a:pt x="1401704" y="70681"/>
                    <a:pt x="1400191" y="74944"/>
                    <a:pt x="1397000" y="77736"/>
                  </a:cubicBezTo>
                  <a:cubicBezTo>
                    <a:pt x="1390618" y="83320"/>
                    <a:pt x="1375834" y="91847"/>
                    <a:pt x="1375834" y="91847"/>
                  </a:cubicBezTo>
                  <a:cubicBezTo>
                    <a:pt x="1355610" y="122180"/>
                    <a:pt x="1382540" y="86481"/>
                    <a:pt x="1358195" y="105958"/>
                  </a:cubicBezTo>
                  <a:cubicBezTo>
                    <a:pt x="1354884" y="108607"/>
                    <a:pt x="1354137" y="113544"/>
                    <a:pt x="1351139" y="116542"/>
                  </a:cubicBezTo>
                  <a:cubicBezTo>
                    <a:pt x="1348141" y="119540"/>
                    <a:pt x="1344084" y="121245"/>
                    <a:pt x="1340556" y="123597"/>
                  </a:cubicBezTo>
                  <a:cubicBezTo>
                    <a:pt x="1338204" y="127125"/>
                    <a:pt x="1334841" y="130158"/>
                    <a:pt x="1333500" y="134180"/>
                  </a:cubicBezTo>
                  <a:cubicBezTo>
                    <a:pt x="1331238" y="140966"/>
                    <a:pt x="1333172" y="148949"/>
                    <a:pt x="1329973" y="155347"/>
                  </a:cubicBezTo>
                  <a:cubicBezTo>
                    <a:pt x="1328077" y="159140"/>
                    <a:pt x="1322917" y="160051"/>
                    <a:pt x="1319389" y="162403"/>
                  </a:cubicBezTo>
                  <a:cubicBezTo>
                    <a:pt x="1311447" y="186227"/>
                    <a:pt x="1320612" y="156901"/>
                    <a:pt x="1312334" y="194153"/>
                  </a:cubicBezTo>
                  <a:cubicBezTo>
                    <a:pt x="1311527" y="197783"/>
                    <a:pt x="1309982" y="201208"/>
                    <a:pt x="1308806" y="204736"/>
                  </a:cubicBezTo>
                  <a:cubicBezTo>
                    <a:pt x="1297047" y="203560"/>
                    <a:pt x="1283903" y="206867"/>
                    <a:pt x="1273528" y="201208"/>
                  </a:cubicBezTo>
                  <a:cubicBezTo>
                    <a:pt x="1268264" y="198337"/>
                    <a:pt x="1274733" y="187250"/>
                    <a:pt x="1270000" y="183569"/>
                  </a:cubicBezTo>
                  <a:cubicBezTo>
                    <a:pt x="1262346" y="177616"/>
                    <a:pt x="1250977" y="179581"/>
                    <a:pt x="1241778" y="176514"/>
                  </a:cubicBezTo>
                  <a:cubicBezTo>
                    <a:pt x="1226206" y="171323"/>
                    <a:pt x="1234521" y="174649"/>
                    <a:pt x="1217084" y="165930"/>
                  </a:cubicBezTo>
                  <a:cubicBezTo>
                    <a:pt x="1208852" y="167106"/>
                    <a:pt x="1200491" y="167588"/>
                    <a:pt x="1192389" y="169458"/>
                  </a:cubicBezTo>
                  <a:cubicBezTo>
                    <a:pt x="1185142" y="171130"/>
                    <a:pt x="1178585" y="175462"/>
                    <a:pt x="1171223" y="176514"/>
                  </a:cubicBezTo>
                  <a:cubicBezTo>
                    <a:pt x="1139447" y="181054"/>
                    <a:pt x="1154730" y="178675"/>
                    <a:pt x="1125361" y="183569"/>
                  </a:cubicBezTo>
                  <a:cubicBezTo>
                    <a:pt x="1121833" y="184745"/>
                    <a:pt x="1118481" y="186760"/>
                    <a:pt x="1114778" y="187097"/>
                  </a:cubicBezTo>
                  <a:cubicBezTo>
                    <a:pt x="1051441" y="192855"/>
                    <a:pt x="1058761" y="191543"/>
                    <a:pt x="1005417" y="187097"/>
                  </a:cubicBezTo>
                  <a:cubicBezTo>
                    <a:pt x="1004241" y="183569"/>
                    <a:pt x="1004212" y="179418"/>
                    <a:pt x="1001889" y="176514"/>
                  </a:cubicBezTo>
                  <a:cubicBezTo>
                    <a:pt x="999240" y="173203"/>
                    <a:pt x="994304" y="172456"/>
                    <a:pt x="991306" y="169458"/>
                  </a:cubicBezTo>
                  <a:cubicBezTo>
                    <a:pt x="988308" y="166460"/>
                    <a:pt x="986602" y="162403"/>
                    <a:pt x="984250" y="158875"/>
                  </a:cubicBezTo>
                  <a:cubicBezTo>
                    <a:pt x="983074" y="155347"/>
                    <a:pt x="983046" y="151196"/>
                    <a:pt x="980723" y="148292"/>
                  </a:cubicBezTo>
                  <a:cubicBezTo>
                    <a:pt x="978074" y="144981"/>
                    <a:pt x="974109" y="142725"/>
                    <a:pt x="970139" y="141236"/>
                  </a:cubicBezTo>
                  <a:cubicBezTo>
                    <a:pt x="956648" y="136177"/>
                    <a:pt x="909429" y="134395"/>
                    <a:pt x="906639" y="134180"/>
                  </a:cubicBezTo>
                  <a:cubicBezTo>
                    <a:pt x="905463" y="130652"/>
                    <a:pt x="905740" y="126226"/>
                    <a:pt x="903111" y="123597"/>
                  </a:cubicBezTo>
                  <a:cubicBezTo>
                    <a:pt x="897115" y="117601"/>
                    <a:pt x="881945" y="109486"/>
                    <a:pt x="881945" y="109486"/>
                  </a:cubicBezTo>
                  <a:cubicBezTo>
                    <a:pt x="880769" y="105958"/>
                    <a:pt x="880740" y="101807"/>
                    <a:pt x="878417" y="98903"/>
                  </a:cubicBezTo>
                  <a:cubicBezTo>
                    <a:pt x="875768" y="95592"/>
                    <a:pt x="872070" y="92024"/>
                    <a:pt x="867834" y="91847"/>
                  </a:cubicBezTo>
                  <a:lnTo>
                    <a:pt x="793750" y="95375"/>
                  </a:lnTo>
                  <a:cubicBezTo>
                    <a:pt x="791398" y="102431"/>
                    <a:pt x="792883" y="112417"/>
                    <a:pt x="786695" y="116542"/>
                  </a:cubicBezTo>
                  <a:cubicBezTo>
                    <a:pt x="783167" y="118894"/>
                    <a:pt x="779368" y="120883"/>
                    <a:pt x="776111" y="123597"/>
                  </a:cubicBezTo>
                  <a:cubicBezTo>
                    <a:pt x="772278" y="126791"/>
                    <a:pt x="769679" y="131413"/>
                    <a:pt x="765528" y="134180"/>
                  </a:cubicBezTo>
                  <a:cubicBezTo>
                    <a:pt x="762434" y="136243"/>
                    <a:pt x="758658" y="137507"/>
                    <a:pt x="754945" y="137708"/>
                  </a:cubicBezTo>
                  <a:cubicBezTo>
                    <a:pt x="715004" y="139867"/>
                    <a:pt x="674982" y="140060"/>
                    <a:pt x="635000" y="141236"/>
                  </a:cubicBezTo>
                  <a:cubicBezTo>
                    <a:pt x="630296" y="142412"/>
                    <a:pt x="625551" y="143432"/>
                    <a:pt x="620889" y="144764"/>
                  </a:cubicBezTo>
                  <a:cubicBezTo>
                    <a:pt x="617314" y="145786"/>
                    <a:pt x="613974" y="148903"/>
                    <a:pt x="610306" y="148292"/>
                  </a:cubicBezTo>
                  <a:cubicBezTo>
                    <a:pt x="606124" y="147595"/>
                    <a:pt x="603251" y="143588"/>
                    <a:pt x="599723" y="141236"/>
                  </a:cubicBezTo>
                  <a:cubicBezTo>
                    <a:pt x="595019" y="134180"/>
                    <a:pt x="592667" y="124773"/>
                    <a:pt x="585611" y="120069"/>
                  </a:cubicBezTo>
                  <a:cubicBezTo>
                    <a:pt x="582083" y="117717"/>
                    <a:pt x="578902" y="114736"/>
                    <a:pt x="575028" y="113014"/>
                  </a:cubicBezTo>
                  <a:cubicBezTo>
                    <a:pt x="537245" y="96222"/>
                    <a:pt x="567229" y="114869"/>
                    <a:pt x="543278" y="98903"/>
                  </a:cubicBezTo>
                  <a:cubicBezTo>
                    <a:pt x="519760" y="100079"/>
                    <a:pt x="496116" y="99731"/>
                    <a:pt x="472723" y="102430"/>
                  </a:cubicBezTo>
                  <a:cubicBezTo>
                    <a:pt x="465335" y="103282"/>
                    <a:pt x="458612" y="107134"/>
                    <a:pt x="451556" y="109486"/>
                  </a:cubicBezTo>
                  <a:cubicBezTo>
                    <a:pt x="435283" y="114911"/>
                    <a:pt x="444621" y="112284"/>
                    <a:pt x="423334" y="116542"/>
                  </a:cubicBezTo>
                  <a:cubicBezTo>
                    <a:pt x="418630" y="115366"/>
                    <a:pt x="412872" y="116207"/>
                    <a:pt x="409223" y="113014"/>
                  </a:cubicBezTo>
                  <a:cubicBezTo>
                    <a:pt x="402841" y="107430"/>
                    <a:pt x="401107" y="97843"/>
                    <a:pt x="395111" y="91847"/>
                  </a:cubicBezTo>
                  <a:lnTo>
                    <a:pt x="384528" y="81264"/>
                  </a:lnTo>
                  <a:cubicBezTo>
                    <a:pt x="376884" y="58333"/>
                    <a:pt x="388056" y="82439"/>
                    <a:pt x="359834" y="63625"/>
                  </a:cubicBezTo>
                  <a:lnTo>
                    <a:pt x="317500" y="35403"/>
                  </a:lnTo>
                  <a:cubicBezTo>
                    <a:pt x="313972" y="33051"/>
                    <a:pt x="310939" y="29688"/>
                    <a:pt x="306917" y="28347"/>
                  </a:cubicBezTo>
                  <a:lnTo>
                    <a:pt x="285750" y="21292"/>
                  </a:lnTo>
                  <a:cubicBezTo>
                    <a:pt x="271639" y="22468"/>
                    <a:pt x="257302" y="22042"/>
                    <a:pt x="243417" y="24819"/>
                  </a:cubicBezTo>
                  <a:cubicBezTo>
                    <a:pt x="239259" y="25650"/>
                    <a:pt x="236626" y="29979"/>
                    <a:pt x="232834" y="31875"/>
                  </a:cubicBezTo>
                  <a:cubicBezTo>
                    <a:pt x="229508" y="33538"/>
                    <a:pt x="225778" y="34227"/>
                    <a:pt x="222250" y="35403"/>
                  </a:cubicBezTo>
                  <a:cubicBezTo>
                    <a:pt x="213997" y="60163"/>
                    <a:pt x="211268" y="58496"/>
                    <a:pt x="218723" y="88319"/>
                  </a:cubicBezTo>
                  <a:cubicBezTo>
                    <a:pt x="219751" y="92432"/>
                    <a:pt x="224056" y="95028"/>
                    <a:pt x="225778" y="98903"/>
                  </a:cubicBezTo>
                  <a:cubicBezTo>
                    <a:pt x="228798" y="105699"/>
                    <a:pt x="230482" y="113014"/>
                    <a:pt x="232834" y="120069"/>
                  </a:cubicBezTo>
                  <a:lnTo>
                    <a:pt x="236361" y="130653"/>
                  </a:lnTo>
                  <a:cubicBezTo>
                    <a:pt x="226677" y="159708"/>
                    <a:pt x="236668" y="150767"/>
                    <a:pt x="204611" y="155347"/>
                  </a:cubicBezTo>
                  <a:cubicBezTo>
                    <a:pt x="182339" y="162772"/>
                    <a:pt x="202268" y="157771"/>
                    <a:pt x="162278" y="155347"/>
                  </a:cubicBezTo>
                  <a:cubicBezTo>
                    <a:pt x="134083" y="153638"/>
                    <a:pt x="105833" y="152995"/>
                    <a:pt x="77611" y="151819"/>
                  </a:cubicBezTo>
                  <a:cubicBezTo>
                    <a:pt x="69380" y="152995"/>
                    <a:pt x="59932" y="150883"/>
                    <a:pt x="52917" y="155347"/>
                  </a:cubicBezTo>
                  <a:cubicBezTo>
                    <a:pt x="41346" y="162711"/>
                    <a:pt x="35642" y="186002"/>
                    <a:pt x="31750" y="197680"/>
                  </a:cubicBezTo>
                  <a:cubicBezTo>
                    <a:pt x="30574" y="201208"/>
                    <a:pt x="30286" y="205170"/>
                    <a:pt x="28223" y="208264"/>
                  </a:cubicBezTo>
                  <a:cubicBezTo>
                    <a:pt x="19104" y="221941"/>
                    <a:pt x="22508" y="214825"/>
                    <a:pt x="17639" y="229430"/>
                  </a:cubicBezTo>
                  <a:cubicBezTo>
                    <a:pt x="16463" y="241189"/>
                    <a:pt x="17848" y="253496"/>
                    <a:pt x="14111" y="264708"/>
                  </a:cubicBezTo>
                  <a:cubicBezTo>
                    <a:pt x="12770" y="268730"/>
                    <a:pt x="6177" y="268453"/>
                    <a:pt x="3528" y="271764"/>
                  </a:cubicBezTo>
                  <a:cubicBezTo>
                    <a:pt x="1205" y="274668"/>
                    <a:pt x="1176" y="278819"/>
                    <a:pt x="0" y="282347"/>
                  </a:cubicBezTo>
                  <a:cubicBezTo>
                    <a:pt x="1176" y="295282"/>
                    <a:pt x="806" y="308453"/>
                    <a:pt x="3528" y="321153"/>
                  </a:cubicBezTo>
                  <a:cubicBezTo>
                    <a:pt x="4416" y="325299"/>
                    <a:pt x="9243" y="327714"/>
                    <a:pt x="10584" y="331736"/>
                  </a:cubicBezTo>
                  <a:cubicBezTo>
                    <a:pt x="12846" y="338522"/>
                    <a:pt x="12559" y="345920"/>
                    <a:pt x="14111" y="352903"/>
                  </a:cubicBezTo>
                  <a:cubicBezTo>
                    <a:pt x="14918" y="356533"/>
                    <a:pt x="15010" y="360857"/>
                    <a:pt x="17639" y="363486"/>
                  </a:cubicBezTo>
                  <a:cubicBezTo>
                    <a:pt x="20269" y="366116"/>
                    <a:pt x="24695" y="365838"/>
                    <a:pt x="28223" y="367014"/>
                  </a:cubicBezTo>
                  <a:cubicBezTo>
                    <a:pt x="30380" y="373484"/>
                    <a:pt x="34710" y="392664"/>
                    <a:pt x="42334" y="398764"/>
                  </a:cubicBezTo>
                  <a:cubicBezTo>
                    <a:pt x="45238" y="401087"/>
                    <a:pt x="49591" y="400629"/>
                    <a:pt x="52917" y="402292"/>
                  </a:cubicBezTo>
                  <a:cubicBezTo>
                    <a:pt x="81951" y="416809"/>
                    <a:pt x="40303" y="402666"/>
                    <a:pt x="81139" y="412875"/>
                  </a:cubicBezTo>
                  <a:cubicBezTo>
                    <a:pt x="103196" y="418389"/>
                    <a:pt x="80135" y="413604"/>
                    <a:pt x="102306" y="423458"/>
                  </a:cubicBezTo>
                  <a:cubicBezTo>
                    <a:pt x="109102" y="426479"/>
                    <a:pt x="117285" y="426388"/>
                    <a:pt x="123473" y="430514"/>
                  </a:cubicBezTo>
                  <a:lnTo>
                    <a:pt x="144639" y="444625"/>
                  </a:lnTo>
                  <a:cubicBezTo>
                    <a:pt x="146991" y="448153"/>
                    <a:pt x="148100" y="452961"/>
                    <a:pt x="151695" y="455208"/>
                  </a:cubicBezTo>
                  <a:cubicBezTo>
                    <a:pt x="158002" y="459150"/>
                    <a:pt x="166673" y="458139"/>
                    <a:pt x="172861" y="462264"/>
                  </a:cubicBezTo>
                  <a:lnTo>
                    <a:pt x="183445" y="469319"/>
                  </a:lnTo>
                  <a:cubicBezTo>
                    <a:pt x="185797" y="472847"/>
                    <a:pt x="186625" y="478181"/>
                    <a:pt x="190500" y="479903"/>
                  </a:cubicBezTo>
                  <a:cubicBezTo>
                    <a:pt x="198099" y="483280"/>
                    <a:pt x="207041" y="481799"/>
                    <a:pt x="215195" y="483430"/>
                  </a:cubicBezTo>
                  <a:cubicBezTo>
                    <a:pt x="218841" y="484159"/>
                    <a:pt x="222097" y="486432"/>
                    <a:pt x="225778" y="486958"/>
                  </a:cubicBezTo>
                  <a:cubicBezTo>
                    <a:pt x="238636" y="488795"/>
                    <a:pt x="251649" y="489310"/>
                    <a:pt x="264584" y="490486"/>
                  </a:cubicBezTo>
                  <a:cubicBezTo>
                    <a:pt x="268112" y="492838"/>
                    <a:pt x="271375" y="495646"/>
                    <a:pt x="275167" y="497542"/>
                  </a:cubicBezTo>
                  <a:cubicBezTo>
                    <a:pt x="304384" y="512150"/>
                    <a:pt x="265995" y="487899"/>
                    <a:pt x="296334" y="508125"/>
                  </a:cubicBezTo>
                  <a:cubicBezTo>
                    <a:pt x="298686" y="511653"/>
                    <a:pt x="301493" y="514916"/>
                    <a:pt x="303389" y="518708"/>
                  </a:cubicBezTo>
                  <a:cubicBezTo>
                    <a:pt x="305052" y="522034"/>
                    <a:pt x="304594" y="526388"/>
                    <a:pt x="306917" y="529292"/>
                  </a:cubicBezTo>
                  <a:cubicBezTo>
                    <a:pt x="309565" y="532603"/>
                    <a:pt x="313972" y="533995"/>
                    <a:pt x="317500" y="536347"/>
                  </a:cubicBezTo>
                  <a:cubicBezTo>
                    <a:pt x="320992" y="546824"/>
                    <a:pt x="323226" y="559712"/>
                    <a:pt x="331611" y="568097"/>
                  </a:cubicBezTo>
                  <a:cubicBezTo>
                    <a:pt x="334609" y="571095"/>
                    <a:pt x="338667" y="572801"/>
                    <a:pt x="342195" y="575153"/>
                  </a:cubicBezTo>
                  <a:cubicBezTo>
                    <a:pt x="343371" y="578681"/>
                    <a:pt x="343400" y="582832"/>
                    <a:pt x="345723" y="585736"/>
                  </a:cubicBezTo>
                  <a:cubicBezTo>
                    <a:pt x="361009" y="604844"/>
                    <a:pt x="352779" y="579565"/>
                    <a:pt x="363361" y="603375"/>
                  </a:cubicBezTo>
                  <a:cubicBezTo>
                    <a:pt x="366382" y="610171"/>
                    <a:pt x="370417" y="624542"/>
                    <a:pt x="370417" y="624542"/>
                  </a:cubicBezTo>
                  <a:cubicBezTo>
                    <a:pt x="366392" y="636615"/>
                    <a:pt x="360972" y="659061"/>
                    <a:pt x="349250" y="666875"/>
                  </a:cubicBezTo>
                  <a:lnTo>
                    <a:pt x="338667" y="673930"/>
                  </a:lnTo>
                  <a:cubicBezTo>
                    <a:pt x="319847" y="702160"/>
                    <a:pt x="344550" y="668046"/>
                    <a:pt x="321028" y="691569"/>
                  </a:cubicBezTo>
                  <a:cubicBezTo>
                    <a:pt x="310919" y="701678"/>
                    <a:pt x="316183" y="701261"/>
                    <a:pt x="310445" y="712736"/>
                  </a:cubicBezTo>
                  <a:cubicBezTo>
                    <a:pt x="308549" y="716528"/>
                    <a:pt x="305741" y="719791"/>
                    <a:pt x="303389" y="723319"/>
                  </a:cubicBezTo>
                  <a:cubicBezTo>
                    <a:pt x="304565" y="730375"/>
                    <a:pt x="303718" y="738088"/>
                    <a:pt x="306917" y="744486"/>
                  </a:cubicBezTo>
                  <a:cubicBezTo>
                    <a:pt x="309653" y="749959"/>
                    <a:pt x="323074" y="753399"/>
                    <a:pt x="328084" y="755069"/>
                  </a:cubicBezTo>
                  <a:cubicBezTo>
                    <a:pt x="329260" y="758597"/>
                    <a:pt x="330709" y="762045"/>
                    <a:pt x="331611" y="765653"/>
                  </a:cubicBezTo>
                  <a:cubicBezTo>
                    <a:pt x="333065" y="771470"/>
                    <a:pt x="333033" y="777678"/>
                    <a:pt x="335139" y="783292"/>
                  </a:cubicBezTo>
                  <a:cubicBezTo>
                    <a:pt x="336628" y="787262"/>
                    <a:pt x="340473" y="790001"/>
                    <a:pt x="342195" y="793875"/>
                  </a:cubicBezTo>
                  <a:cubicBezTo>
                    <a:pt x="345216" y="800671"/>
                    <a:pt x="346898" y="807986"/>
                    <a:pt x="349250" y="815042"/>
                  </a:cubicBezTo>
                  <a:cubicBezTo>
                    <a:pt x="350426" y="818570"/>
                    <a:pt x="350715" y="822531"/>
                    <a:pt x="352778" y="825625"/>
                  </a:cubicBezTo>
                  <a:cubicBezTo>
                    <a:pt x="355130" y="829153"/>
                    <a:pt x="357120" y="832951"/>
                    <a:pt x="359834" y="836208"/>
                  </a:cubicBezTo>
                  <a:cubicBezTo>
                    <a:pt x="363028" y="840041"/>
                    <a:pt x="366889" y="843264"/>
                    <a:pt x="370417" y="846792"/>
                  </a:cubicBezTo>
                  <a:cubicBezTo>
                    <a:pt x="379285" y="873395"/>
                    <a:pt x="366291" y="841633"/>
                    <a:pt x="384528" y="864430"/>
                  </a:cubicBezTo>
                  <a:cubicBezTo>
                    <a:pt x="386851" y="867334"/>
                    <a:pt x="386393" y="871688"/>
                    <a:pt x="388056" y="875014"/>
                  </a:cubicBezTo>
                  <a:cubicBezTo>
                    <a:pt x="389952" y="878806"/>
                    <a:pt x="392759" y="882069"/>
                    <a:pt x="395111" y="885597"/>
                  </a:cubicBezTo>
                  <a:cubicBezTo>
                    <a:pt x="397005" y="895065"/>
                    <a:pt x="400579" y="916729"/>
                    <a:pt x="405695" y="924403"/>
                  </a:cubicBezTo>
                  <a:cubicBezTo>
                    <a:pt x="414813" y="938080"/>
                    <a:pt x="411409" y="930964"/>
                    <a:pt x="416278" y="945569"/>
                  </a:cubicBezTo>
                  <a:cubicBezTo>
                    <a:pt x="417454" y="959680"/>
                    <a:pt x="417934" y="973867"/>
                    <a:pt x="419806" y="987903"/>
                  </a:cubicBezTo>
                  <a:cubicBezTo>
                    <a:pt x="420297" y="991589"/>
                    <a:pt x="420308" y="996325"/>
                    <a:pt x="423334" y="998486"/>
                  </a:cubicBezTo>
                  <a:cubicBezTo>
                    <a:pt x="429386" y="1002809"/>
                    <a:pt x="444500" y="1005542"/>
                    <a:pt x="444500" y="1005542"/>
                  </a:cubicBezTo>
                  <a:cubicBezTo>
                    <a:pt x="453908" y="1004366"/>
                    <a:pt x="463468" y="999957"/>
                    <a:pt x="472723" y="1002014"/>
                  </a:cubicBezTo>
                  <a:cubicBezTo>
                    <a:pt x="481633" y="1003994"/>
                    <a:pt x="473218" y="1021200"/>
                    <a:pt x="472723" y="1023180"/>
                  </a:cubicBezTo>
                  <a:cubicBezTo>
                    <a:pt x="471269" y="1028997"/>
                    <a:pt x="470773" y="1035034"/>
                    <a:pt x="469195" y="1040819"/>
                  </a:cubicBezTo>
                  <a:cubicBezTo>
                    <a:pt x="467238" y="1047994"/>
                    <a:pt x="463598" y="1054693"/>
                    <a:pt x="462139" y="1061986"/>
                  </a:cubicBezTo>
                  <a:cubicBezTo>
                    <a:pt x="459717" y="1074096"/>
                    <a:pt x="458402" y="1082122"/>
                    <a:pt x="455084" y="1093736"/>
                  </a:cubicBezTo>
                  <a:cubicBezTo>
                    <a:pt x="454063" y="1097311"/>
                    <a:pt x="453219" y="1100993"/>
                    <a:pt x="451556" y="1104319"/>
                  </a:cubicBezTo>
                  <a:cubicBezTo>
                    <a:pt x="449660" y="1108111"/>
                    <a:pt x="446852" y="1111375"/>
                    <a:pt x="444500" y="1114903"/>
                  </a:cubicBezTo>
                  <a:cubicBezTo>
                    <a:pt x="453371" y="1141514"/>
                    <a:pt x="441402" y="1108704"/>
                    <a:pt x="455084" y="1136069"/>
                  </a:cubicBezTo>
                  <a:cubicBezTo>
                    <a:pt x="465295" y="1156493"/>
                    <a:pt x="449129" y="1137172"/>
                    <a:pt x="469195" y="1157236"/>
                  </a:cubicBezTo>
                  <a:cubicBezTo>
                    <a:pt x="471547" y="1164292"/>
                    <a:pt x="475027" y="1171067"/>
                    <a:pt x="476250" y="1178403"/>
                  </a:cubicBezTo>
                  <a:cubicBezTo>
                    <a:pt x="478602" y="1192514"/>
                    <a:pt x="478783" y="1207164"/>
                    <a:pt x="483306" y="1220736"/>
                  </a:cubicBezTo>
                  <a:lnTo>
                    <a:pt x="490361" y="1241903"/>
                  </a:lnTo>
                  <a:lnTo>
                    <a:pt x="493889" y="1252486"/>
                  </a:lnTo>
                  <a:cubicBezTo>
                    <a:pt x="500945" y="1251310"/>
                    <a:pt x="508117" y="1250693"/>
                    <a:pt x="515056" y="1248958"/>
                  </a:cubicBezTo>
                  <a:cubicBezTo>
                    <a:pt x="522271" y="1247154"/>
                    <a:pt x="536223" y="1241903"/>
                    <a:pt x="536223" y="1241903"/>
                  </a:cubicBezTo>
                  <a:cubicBezTo>
                    <a:pt x="558052" y="1227349"/>
                    <a:pt x="536598" y="1238375"/>
                    <a:pt x="578556" y="1238375"/>
                  </a:cubicBezTo>
                  <a:cubicBezTo>
                    <a:pt x="585709" y="1238375"/>
                    <a:pt x="592667" y="1236023"/>
                    <a:pt x="599723" y="1234847"/>
                  </a:cubicBezTo>
                  <a:cubicBezTo>
                    <a:pt x="602075" y="1231319"/>
                    <a:pt x="604882" y="1228056"/>
                    <a:pt x="606778" y="1224264"/>
                  </a:cubicBezTo>
                  <a:cubicBezTo>
                    <a:pt x="608441" y="1220938"/>
                    <a:pt x="607983" y="1216584"/>
                    <a:pt x="610306" y="1213680"/>
                  </a:cubicBezTo>
                  <a:cubicBezTo>
                    <a:pt x="612954" y="1210369"/>
                    <a:pt x="617632" y="1209339"/>
                    <a:pt x="620889" y="1206625"/>
                  </a:cubicBezTo>
                  <a:cubicBezTo>
                    <a:pt x="648060" y="1183984"/>
                    <a:pt x="615774" y="1206509"/>
                    <a:pt x="642056" y="1188986"/>
                  </a:cubicBezTo>
                  <a:cubicBezTo>
                    <a:pt x="650287" y="1176638"/>
                    <a:pt x="652638" y="1170172"/>
                    <a:pt x="670278" y="1164292"/>
                  </a:cubicBezTo>
                  <a:lnTo>
                    <a:pt x="691445" y="1157236"/>
                  </a:lnTo>
                  <a:cubicBezTo>
                    <a:pt x="696149" y="1158412"/>
                    <a:pt x="701907" y="1157571"/>
                    <a:pt x="705556" y="1160764"/>
                  </a:cubicBezTo>
                  <a:cubicBezTo>
                    <a:pt x="705557" y="1160764"/>
                    <a:pt x="723195" y="1187222"/>
                    <a:pt x="726723" y="1192514"/>
                  </a:cubicBezTo>
                  <a:cubicBezTo>
                    <a:pt x="729075" y="1196042"/>
                    <a:pt x="730250" y="1200745"/>
                    <a:pt x="733778" y="1203097"/>
                  </a:cubicBezTo>
                  <a:cubicBezTo>
                    <a:pt x="750550" y="1214279"/>
                    <a:pt x="740337" y="1208811"/>
                    <a:pt x="765528" y="1217208"/>
                  </a:cubicBezTo>
                  <a:lnTo>
                    <a:pt x="776111" y="1220736"/>
                  </a:lnTo>
                  <a:cubicBezTo>
                    <a:pt x="791398" y="1219560"/>
                    <a:pt x="807158" y="1221159"/>
                    <a:pt x="821973" y="1217208"/>
                  </a:cubicBezTo>
                  <a:cubicBezTo>
                    <a:pt x="828100" y="1215574"/>
                    <a:pt x="830310" y="1200084"/>
                    <a:pt x="832556" y="1196042"/>
                  </a:cubicBezTo>
                  <a:cubicBezTo>
                    <a:pt x="852773" y="1159651"/>
                    <a:pt x="842212" y="1188239"/>
                    <a:pt x="850195" y="1164292"/>
                  </a:cubicBezTo>
                  <a:cubicBezTo>
                    <a:pt x="853723" y="1166644"/>
                    <a:pt x="857521" y="1168633"/>
                    <a:pt x="860778" y="1171347"/>
                  </a:cubicBezTo>
                  <a:cubicBezTo>
                    <a:pt x="869754" y="1178827"/>
                    <a:pt x="871124" y="1184348"/>
                    <a:pt x="881945" y="1188986"/>
                  </a:cubicBezTo>
                  <a:cubicBezTo>
                    <a:pt x="886401" y="1190896"/>
                    <a:pt x="891412" y="1191121"/>
                    <a:pt x="896056" y="1192514"/>
                  </a:cubicBezTo>
                  <a:cubicBezTo>
                    <a:pt x="903180" y="1194651"/>
                    <a:pt x="910167" y="1197217"/>
                    <a:pt x="917223" y="1199569"/>
                  </a:cubicBezTo>
                  <a:cubicBezTo>
                    <a:pt x="952796" y="1211426"/>
                    <a:pt x="897612" y="1193334"/>
                    <a:pt x="941917" y="1206625"/>
                  </a:cubicBezTo>
                  <a:cubicBezTo>
                    <a:pt x="949041" y="1208762"/>
                    <a:pt x="963084" y="1213680"/>
                    <a:pt x="963084" y="1213680"/>
                  </a:cubicBezTo>
                  <a:lnTo>
                    <a:pt x="994834" y="1234847"/>
                  </a:lnTo>
                  <a:cubicBezTo>
                    <a:pt x="998362" y="1237199"/>
                    <a:pt x="1001395" y="1240562"/>
                    <a:pt x="1005417" y="1241903"/>
                  </a:cubicBezTo>
                  <a:lnTo>
                    <a:pt x="1026584" y="1248958"/>
                  </a:lnTo>
                  <a:cubicBezTo>
                    <a:pt x="1033639" y="1253662"/>
                    <a:pt x="1043046" y="1256014"/>
                    <a:pt x="1047750" y="1263069"/>
                  </a:cubicBezTo>
                  <a:cubicBezTo>
                    <a:pt x="1055961" y="1275386"/>
                    <a:pt x="1060964" y="1285890"/>
                    <a:pt x="1072445" y="1294819"/>
                  </a:cubicBezTo>
                  <a:cubicBezTo>
                    <a:pt x="1110417" y="1324352"/>
                    <a:pt x="1080169" y="1295488"/>
                    <a:pt x="1104195" y="1319514"/>
                  </a:cubicBezTo>
                  <a:cubicBezTo>
                    <a:pt x="1105371" y="1323042"/>
                    <a:pt x="1106702" y="1326522"/>
                    <a:pt x="1107723" y="1330097"/>
                  </a:cubicBezTo>
                  <a:cubicBezTo>
                    <a:pt x="1109055" y="1334759"/>
                    <a:pt x="1109857" y="1339564"/>
                    <a:pt x="1111250" y="1344208"/>
                  </a:cubicBezTo>
                  <a:cubicBezTo>
                    <a:pt x="1113387" y="1351332"/>
                    <a:pt x="1118306" y="1365375"/>
                    <a:pt x="1118306" y="1365375"/>
                  </a:cubicBezTo>
                  <a:lnTo>
                    <a:pt x="1097139" y="1372430"/>
                  </a:lnTo>
                  <a:cubicBezTo>
                    <a:pt x="1093611" y="1373606"/>
                    <a:pt x="1089650" y="1373895"/>
                    <a:pt x="1086556" y="1375958"/>
                  </a:cubicBezTo>
                  <a:lnTo>
                    <a:pt x="1075973" y="1383014"/>
                  </a:lnTo>
                  <a:cubicBezTo>
                    <a:pt x="1059798" y="1407274"/>
                    <a:pt x="1064542" y="1396135"/>
                    <a:pt x="1058334" y="1414764"/>
                  </a:cubicBezTo>
                  <a:cubicBezTo>
                    <a:pt x="1059510" y="1421819"/>
                    <a:pt x="1058662" y="1429533"/>
                    <a:pt x="1061861" y="1435930"/>
                  </a:cubicBezTo>
                  <a:cubicBezTo>
                    <a:pt x="1065123" y="1442454"/>
                    <a:pt x="1081317" y="1445641"/>
                    <a:pt x="1086556" y="1446514"/>
                  </a:cubicBezTo>
                  <a:cubicBezTo>
                    <a:pt x="1105064" y="1449599"/>
                    <a:pt x="1136302" y="1451998"/>
                    <a:pt x="1153584" y="1453569"/>
                  </a:cubicBezTo>
                  <a:cubicBezTo>
                    <a:pt x="1178958" y="1462028"/>
                    <a:pt x="1147271" y="1451765"/>
                    <a:pt x="1178278" y="1460625"/>
                  </a:cubicBezTo>
                  <a:cubicBezTo>
                    <a:pt x="1181853" y="1461647"/>
                    <a:pt x="1185333" y="1462977"/>
                    <a:pt x="1188861" y="1464153"/>
                  </a:cubicBezTo>
                  <a:cubicBezTo>
                    <a:pt x="1190784" y="1469920"/>
                    <a:pt x="1193686" y="1481719"/>
                    <a:pt x="1199445" y="1485319"/>
                  </a:cubicBezTo>
                  <a:cubicBezTo>
                    <a:pt x="1205752" y="1489261"/>
                    <a:pt x="1214423" y="1488250"/>
                    <a:pt x="1220611" y="1492375"/>
                  </a:cubicBezTo>
                  <a:cubicBezTo>
                    <a:pt x="1234289" y="1501492"/>
                    <a:pt x="1227173" y="1498089"/>
                    <a:pt x="1241778" y="1502958"/>
                  </a:cubicBezTo>
                  <a:cubicBezTo>
                    <a:pt x="1242954" y="1506486"/>
                    <a:pt x="1242983" y="1510638"/>
                    <a:pt x="1245306" y="1513542"/>
                  </a:cubicBezTo>
                  <a:cubicBezTo>
                    <a:pt x="1255941" y="1526835"/>
                    <a:pt x="1269207" y="1518932"/>
                    <a:pt x="1284111" y="1517069"/>
                  </a:cubicBezTo>
                  <a:lnTo>
                    <a:pt x="1305278" y="1510014"/>
                  </a:lnTo>
                  <a:cubicBezTo>
                    <a:pt x="1308806" y="1508838"/>
                    <a:pt x="1312171" y="1506947"/>
                    <a:pt x="1315861" y="1506486"/>
                  </a:cubicBezTo>
                  <a:lnTo>
                    <a:pt x="1344084" y="1502958"/>
                  </a:lnTo>
                  <a:cubicBezTo>
                    <a:pt x="1360855" y="1491778"/>
                    <a:pt x="1350645" y="1494562"/>
                    <a:pt x="1375834" y="1502958"/>
                  </a:cubicBezTo>
                  <a:lnTo>
                    <a:pt x="1386417" y="1506486"/>
                  </a:lnTo>
                  <a:cubicBezTo>
                    <a:pt x="1389945" y="1505310"/>
                    <a:pt x="1394096" y="1505281"/>
                    <a:pt x="1397000" y="1502958"/>
                  </a:cubicBezTo>
                  <a:cubicBezTo>
                    <a:pt x="1400311" y="1500309"/>
                    <a:pt x="1400264" y="1494271"/>
                    <a:pt x="1404056" y="1492375"/>
                  </a:cubicBezTo>
                  <a:cubicBezTo>
                    <a:pt x="1419935" y="1484436"/>
                    <a:pt x="1456033" y="1483160"/>
                    <a:pt x="1471084" y="1481792"/>
                  </a:cubicBezTo>
                  <a:cubicBezTo>
                    <a:pt x="1472006" y="1481561"/>
                    <a:pt x="1493477" y="1476577"/>
                    <a:pt x="1495778" y="1474736"/>
                  </a:cubicBezTo>
                  <a:cubicBezTo>
                    <a:pt x="1499089" y="1472087"/>
                    <a:pt x="1499836" y="1467151"/>
                    <a:pt x="1502834" y="1464153"/>
                  </a:cubicBezTo>
                  <a:cubicBezTo>
                    <a:pt x="1505832" y="1461155"/>
                    <a:pt x="1509889" y="1459449"/>
                    <a:pt x="1513417" y="1457097"/>
                  </a:cubicBezTo>
                  <a:cubicBezTo>
                    <a:pt x="1515769" y="1453569"/>
                    <a:pt x="1517475" y="1449512"/>
                    <a:pt x="1520473" y="1446514"/>
                  </a:cubicBezTo>
                  <a:cubicBezTo>
                    <a:pt x="1523471" y="1443516"/>
                    <a:pt x="1528809" y="1443053"/>
                    <a:pt x="1531056" y="1439458"/>
                  </a:cubicBezTo>
                  <a:cubicBezTo>
                    <a:pt x="1534997" y="1433151"/>
                    <a:pt x="1533986" y="1424480"/>
                    <a:pt x="1538111" y="1418292"/>
                  </a:cubicBezTo>
                  <a:cubicBezTo>
                    <a:pt x="1558330" y="1387963"/>
                    <a:pt x="1534091" y="1426333"/>
                    <a:pt x="1548695" y="1397125"/>
                  </a:cubicBezTo>
                  <a:cubicBezTo>
                    <a:pt x="1550591" y="1393333"/>
                    <a:pt x="1553854" y="1390334"/>
                    <a:pt x="1555750" y="1386542"/>
                  </a:cubicBezTo>
                  <a:cubicBezTo>
                    <a:pt x="1561359" y="1375323"/>
                    <a:pt x="1555972" y="1373091"/>
                    <a:pt x="1569861" y="1365375"/>
                  </a:cubicBezTo>
                  <a:cubicBezTo>
                    <a:pt x="1576362" y="1361763"/>
                    <a:pt x="1584840" y="1362444"/>
                    <a:pt x="1591028" y="1358319"/>
                  </a:cubicBezTo>
                  <a:cubicBezTo>
                    <a:pt x="1594556" y="1355967"/>
                    <a:pt x="1598354" y="1353978"/>
                    <a:pt x="1601611" y="1351264"/>
                  </a:cubicBezTo>
                  <a:cubicBezTo>
                    <a:pt x="1605444" y="1348070"/>
                    <a:pt x="1607834" y="1343103"/>
                    <a:pt x="1612195" y="1340680"/>
                  </a:cubicBezTo>
                  <a:cubicBezTo>
                    <a:pt x="1618696" y="1337068"/>
                    <a:pt x="1626146" y="1335429"/>
                    <a:pt x="1633361" y="1333625"/>
                  </a:cubicBezTo>
                  <a:lnTo>
                    <a:pt x="1661584" y="1326569"/>
                  </a:lnTo>
                  <a:cubicBezTo>
                    <a:pt x="1669815" y="1301875"/>
                    <a:pt x="1661584" y="1307755"/>
                    <a:pt x="1679223" y="1301875"/>
                  </a:cubicBezTo>
                  <a:cubicBezTo>
                    <a:pt x="1682751" y="1299523"/>
                    <a:pt x="1685932" y="1296541"/>
                    <a:pt x="1689806" y="1294819"/>
                  </a:cubicBezTo>
                  <a:cubicBezTo>
                    <a:pt x="1696602" y="1291798"/>
                    <a:pt x="1710973" y="1287764"/>
                    <a:pt x="1710973" y="1287764"/>
                  </a:cubicBezTo>
                  <a:lnTo>
                    <a:pt x="1756834" y="1291292"/>
                  </a:lnTo>
                  <a:cubicBezTo>
                    <a:pt x="1779164" y="1292688"/>
                    <a:pt x="1801647" y="1292153"/>
                    <a:pt x="1823861" y="1294819"/>
                  </a:cubicBezTo>
                  <a:cubicBezTo>
                    <a:pt x="1831245" y="1295705"/>
                    <a:pt x="1838840" y="1297750"/>
                    <a:pt x="1845028" y="1301875"/>
                  </a:cubicBezTo>
                  <a:lnTo>
                    <a:pt x="1866195" y="1315986"/>
                  </a:lnTo>
                  <a:cubicBezTo>
                    <a:pt x="1874584" y="1341150"/>
                    <a:pt x="1862689" y="1310727"/>
                    <a:pt x="1880306" y="1337153"/>
                  </a:cubicBezTo>
                  <a:cubicBezTo>
                    <a:pt x="1891057" y="1353279"/>
                    <a:pt x="1874260" y="1344544"/>
                    <a:pt x="1894417" y="1351264"/>
                  </a:cubicBezTo>
                  <a:cubicBezTo>
                    <a:pt x="1895593" y="1347736"/>
                    <a:pt x="1895622" y="1343584"/>
                    <a:pt x="1897945" y="1340680"/>
                  </a:cubicBezTo>
                  <a:cubicBezTo>
                    <a:pt x="1911526" y="1323703"/>
                    <a:pt x="1946090" y="1336308"/>
                    <a:pt x="1957917" y="1337153"/>
                  </a:cubicBezTo>
                  <a:cubicBezTo>
                    <a:pt x="1996490" y="1350008"/>
                    <a:pt x="1938076" y="1329509"/>
                    <a:pt x="1979084" y="1347736"/>
                  </a:cubicBezTo>
                  <a:cubicBezTo>
                    <a:pt x="1985880" y="1350757"/>
                    <a:pt x="1993195" y="1352440"/>
                    <a:pt x="2000250" y="1354792"/>
                  </a:cubicBezTo>
                  <a:lnTo>
                    <a:pt x="2010834" y="1358319"/>
                  </a:lnTo>
                  <a:cubicBezTo>
                    <a:pt x="2014362" y="1359495"/>
                    <a:pt x="2017736" y="1361321"/>
                    <a:pt x="2021417" y="1361847"/>
                  </a:cubicBezTo>
                  <a:lnTo>
                    <a:pt x="2046111" y="1365375"/>
                  </a:lnTo>
                  <a:cubicBezTo>
                    <a:pt x="2047287" y="1361847"/>
                    <a:pt x="2048617" y="1358367"/>
                    <a:pt x="2049639" y="1354792"/>
                  </a:cubicBezTo>
                  <a:cubicBezTo>
                    <a:pt x="2053089" y="1342719"/>
                    <a:pt x="2054304" y="1328960"/>
                    <a:pt x="2063750" y="1319514"/>
                  </a:cubicBezTo>
                  <a:cubicBezTo>
                    <a:pt x="2070589" y="1312675"/>
                    <a:pt x="2076309" y="1311799"/>
                    <a:pt x="2084917" y="1308930"/>
                  </a:cubicBezTo>
                  <a:cubicBezTo>
                    <a:pt x="2120832" y="1316113"/>
                    <a:pt x="2091689" y="1304409"/>
                    <a:pt x="2106084" y="1354792"/>
                  </a:cubicBezTo>
                  <a:cubicBezTo>
                    <a:pt x="2107249" y="1358869"/>
                    <a:pt x="2112470" y="1361247"/>
                    <a:pt x="2116667" y="1361847"/>
                  </a:cubicBezTo>
                  <a:cubicBezTo>
                    <a:pt x="2137653" y="1364845"/>
                    <a:pt x="2159000" y="1364199"/>
                    <a:pt x="2180167" y="1365375"/>
                  </a:cubicBezTo>
                  <a:cubicBezTo>
                    <a:pt x="2183695" y="1366551"/>
                    <a:pt x="2187424" y="1367240"/>
                    <a:pt x="2190750" y="1368903"/>
                  </a:cubicBezTo>
                  <a:cubicBezTo>
                    <a:pt x="2194542" y="1370799"/>
                    <a:pt x="2197152" y="1375261"/>
                    <a:pt x="2201334" y="1375958"/>
                  </a:cubicBezTo>
                  <a:cubicBezTo>
                    <a:pt x="2205002" y="1376569"/>
                    <a:pt x="2208389" y="1373606"/>
                    <a:pt x="2211917" y="1372430"/>
                  </a:cubicBezTo>
                  <a:cubicBezTo>
                    <a:pt x="2210741" y="1363023"/>
                    <a:pt x="2210883" y="1353355"/>
                    <a:pt x="2208389" y="1344208"/>
                  </a:cubicBezTo>
                  <a:cubicBezTo>
                    <a:pt x="2200802" y="1316390"/>
                    <a:pt x="2176525" y="1356062"/>
                    <a:pt x="2204861" y="1291292"/>
                  </a:cubicBezTo>
                  <a:cubicBezTo>
                    <a:pt x="2209004" y="1281822"/>
                    <a:pt x="2226805" y="1276921"/>
                    <a:pt x="2236611" y="1273653"/>
                  </a:cubicBezTo>
                  <a:cubicBezTo>
                    <a:pt x="2243667" y="1276005"/>
                    <a:pt x="2250485" y="1279249"/>
                    <a:pt x="2257778" y="1280708"/>
                  </a:cubicBezTo>
                  <a:cubicBezTo>
                    <a:pt x="2264490" y="1282050"/>
                    <a:pt x="2278766" y="1284147"/>
                    <a:pt x="2286000" y="1287764"/>
                  </a:cubicBezTo>
                  <a:cubicBezTo>
                    <a:pt x="2313355" y="1301441"/>
                    <a:pt x="2280567" y="1289479"/>
                    <a:pt x="2307167" y="1298347"/>
                  </a:cubicBezTo>
                  <a:cubicBezTo>
                    <a:pt x="2324816" y="1296386"/>
                    <a:pt x="2337349" y="1299915"/>
                    <a:pt x="2349500" y="1287764"/>
                  </a:cubicBezTo>
                  <a:cubicBezTo>
                    <a:pt x="2352498" y="1284766"/>
                    <a:pt x="2352571" y="1278629"/>
                    <a:pt x="2356556" y="1277180"/>
                  </a:cubicBezTo>
                  <a:cubicBezTo>
                    <a:pt x="2366563" y="1273541"/>
                    <a:pt x="2377723" y="1274829"/>
                    <a:pt x="2388306" y="1273653"/>
                  </a:cubicBezTo>
                  <a:cubicBezTo>
                    <a:pt x="2394268" y="1271666"/>
                    <a:pt x="2407304" y="1267019"/>
                    <a:pt x="2413000" y="1266597"/>
                  </a:cubicBezTo>
                  <a:cubicBezTo>
                    <a:pt x="2439998" y="1264597"/>
                    <a:pt x="2467103" y="1264455"/>
                    <a:pt x="2494139" y="1263069"/>
                  </a:cubicBezTo>
                  <a:cubicBezTo>
                    <a:pt x="2512966" y="1262104"/>
                    <a:pt x="2531769" y="1260718"/>
                    <a:pt x="2550584" y="1259542"/>
                  </a:cubicBezTo>
                  <a:cubicBezTo>
                    <a:pt x="2587408" y="1247266"/>
                    <a:pt x="2564332" y="1251956"/>
                    <a:pt x="2621139" y="1256014"/>
                  </a:cubicBezTo>
                  <a:cubicBezTo>
                    <a:pt x="2650194" y="1265698"/>
                    <a:pt x="2634943" y="1264121"/>
                    <a:pt x="2667000" y="1259542"/>
                  </a:cubicBezTo>
                  <a:cubicBezTo>
                    <a:pt x="2668176" y="1256014"/>
                    <a:pt x="2670528" y="1252677"/>
                    <a:pt x="2670528" y="1248958"/>
                  </a:cubicBezTo>
                  <a:cubicBezTo>
                    <a:pt x="2670528" y="1229712"/>
                    <a:pt x="2661656" y="1202630"/>
                    <a:pt x="2670528" y="1181930"/>
                  </a:cubicBezTo>
                  <a:cubicBezTo>
                    <a:pt x="2674634" y="1172350"/>
                    <a:pt x="2677958" y="1169095"/>
                    <a:pt x="2688167" y="1167819"/>
                  </a:cubicBezTo>
                  <a:cubicBezTo>
                    <a:pt x="2703381" y="1165917"/>
                    <a:pt x="2718741" y="1165468"/>
                    <a:pt x="2734028" y="1164292"/>
                  </a:cubicBezTo>
                  <a:cubicBezTo>
                    <a:pt x="2736380" y="1160764"/>
                    <a:pt x="2737403" y="1155812"/>
                    <a:pt x="2741084" y="1153708"/>
                  </a:cubicBezTo>
                  <a:cubicBezTo>
                    <a:pt x="2746290" y="1150733"/>
                    <a:pt x="2754483" y="1154420"/>
                    <a:pt x="2758723" y="1150180"/>
                  </a:cubicBezTo>
                  <a:cubicBezTo>
                    <a:pt x="2785678" y="1123225"/>
                    <a:pt x="2739957" y="1130567"/>
                    <a:pt x="2786945" y="1114903"/>
                  </a:cubicBezTo>
                  <a:cubicBezTo>
                    <a:pt x="2822473" y="1103059"/>
                    <a:pt x="2767392" y="1121120"/>
                    <a:pt x="2811639" y="1107847"/>
                  </a:cubicBezTo>
                  <a:cubicBezTo>
                    <a:pt x="2818763" y="1105710"/>
                    <a:pt x="2832806" y="1100792"/>
                    <a:pt x="2832806" y="1100792"/>
                  </a:cubicBezTo>
                  <a:cubicBezTo>
                    <a:pt x="2858349" y="1083763"/>
                    <a:pt x="2850181" y="1094265"/>
                    <a:pt x="2861028" y="1072569"/>
                  </a:cubicBezTo>
                  <a:cubicBezTo>
                    <a:pt x="2851896" y="1063437"/>
                    <a:pt x="2841938" y="1052095"/>
                    <a:pt x="2829278" y="1047875"/>
                  </a:cubicBezTo>
                  <a:cubicBezTo>
                    <a:pt x="2822222" y="1045523"/>
                    <a:pt x="2814299" y="1044945"/>
                    <a:pt x="2808111" y="1040819"/>
                  </a:cubicBezTo>
                  <a:lnTo>
                    <a:pt x="2786945" y="1026708"/>
                  </a:lnTo>
                  <a:cubicBezTo>
                    <a:pt x="2783417" y="1024356"/>
                    <a:pt x="2780153" y="1021549"/>
                    <a:pt x="2776361" y="1019653"/>
                  </a:cubicBezTo>
                  <a:cubicBezTo>
                    <a:pt x="2771657" y="1017301"/>
                    <a:pt x="2767084" y="1014669"/>
                    <a:pt x="2762250" y="1012597"/>
                  </a:cubicBezTo>
                  <a:cubicBezTo>
                    <a:pt x="2758832" y="1011132"/>
                    <a:pt x="2754993" y="1010732"/>
                    <a:pt x="2751667" y="1009069"/>
                  </a:cubicBezTo>
                  <a:cubicBezTo>
                    <a:pt x="2747875" y="1007173"/>
                    <a:pt x="2744612" y="1004366"/>
                    <a:pt x="2741084" y="1002014"/>
                  </a:cubicBezTo>
                  <a:cubicBezTo>
                    <a:pt x="2738732" y="998486"/>
                    <a:pt x="2737219" y="994222"/>
                    <a:pt x="2734028" y="991430"/>
                  </a:cubicBezTo>
                  <a:cubicBezTo>
                    <a:pt x="2727646" y="985846"/>
                    <a:pt x="2719917" y="982023"/>
                    <a:pt x="2712861" y="977319"/>
                  </a:cubicBezTo>
                  <a:cubicBezTo>
                    <a:pt x="2709333" y="974967"/>
                    <a:pt x="2706300" y="971605"/>
                    <a:pt x="2702278" y="970264"/>
                  </a:cubicBezTo>
                  <a:lnTo>
                    <a:pt x="2681111" y="963208"/>
                  </a:lnTo>
                  <a:lnTo>
                    <a:pt x="2670528" y="959680"/>
                  </a:lnTo>
                  <a:lnTo>
                    <a:pt x="2659945" y="956153"/>
                  </a:lnTo>
                  <a:cubicBezTo>
                    <a:pt x="2645248" y="957377"/>
                    <a:pt x="2598808" y="961011"/>
                    <a:pt x="2582334" y="963208"/>
                  </a:cubicBezTo>
                  <a:cubicBezTo>
                    <a:pt x="2576390" y="964001"/>
                    <a:pt x="2570575" y="965560"/>
                    <a:pt x="2564695" y="966736"/>
                  </a:cubicBezTo>
                  <a:cubicBezTo>
                    <a:pt x="2555287" y="973008"/>
                    <a:pt x="2551760" y="973399"/>
                    <a:pt x="2547056" y="984375"/>
                  </a:cubicBezTo>
                  <a:cubicBezTo>
                    <a:pt x="2545146" y="988831"/>
                    <a:pt x="2547473" y="995668"/>
                    <a:pt x="2543528" y="998486"/>
                  </a:cubicBezTo>
                  <a:cubicBezTo>
                    <a:pt x="2537707" y="1002644"/>
                    <a:pt x="2529417" y="1000838"/>
                    <a:pt x="2522361" y="1002014"/>
                  </a:cubicBezTo>
                  <a:cubicBezTo>
                    <a:pt x="2518833" y="1000838"/>
                    <a:pt x="2512507" y="1002132"/>
                    <a:pt x="2511778" y="998486"/>
                  </a:cubicBezTo>
                  <a:cubicBezTo>
                    <a:pt x="2507390" y="976547"/>
                    <a:pt x="2511273" y="953626"/>
                    <a:pt x="2508250" y="931458"/>
                  </a:cubicBezTo>
                  <a:cubicBezTo>
                    <a:pt x="2507677" y="927257"/>
                    <a:pt x="2504506" y="923523"/>
                    <a:pt x="2501195" y="920875"/>
                  </a:cubicBezTo>
                  <a:cubicBezTo>
                    <a:pt x="2498291" y="918552"/>
                    <a:pt x="2494139" y="918523"/>
                    <a:pt x="2490611" y="917347"/>
                  </a:cubicBezTo>
                  <a:cubicBezTo>
                    <a:pt x="2488259" y="913819"/>
                    <a:pt x="2486554" y="909762"/>
                    <a:pt x="2483556" y="906764"/>
                  </a:cubicBezTo>
                  <a:cubicBezTo>
                    <a:pt x="2480558" y="903766"/>
                    <a:pt x="2475220" y="903303"/>
                    <a:pt x="2472973" y="899708"/>
                  </a:cubicBezTo>
                  <a:cubicBezTo>
                    <a:pt x="2469031" y="893401"/>
                    <a:pt x="2465917" y="878542"/>
                    <a:pt x="2465917" y="878542"/>
                  </a:cubicBezTo>
                  <a:cubicBezTo>
                    <a:pt x="2467093" y="866783"/>
                    <a:pt x="2465708" y="854476"/>
                    <a:pt x="2469445" y="843264"/>
                  </a:cubicBezTo>
                  <a:cubicBezTo>
                    <a:pt x="2470786" y="839242"/>
                    <a:pt x="2476154" y="837930"/>
                    <a:pt x="2480028" y="836208"/>
                  </a:cubicBezTo>
                  <a:cubicBezTo>
                    <a:pt x="2486824" y="833187"/>
                    <a:pt x="2494139" y="831505"/>
                    <a:pt x="2501195" y="829153"/>
                  </a:cubicBezTo>
                  <a:lnTo>
                    <a:pt x="2511778" y="825625"/>
                  </a:lnTo>
                  <a:cubicBezTo>
                    <a:pt x="2515306" y="824449"/>
                    <a:pt x="2519267" y="824159"/>
                    <a:pt x="2522361" y="822097"/>
                  </a:cubicBezTo>
                  <a:lnTo>
                    <a:pt x="2532945" y="815042"/>
                  </a:lnTo>
                  <a:cubicBezTo>
                    <a:pt x="2553174" y="784695"/>
                    <a:pt x="2528914" y="823099"/>
                    <a:pt x="2543528" y="793875"/>
                  </a:cubicBezTo>
                  <a:cubicBezTo>
                    <a:pt x="2545424" y="790083"/>
                    <a:pt x="2548232" y="786820"/>
                    <a:pt x="2550584" y="783292"/>
                  </a:cubicBezTo>
                  <a:cubicBezTo>
                    <a:pt x="2551939" y="775158"/>
                    <a:pt x="2553296" y="760228"/>
                    <a:pt x="2557639" y="751542"/>
                  </a:cubicBezTo>
                  <a:cubicBezTo>
                    <a:pt x="2559535" y="747750"/>
                    <a:pt x="2562799" y="744750"/>
                    <a:pt x="2564695" y="740958"/>
                  </a:cubicBezTo>
                  <a:cubicBezTo>
                    <a:pt x="2566358" y="737632"/>
                    <a:pt x="2565900" y="733279"/>
                    <a:pt x="2568223" y="730375"/>
                  </a:cubicBezTo>
                  <a:cubicBezTo>
                    <a:pt x="2570872" y="727064"/>
                    <a:pt x="2575278" y="725671"/>
                    <a:pt x="2578806" y="723319"/>
                  </a:cubicBezTo>
                  <a:cubicBezTo>
                    <a:pt x="2581158" y="719791"/>
                    <a:pt x="2583758" y="716417"/>
                    <a:pt x="2585861" y="712736"/>
                  </a:cubicBezTo>
                  <a:cubicBezTo>
                    <a:pt x="2588470" y="708170"/>
                    <a:pt x="2589550" y="702665"/>
                    <a:pt x="2592917" y="698625"/>
                  </a:cubicBezTo>
                  <a:cubicBezTo>
                    <a:pt x="2595631" y="695368"/>
                    <a:pt x="2599972" y="693921"/>
                    <a:pt x="2603500" y="691569"/>
                  </a:cubicBezTo>
                  <a:cubicBezTo>
                    <a:pt x="2604676" y="688041"/>
                    <a:pt x="2605365" y="684312"/>
                    <a:pt x="2607028" y="680986"/>
                  </a:cubicBezTo>
                  <a:cubicBezTo>
                    <a:pt x="2608924" y="677194"/>
                    <a:pt x="2612362" y="674277"/>
                    <a:pt x="2614084" y="670403"/>
                  </a:cubicBezTo>
                  <a:cubicBezTo>
                    <a:pt x="2617105" y="663607"/>
                    <a:pt x="2618787" y="656292"/>
                    <a:pt x="2621139" y="649236"/>
                  </a:cubicBezTo>
                  <a:lnTo>
                    <a:pt x="2624667" y="638653"/>
                  </a:lnTo>
                  <a:cubicBezTo>
                    <a:pt x="2620087" y="606597"/>
                    <a:pt x="2623768" y="621846"/>
                    <a:pt x="2614084" y="592792"/>
                  </a:cubicBezTo>
                  <a:cubicBezTo>
                    <a:pt x="2612908" y="589264"/>
                    <a:pt x="2612619" y="585302"/>
                    <a:pt x="2610556" y="582208"/>
                  </a:cubicBezTo>
                  <a:cubicBezTo>
                    <a:pt x="2605350" y="574400"/>
                    <a:pt x="2601065" y="566474"/>
                    <a:pt x="2592917" y="561042"/>
                  </a:cubicBezTo>
                  <a:cubicBezTo>
                    <a:pt x="2589823" y="558979"/>
                    <a:pt x="2585862" y="558690"/>
                    <a:pt x="2582334" y="557514"/>
                  </a:cubicBezTo>
                  <a:cubicBezTo>
                    <a:pt x="2578806" y="553986"/>
                    <a:pt x="2575688" y="549993"/>
                    <a:pt x="2571750" y="546930"/>
                  </a:cubicBezTo>
                  <a:cubicBezTo>
                    <a:pt x="2571718" y="546905"/>
                    <a:pt x="2545308" y="529303"/>
                    <a:pt x="2540000" y="525764"/>
                  </a:cubicBezTo>
                  <a:cubicBezTo>
                    <a:pt x="2536472" y="523412"/>
                    <a:pt x="2533639" y="519092"/>
                    <a:pt x="2529417" y="518708"/>
                  </a:cubicBezTo>
                  <a:cubicBezTo>
                    <a:pt x="2482330" y="514427"/>
                    <a:pt x="2503469" y="517017"/>
                    <a:pt x="2465917" y="511653"/>
                  </a:cubicBezTo>
                  <a:cubicBezTo>
                    <a:pt x="2458861" y="509301"/>
                    <a:pt x="2450009" y="509856"/>
                    <a:pt x="2444750" y="504597"/>
                  </a:cubicBezTo>
                  <a:cubicBezTo>
                    <a:pt x="2441222" y="501069"/>
                    <a:pt x="2437361" y="497847"/>
                    <a:pt x="2434167" y="494014"/>
                  </a:cubicBezTo>
                  <a:cubicBezTo>
                    <a:pt x="2409610" y="464545"/>
                    <a:pt x="2447445" y="503764"/>
                    <a:pt x="2416528" y="472847"/>
                  </a:cubicBezTo>
                  <a:cubicBezTo>
                    <a:pt x="2407660" y="446247"/>
                    <a:pt x="2419622" y="479035"/>
                    <a:pt x="2405945" y="451680"/>
                  </a:cubicBezTo>
                  <a:cubicBezTo>
                    <a:pt x="2401685" y="443159"/>
                    <a:pt x="2403786" y="437254"/>
                    <a:pt x="2395361" y="430514"/>
                  </a:cubicBezTo>
                  <a:cubicBezTo>
                    <a:pt x="2392457" y="428191"/>
                    <a:pt x="2388306" y="428162"/>
                    <a:pt x="2384778" y="426986"/>
                  </a:cubicBezTo>
                  <a:cubicBezTo>
                    <a:pt x="2382895" y="427457"/>
                    <a:pt x="2363121" y="432017"/>
                    <a:pt x="2360084" y="434042"/>
                  </a:cubicBezTo>
                  <a:cubicBezTo>
                    <a:pt x="2355933" y="436809"/>
                    <a:pt x="2353028" y="441097"/>
                    <a:pt x="2349500" y="444625"/>
                  </a:cubicBezTo>
                  <a:cubicBezTo>
                    <a:pt x="2330872" y="438415"/>
                    <a:pt x="2340980" y="444191"/>
                    <a:pt x="2324806" y="419930"/>
                  </a:cubicBezTo>
                  <a:lnTo>
                    <a:pt x="2324806" y="419930"/>
                  </a:lnTo>
                  <a:cubicBezTo>
                    <a:pt x="2321278" y="417578"/>
                    <a:pt x="2317480" y="415589"/>
                    <a:pt x="2314223" y="412875"/>
                  </a:cubicBezTo>
                  <a:cubicBezTo>
                    <a:pt x="2310390" y="409681"/>
                    <a:pt x="2307790" y="405059"/>
                    <a:pt x="2303639" y="402292"/>
                  </a:cubicBezTo>
                  <a:cubicBezTo>
                    <a:pt x="2297848" y="398432"/>
                    <a:pt x="2274452" y="395663"/>
                    <a:pt x="2271889" y="395236"/>
                  </a:cubicBezTo>
                  <a:lnTo>
                    <a:pt x="2264834" y="374069"/>
                  </a:lnTo>
                  <a:cubicBezTo>
                    <a:pt x="2263658" y="370541"/>
                    <a:pt x="2262208" y="367093"/>
                    <a:pt x="2261306" y="363486"/>
                  </a:cubicBezTo>
                  <a:cubicBezTo>
                    <a:pt x="2260175" y="358963"/>
                    <a:pt x="2256781" y="343855"/>
                    <a:pt x="2254250" y="338792"/>
                  </a:cubicBezTo>
                  <a:cubicBezTo>
                    <a:pt x="2252354" y="335000"/>
                    <a:pt x="2250386" y="331000"/>
                    <a:pt x="2247195" y="328208"/>
                  </a:cubicBezTo>
                  <a:cubicBezTo>
                    <a:pt x="2240813" y="322624"/>
                    <a:pt x="2226028" y="314097"/>
                    <a:pt x="2226028" y="314097"/>
                  </a:cubicBezTo>
                  <a:cubicBezTo>
                    <a:pt x="2221324" y="307041"/>
                    <a:pt x="2217913" y="298926"/>
                    <a:pt x="2211917" y="292930"/>
                  </a:cubicBezTo>
                  <a:cubicBezTo>
                    <a:pt x="2208389" y="289402"/>
                    <a:pt x="2204397" y="286285"/>
                    <a:pt x="2201334" y="282347"/>
                  </a:cubicBezTo>
                  <a:cubicBezTo>
                    <a:pt x="2191386" y="269556"/>
                    <a:pt x="2192538" y="258831"/>
                    <a:pt x="2176639" y="257653"/>
                  </a:cubicBezTo>
                  <a:cubicBezTo>
                    <a:pt x="2148470" y="255567"/>
                    <a:pt x="2120195" y="255301"/>
                    <a:pt x="2091973" y="254125"/>
                  </a:cubicBezTo>
                  <a:cubicBezTo>
                    <a:pt x="2084917" y="249421"/>
                    <a:pt x="2075510" y="247070"/>
                    <a:pt x="2070806" y="240014"/>
                  </a:cubicBezTo>
                  <a:cubicBezTo>
                    <a:pt x="2061687" y="226336"/>
                    <a:pt x="2067773" y="230771"/>
                    <a:pt x="2053167" y="225903"/>
                  </a:cubicBezTo>
                  <a:cubicBezTo>
                    <a:pt x="2050815" y="222375"/>
                    <a:pt x="2049109" y="218317"/>
                    <a:pt x="2046111" y="215319"/>
                  </a:cubicBezTo>
                  <a:cubicBezTo>
                    <a:pt x="2037726" y="206934"/>
                    <a:pt x="2024838" y="204701"/>
                    <a:pt x="2014361" y="201208"/>
                  </a:cubicBezTo>
                  <a:cubicBezTo>
                    <a:pt x="1996991" y="195418"/>
                    <a:pt x="2007448" y="198292"/>
                    <a:pt x="1982611" y="194153"/>
                  </a:cubicBezTo>
                  <a:cubicBezTo>
                    <a:pt x="1975556" y="191801"/>
                    <a:pt x="1968807" y="188149"/>
                    <a:pt x="1961445" y="187097"/>
                  </a:cubicBezTo>
                  <a:cubicBezTo>
                    <a:pt x="1929669" y="182557"/>
                    <a:pt x="1944952" y="184936"/>
                    <a:pt x="1915584" y="180042"/>
                  </a:cubicBezTo>
                  <a:lnTo>
                    <a:pt x="1894417" y="172986"/>
                  </a:lnTo>
                  <a:lnTo>
                    <a:pt x="1883834" y="169458"/>
                  </a:lnTo>
                  <a:cubicBezTo>
                    <a:pt x="1824069" y="173193"/>
                    <a:pt x="1806811" y="190037"/>
                    <a:pt x="1788584" y="190625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1" name="imereTi"/>
            <p:cNvSpPr/>
            <p:nvPr/>
          </p:nvSpPr>
          <p:spPr>
            <a:xfrm>
              <a:off x="11856337" y="4349436"/>
              <a:ext cx="2910063" cy="1951646"/>
            </a:xfrm>
            <a:custGeom>
              <a:avLst/>
              <a:gdLst>
                <a:gd name="connsiteX0" fmla="*/ 2893225 w 2893448"/>
                <a:gd name="connsiteY0" fmla="*/ 444500 h 1979084"/>
                <a:gd name="connsiteX1" fmla="*/ 2882642 w 2893448"/>
                <a:gd name="connsiteY1" fmla="*/ 416278 h 1979084"/>
                <a:gd name="connsiteX2" fmla="*/ 2861475 w 2893448"/>
                <a:gd name="connsiteY2" fmla="*/ 409222 h 1979084"/>
                <a:gd name="connsiteX3" fmla="*/ 2826198 w 2893448"/>
                <a:gd name="connsiteY3" fmla="*/ 412750 h 1979084"/>
                <a:gd name="connsiteX4" fmla="*/ 2808559 w 2893448"/>
                <a:gd name="connsiteY4" fmla="*/ 433917 h 1979084"/>
                <a:gd name="connsiteX5" fmla="*/ 2797975 w 2893448"/>
                <a:gd name="connsiteY5" fmla="*/ 444500 h 1979084"/>
                <a:gd name="connsiteX6" fmla="*/ 2780337 w 2893448"/>
                <a:gd name="connsiteY6" fmla="*/ 465667 h 1979084"/>
                <a:gd name="connsiteX7" fmla="*/ 2773281 w 2893448"/>
                <a:gd name="connsiteY7" fmla="*/ 455084 h 1979084"/>
                <a:gd name="connsiteX8" fmla="*/ 2776809 w 2893448"/>
                <a:gd name="connsiteY8" fmla="*/ 444500 h 1979084"/>
                <a:gd name="connsiteX9" fmla="*/ 2783864 w 2893448"/>
                <a:gd name="connsiteY9" fmla="*/ 419806 h 1979084"/>
                <a:gd name="connsiteX10" fmla="*/ 2780337 w 2893448"/>
                <a:gd name="connsiteY10" fmla="*/ 381000 h 1979084"/>
                <a:gd name="connsiteX11" fmla="*/ 2727420 w 2893448"/>
                <a:gd name="connsiteY11" fmla="*/ 391584 h 1979084"/>
                <a:gd name="connsiteX12" fmla="*/ 2716837 w 2893448"/>
                <a:gd name="connsiteY12" fmla="*/ 395111 h 1979084"/>
                <a:gd name="connsiteX13" fmla="*/ 2709781 w 2893448"/>
                <a:gd name="connsiteY13" fmla="*/ 405695 h 1979084"/>
                <a:gd name="connsiteX14" fmla="*/ 2699198 w 2893448"/>
                <a:gd name="connsiteY14" fmla="*/ 402167 h 1979084"/>
                <a:gd name="connsiteX15" fmla="*/ 2674503 w 2893448"/>
                <a:gd name="connsiteY15" fmla="*/ 373945 h 1979084"/>
                <a:gd name="connsiteX16" fmla="*/ 2660392 w 2893448"/>
                <a:gd name="connsiteY16" fmla="*/ 359834 h 1979084"/>
                <a:gd name="connsiteX17" fmla="*/ 2639225 w 2893448"/>
                <a:gd name="connsiteY17" fmla="*/ 345722 h 1979084"/>
                <a:gd name="connsiteX18" fmla="*/ 2614531 w 2893448"/>
                <a:gd name="connsiteY18" fmla="*/ 349250 h 1979084"/>
                <a:gd name="connsiteX19" fmla="*/ 2603948 w 2893448"/>
                <a:gd name="connsiteY19" fmla="*/ 356306 h 1979084"/>
                <a:gd name="connsiteX20" fmla="*/ 2589837 w 2893448"/>
                <a:gd name="connsiteY20" fmla="*/ 359834 h 1979084"/>
                <a:gd name="connsiteX21" fmla="*/ 2565142 w 2893448"/>
                <a:gd name="connsiteY21" fmla="*/ 356306 h 1979084"/>
                <a:gd name="connsiteX22" fmla="*/ 2554559 w 2893448"/>
                <a:gd name="connsiteY22" fmla="*/ 349250 h 1979084"/>
                <a:gd name="connsiteX23" fmla="*/ 2543975 w 2893448"/>
                <a:gd name="connsiteY23" fmla="*/ 345722 h 1979084"/>
                <a:gd name="connsiteX24" fmla="*/ 2526337 w 2893448"/>
                <a:gd name="connsiteY24" fmla="*/ 349250 h 1979084"/>
                <a:gd name="connsiteX25" fmla="*/ 2515753 w 2893448"/>
                <a:gd name="connsiteY25" fmla="*/ 381000 h 1979084"/>
                <a:gd name="connsiteX26" fmla="*/ 2505170 w 2893448"/>
                <a:gd name="connsiteY26" fmla="*/ 373945 h 1979084"/>
                <a:gd name="connsiteX27" fmla="*/ 2427559 w 2893448"/>
                <a:gd name="connsiteY27" fmla="*/ 366889 h 1979084"/>
                <a:gd name="connsiteX28" fmla="*/ 2420503 w 2893448"/>
                <a:gd name="connsiteY28" fmla="*/ 356306 h 1979084"/>
                <a:gd name="connsiteX29" fmla="*/ 2409920 w 2893448"/>
                <a:gd name="connsiteY29" fmla="*/ 317500 h 1979084"/>
                <a:gd name="connsiteX30" fmla="*/ 2406392 w 2893448"/>
                <a:gd name="connsiteY30" fmla="*/ 306917 h 1979084"/>
                <a:gd name="connsiteX31" fmla="*/ 2378170 w 2893448"/>
                <a:gd name="connsiteY31" fmla="*/ 310445 h 1979084"/>
                <a:gd name="connsiteX32" fmla="*/ 2364059 w 2893448"/>
                <a:gd name="connsiteY32" fmla="*/ 342195 h 1979084"/>
                <a:gd name="connsiteX33" fmla="*/ 2360531 w 2893448"/>
                <a:gd name="connsiteY33" fmla="*/ 352778 h 1979084"/>
                <a:gd name="connsiteX34" fmla="*/ 2349948 w 2893448"/>
                <a:gd name="connsiteY34" fmla="*/ 356306 h 1979084"/>
                <a:gd name="connsiteX35" fmla="*/ 2321725 w 2893448"/>
                <a:gd name="connsiteY35" fmla="*/ 352778 h 1979084"/>
                <a:gd name="connsiteX36" fmla="*/ 2300559 w 2893448"/>
                <a:gd name="connsiteY36" fmla="*/ 345722 h 1979084"/>
                <a:gd name="connsiteX37" fmla="*/ 2282920 w 2893448"/>
                <a:gd name="connsiteY37" fmla="*/ 342195 h 1979084"/>
                <a:gd name="connsiteX38" fmla="*/ 2198253 w 2893448"/>
                <a:gd name="connsiteY38" fmla="*/ 345722 h 1979084"/>
                <a:gd name="connsiteX39" fmla="*/ 2187670 w 2893448"/>
                <a:gd name="connsiteY39" fmla="*/ 349250 h 1979084"/>
                <a:gd name="connsiteX40" fmla="*/ 2177087 w 2893448"/>
                <a:gd name="connsiteY40" fmla="*/ 338667 h 1979084"/>
                <a:gd name="connsiteX41" fmla="*/ 2173559 w 2893448"/>
                <a:gd name="connsiteY41" fmla="*/ 328084 h 1979084"/>
                <a:gd name="connsiteX42" fmla="*/ 2152392 w 2893448"/>
                <a:gd name="connsiteY42" fmla="*/ 317500 h 1979084"/>
                <a:gd name="connsiteX43" fmla="*/ 2141809 w 2893448"/>
                <a:gd name="connsiteY43" fmla="*/ 310445 h 1979084"/>
                <a:gd name="connsiteX44" fmla="*/ 2110059 w 2893448"/>
                <a:gd name="connsiteY44" fmla="*/ 303389 h 1979084"/>
                <a:gd name="connsiteX45" fmla="*/ 2060670 w 2893448"/>
                <a:gd name="connsiteY45" fmla="*/ 296334 h 1979084"/>
                <a:gd name="connsiteX46" fmla="*/ 2007753 w 2893448"/>
                <a:gd name="connsiteY46" fmla="*/ 296334 h 1979084"/>
                <a:gd name="connsiteX47" fmla="*/ 1986587 w 2893448"/>
                <a:gd name="connsiteY47" fmla="*/ 303389 h 1979084"/>
                <a:gd name="connsiteX48" fmla="*/ 1976003 w 2893448"/>
                <a:gd name="connsiteY48" fmla="*/ 306917 h 1979084"/>
                <a:gd name="connsiteX49" fmla="*/ 1951309 w 2893448"/>
                <a:gd name="connsiteY49" fmla="*/ 331611 h 1979084"/>
                <a:gd name="connsiteX50" fmla="*/ 1940725 w 2893448"/>
                <a:gd name="connsiteY50" fmla="*/ 338667 h 1979084"/>
                <a:gd name="connsiteX51" fmla="*/ 1919559 w 2893448"/>
                <a:gd name="connsiteY51" fmla="*/ 345722 h 1979084"/>
                <a:gd name="connsiteX52" fmla="*/ 1916031 w 2893448"/>
                <a:gd name="connsiteY52" fmla="*/ 356306 h 1979084"/>
                <a:gd name="connsiteX53" fmla="*/ 1884281 w 2893448"/>
                <a:gd name="connsiteY53" fmla="*/ 366889 h 1979084"/>
                <a:gd name="connsiteX54" fmla="*/ 1873698 w 2893448"/>
                <a:gd name="connsiteY54" fmla="*/ 373945 h 1979084"/>
                <a:gd name="connsiteX55" fmla="*/ 1852531 w 2893448"/>
                <a:gd name="connsiteY55" fmla="*/ 388056 h 1979084"/>
                <a:gd name="connsiteX56" fmla="*/ 1838420 w 2893448"/>
                <a:gd name="connsiteY56" fmla="*/ 409222 h 1979084"/>
                <a:gd name="connsiteX57" fmla="*/ 1834892 w 2893448"/>
                <a:gd name="connsiteY57" fmla="*/ 419806 h 1979084"/>
                <a:gd name="connsiteX58" fmla="*/ 1824309 w 2893448"/>
                <a:gd name="connsiteY58" fmla="*/ 426861 h 1979084"/>
                <a:gd name="connsiteX59" fmla="*/ 1810198 w 2893448"/>
                <a:gd name="connsiteY59" fmla="*/ 448028 h 1979084"/>
                <a:gd name="connsiteX60" fmla="*/ 1806670 w 2893448"/>
                <a:gd name="connsiteY60" fmla="*/ 458611 h 1979084"/>
                <a:gd name="connsiteX61" fmla="*/ 1803142 w 2893448"/>
                <a:gd name="connsiteY61" fmla="*/ 476250 h 1979084"/>
                <a:gd name="connsiteX62" fmla="*/ 1792559 w 2893448"/>
                <a:gd name="connsiteY62" fmla="*/ 479778 h 1979084"/>
                <a:gd name="connsiteX63" fmla="*/ 1767864 w 2893448"/>
                <a:gd name="connsiteY63" fmla="*/ 483306 h 1979084"/>
                <a:gd name="connsiteX64" fmla="*/ 1746698 w 2893448"/>
                <a:gd name="connsiteY64" fmla="*/ 493889 h 1979084"/>
                <a:gd name="connsiteX65" fmla="*/ 1736114 w 2893448"/>
                <a:gd name="connsiteY65" fmla="*/ 500945 h 1979084"/>
                <a:gd name="connsiteX66" fmla="*/ 1707892 w 2893448"/>
                <a:gd name="connsiteY66" fmla="*/ 504472 h 1979084"/>
                <a:gd name="connsiteX67" fmla="*/ 1700837 w 2893448"/>
                <a:gd name="connsiteY67" fmla="*/ 515056 h 1979084"/>
                <a:gd name="connsiteX68" fmla="*/ 1679670 w 2893448"/>
                <a:gd name="connsiteY68" fmla="*/ 500945 h 1979084"/>
                <a:gd name="connsiteX69" fmla="*/ 1633809 w 2893448"/>
                <a:gd name="connsiteY69" fmla="*/ 504472 h 1979084"/>
                <a:gd name="connsiteX70" fmla="*/ 1623225 w 2893448"/>
                <a:gd name="connsiteY70" fmla="*/ 511528 h 1979084"/>
                <a:gd name="connsiteX71" fmla="*/ 1612642 w 2893448"/>
                <a:gd name="connsiteY71" fmla="*/ 515056 h 1979084"/>
                <a:gd name="connsiteX72" fmla="*/ 1609114 w 2893448"/>
                <a:gd name="connsiteY72" fmla="*/ 525639 h 1979084"/>
                <a:gd name="connsiteX73" fmla="*/ 1591475 w 2893448"/>
                <a:gd name="connsiteY73" fmla="*/ 529167 h 1979084"/>
                <a:gd name="connsiteX74" fmla="*/ 1545614 w 2893448"/>
                <a:gd name="connsiteY74" fmla="*/ 525639 h 1979084"/>
                <a:gd name="connsiteX75" fmla="*/ 1542087 w 2893448"/>
                <a:gd name="connsiteY75" fmla="*/ 500945 h 1979084"/>
                <a:gd name="connsiteX76" fmla="*/ 1535031 w 2893448"/>
                <a:gd name="connsiteY76" fmla="*/ 490361 h 1979084"/>
                <a:gd name="connsiteX77" fmla="*/ 1524448 w 2893448"/>
                <a:gd name="connsiteY77" fmla="*/ 486834 h 1979084"/>
                <a:gd name="connsiteX78" fmla="*/ 1496225 w 2893448"/>
                <a:gd name="connsiteY78" fmla="*/ 483306 h 1979084"/>
                <a:gd name="connsiteX79" fmla="*/ 1464475 w 2893448"/>
                <a:gd name="connsiteY79" fmla="*/ 465667 h 1979084"/>
                <a:gd name="connsiteX80" fmla="*/ 1443309 w 2893448"/>
                <a:gd name="connsiteY80" fmla="*/ 469195 h 1979084"/>
                <a:gd name="connsiteX81" fmla="*/ 1432725 w 2893448"/>
                <a:gd name="connsiteY81" fmla="*/ 472722 h 1979084"/>
                <a:gd name="connsiteX82" fmla="*/ 1397448 w 2893448"/>
                <a:gd name="connsiteY82" fmla="*/ 469195 h 1979084"/>
                <a:gd name="connsiteX83" fmla="*/ 1369225 w 2893448"/>
                <a:gd name="connsiteY83" fmla="*/ 444500 h 1979084"/>
                <a:gd name="connsiteX84" fmla="*/ 1365698 w 2893448"/>
                <a:gd name="connsiteY84" fmla="*/ 405695 h 1979084"/>
                <a:gd name="connsiteX85" fmla="*/ 1376281 w 2893448"/>
                <a:gd name="connsiteY85" fmla="*/ 402167 h 1979084"/>
                <a:gd name="connsiteX86" fmla="*/ 1383337 w 2893448"/>
                <a:gd name="connsiteY86" fmla="*/ 391584 h 1979084"/>
                <a:gd name="connsiteX87" fmla="*/ 1404503 w 2893448"/>
                <a:gd name="connsiteY87" fmla="*/ 384528 h 1979084"/>
                <a:gd name="connsiteX88" fmla="*/ 1415087 w 2893448"/>
                <a:gd name="connsiteY88" fmla="*/ 377472 h 1979084"/>
                <a:gd name="connsiteX89" fmla="*/ 1415087 w 2893448"/>
                <a:gd name="connsiteY89" fmla="*/ 342195 h 1979084"/>
                <a:gd name="connsiteX90" fmla="*/ 1411559 w 2893448"/>
                <a:gd name="connsiteY90" fmla="*/ 331611 h 1979084"/>
                <a:gd name="connsiteX91" fmla="*/ 1400975 w 2893448"/>
                <a:gd name="connsiteY91" fmla="*/ 324556 h 1979084"/>
                <a:gd name="connsiteX92" fmla="*/ 1397448 w 2893448"/>
                <a:gd name="connsiteY92" fmla="*/ 313972 h 1979084"/>
                <a:gd name="connsiteX93" fmla="*/ 1376281 w 2893448"/>
                <a:gd name="connsiteY93" fmla="*/ 296334 h 1979084"/>
                <a:gd name="connsiteX94" fmla="*/ 1358642 w 2893448"/>
                <a:gd name="connsiteY94" fmla="*/ 275167 h 1979084"/>
                <a:gd name="connsiteX95" fmla="*/ 1344531 w 2893448"/>
                <a:gd name="connsiteY95" fmla="*/ 254000 h 1979084"/>
                <a:gd name="connsiteX96" fmla="*/ 1323364 w 2893448"/>
                <a:gd name="connsiteY96" fmla="*/ 246945 h 1979084"/>
                <a:gd name="connsiteX97" fmla="*/ 1302198 w 2893448"/>
                <a:gd name="connsiteY97" fmla="*/ 236361 h 1979084"/>
                <a:gd name="connsiteX98" fmla="*/ 1291614 w 2893448"/>
                <a:gd name="connsiteY98" fmla="*/ 229306 h 1979084"/>
                <a:gd name="connsiteX99" fmla="*/ 1281031 w 2893448"/>
                <a:gd name="connsiteY99" fmla="*/ 225778 h 1979084"/>
                <a:gd name="connsiteX100" fmla="*/ 1270448 w 2893448"/>
                <a:gd name="connsiteY100" fmla="*/ 218722 h 1979084"/>
                <a:gd name="connsiteX101" fmla="*/ 1249281 w 2893448"/>
                <a:gd name="connsiteY101" fmla="*/ 211667 h 1979084"/>
                <a:gd name="connsiteX102" fmla="*/ 1238698 w 2893448"/>
                <a:gd name="connsiteY102" fmla="*/ 208139 h 1979084"/>
                <a:gd name="connsiteX103" fmla="*/ 1228114 w 2893448"/>
                <a:gd name="connsiteY103" fmla="*/ 201084 h 1979084"/>
                <a:gd name="connsiteX104" fmla="*/ 1199892 w 2893448"/>
                <a:gd name="connsiteY104" fmla="*/ 194028 h 1979084"/>
                <a:gd name="connsiteX105" fmla="*/ 1189309 w 2893448"/>
                <a:gd name="connsiteY105" fmla="*/ 186972 h 1979084"/>
                <a:gd name="connsiteX106" fmla="*/ 1178725 w 2893448"/>
                <a:gd name="connsiteY106" fmla="*/ 176389 h 1979084"/>
                <a:gd name="connsiteX107" fmla="*/ 1168142 w 2893448"/>
                <a:gd name="connsiteY107" fmla="*/ 172861 h 1979084"/>
                <a:gd name="connsiteX108" fmla="*/ 1161087 w 2893448"/>
                <a:gd name="connsiteY108" fmla="*/ 162278 h 1979084"/>
                <a:gd name="connsiteX109" fmla="*/ 1139920 w 2893448"/>
                <a:gd name="connsiteY109" fmla="*/ 176389 h 1979084"/>
                <a:gd name="connsiteX110" fmla="*/ 1132864 w 2893448"/>
                <a:gd name="connsiteY110" fmla="*/ 197556 h 1979084"/>
                <a:gd name="connsiteX111" fmla="*/ 1122281 w 2893448"/>
                <a:gd name="connsiteY111" fmla="*/ 218722 h 1979084"/>
                <a:gd name="connsiteX112" fmla="*/ 1101114 w 2893448"/>
                <a:gd name="connsiteY112" fmla="*/ 225778 h 1979084"/>
                <a:gd name="connsiteX113" fmla="*/ 1083475 w 2893448"/>
                <a:gd name="connsiteY113" fmla="*/ 222250 h 1979084"/>
                <a:gd name="connsiteX114" fmla="*/ 1072892 w 2893448"/>
                <a:gd name="connsiteY114" fmla="*/ 215195 h 1979084"/>
                <a:gd name="connsiteX115" fmla="*/ 1062309 w 2893448"/>
                <a:gd name="connsiteY115" fmla="*/ 211667 h 1979084"/>
                <a:gd name="connsiteX116" fmla="*/ 1044670 w 2893448"/>
                <a:gd name="connsiteY116" fmla="*/ 197556 h 1979084"/>
                <a:gd name="connsiteX117" fmla="*/ 1037614 w 2893448"/>
                <a:gd name="connsiteY117" fmla="*/ 186972 h 1979084"/>
                <a:gd name="connsiteX118" fmla="*/ 1034087 w 2893448"/>
                <a:gd name="connsiteY118" fmla="*/ 176389 h 1979084"/>
                <a:gd name="connsiteX119" fmla="*/ 1027031 w 2893448"/>
                <a:gd name="connsiteY119" fmla="*/ 165806 h 1979084"/>
                <a:gd name="connsiteX120" fmla="*/ 1005864 w 2893448"/>
                <a:gd name="connsiteY120" fmla="*/ 155222 h 1979084"/>
                <a:gd name="connsiteX121" fmla="*/ 977642 w 2893448"/>
                <a:gd name="connsiteY121" fmla="*/ 158750 h 1979084"/>
                <a:gd name="connsiteX122" fmla="*/ 967059 w 2893448"/>
                <a:gd name="connsiteY122" fmla="*/ 162278 h 1979084"/>
                <a:gd name="connsiteX123" fmla="*/ 952948 w 2893448"/>
                <a:gd name="connsiteY123" fmla="*/ 176389 h 1979084"/>
                <a:gd name="connsiteX124" fmla="*/ 945892 w 2893448"/>
                <a:gd name="connsiteY124" fmla="*/ 186972 h 1979084"/>
                <a:gd name="connsiteX125" fmla="*/ 935309 w 2893448"/>
                <a:gd name="connsiteY125" fmla="*/ 208139 h 1979084"/>
                <a:gd name="connsiteX126" fmla="*/ 924725 w 2893448"/>
                <a:gd name="connsiteY126" fmla="*/ 211667 h 1979084"/>
                <a:gd name="connsiteX127" fmla="*/ 917670 w 2893448"/>
                <a:gd name="connsiteY127" fmla="*/ 222250 h 1979084"/>
                <a:gd name="connsiteX128" fmla="*/ 914142 w 2893448"/>
                <a:gd name="connsiteY128" fmla="*/ 232834 h 1979084"/>
                <a:gd name="connsiteX129" fmla="*/ 903559 w 2893448"/>
                <a:gd name="connsiteY129" fmla="*/ 239889 h 1979084"/>
                <a:gd name="connsiteX130" fmla="*/ 843587 w 2893448"/>
                <a:gd name="connsiteY130" fmla="*/ 254000 h 1979084"/>
                <a:gd name="connsiteX131" fmla="*/ 801253 w 2893448"/>
                <a:gd name="connsiteY131" fmla="*/ 250472 h 1979084"/>
                <a:gd name="connsiteX132" fmla="*/ 794198 w 2893448"/>
                <a:gd name="connsiteY132" fmla="*/ 201084 h 1979084"/>
                <a:gd name="connsiteX133" fmla="*/ 783614 w 2893448"/>
                <a:gd name="connsiteY133" fmla="*/ 179917 h 1979084"/>
                <a:gd name="connsiteX134" fmla="*/ 773031 w 2893448"/>
                <a:gd name="connsiteY134" fmla="*/ 158750 h 1979084"/>
                <a:gd name="connsiteX135" fmla="*/ 769503 w 2893448"/>
                <a:gd name="connsiteY135" fmla="*/ 148167 h 1979084"/>
                <a:gd name="connsiteX136" fmla="*/ 758920 w 2893448"/>
                <a:gd name="connsiteY136" fmla="*/ 141111 h 1979084"/>
                <a:gd name="connsiteX137" fmla="*/ 765975 w 2893448"/>
                <a:gd name="connsiteY137" fmla="*/ 102306 h 1979084"/>
                <a:gd name="connsiteX138" fmla="*/ 773031 w 2893448"/>
                <a:gd name="connsiteY138" fmla="*/ 77611 h 1979084"/>
                <a:gd name="connsiteX139" fmla="*/ 780087 w 2893448"/>
                <a:gd name="connsiteY139" fmla="*/ 67028 h 1979084"/>
                <a:gd name="connsiteX140" fmla="*/ 790670 w 2893448"/>
                <a:gd name="connsiteY140" fmla="*/ 7056 h 1979084"/>
                <a:gd name="connsiteX141" fmla="*/ 780087 w 2893448"/>
                <a:gd name="connsiteY141" fmla="*/ 0 h 1979084"/>
                <a:gd name="connsiteX142" fmla="*/ 758920 w 2893448"/>
                <a:gd name="connsiteY142" fmla="*/ 7056 h 1979084"/>
                <a:gd name="connsiteX143" fmla="*/ 734225 w 2893448"/>
                <a:gd name="connsiteY143" fmla="*/ 14111 h 1979084"/>
                <a:gd name="connsiteX144" fmla="*/ 713059 w 2893448"/>
                <a:gd name="connsiteY144" fmla="*/ 21167 h 1979084"/>
                <a:gd name="connsiteX145" fmla="*/ 677781 w 2893448"/>
                <a:gd name="connsiteY145" fmla="*/ 24695 h 1979084"/>
                <a:gd name="connsiteX146" fmla="*/ 667198 w 2893448"/>
                <a:gd name="connsiteY146" fmla="*/ 28222 h 1979084"/>
                <a:gd name="connsiteX147" fmla="*/ 656614 w 2893448"/>
                <a:gd name="connsiteY147" fmla="*/ 35278 h 1979084"/>
                <a:gd name="connsiteX148" fmla="*/ 635448 w 2893448"/>
                <a:gd name="connsiteY148" fmla="*/ 42334 h 1979084"/>
                <a:gd name="connsiteX149" fmla="*/ 624864 w 2893448"/>
                <a:gd name="connsiteY149" fmla="*/ 45861 h 1979084"/>
                <a:gd name="connsiteX150" fmla="*/ 614281 w 2893448"/>
                <a:gd name="connsiteY150" fmla="*/ 49389 h 1979084"/>
                <a:gd name="connsiteX151" fmla="*/ 607225 w 2893448"/>
                <a:gd name="connsiteY151" fmla="*/ 59972 h 1979084"/>
                <a:gd name="connsiteX152" fmla="*/ 603698 w 2893448"/>
                <a:gd name="connsiteY152" fmla="*/ 81139 h 1979084"/>
                <a:gd name="connsiteX153" fmla="*/ 571948 w 2893448"/>
                <a:gd name="connsiteY153" fmla="*/ 98778 h 1979084"/>
                <a:gd name="connsiteX154" fmla="*/ 540198 w 2893448"/>
                <a:gd name="connsiteY154" fmla="*/ 123472 h 1979084"/>
                <a:gd name="connsiteX155" fmla="*/ 533142 w 2893448"/>
                <a:gd name="connsiteY155" fmla="*/ 134056 h 1979084"/>
                <a:gd name="connsiteX156" fmla="*/ 522559 w 2893448"/>
                <a:gd name="connsiteY156" fmla="*/ 165806 h 1979084"/>
                <a:gd name="connsiteX157" fmla="*/ 515503 w 2893448"/>
                <a:gd name="connsiteY157" fmla="*/ 186972 h 1979084"/>
                <a:gd name="connsiteX158" fmla="*/ 504920 w 2893448"/>
                <a:gd name="connsiteY158" fmla="*/ 208139 h 1979084"/>
                <a:gd name="connsiteX159" fmla="*/ 494337 w 2893448"/>
                <a:gd name="connsiteY159" fmla="*/ 211667 h 1979084"/>
                <a:gd name="connsiteX160" fmla="*/ 487281 w 2893448"/>
                <a:gd name="connsiteY160" fmla="*/ 222250 h 1979084"/>
                <a:gd name="connsiteX161" fmla="*/ 466114 w 2893448"/>
                <a:gd name="connsiteY161" fmla="*/ 232834 h 1979084"/>
                <a:gd name="connsiteX162" fmla="*/ 459059 w 2893448"/>
                <a:gd name="connsiteY162" fmla="*/ 254000 h 1979084"/>
                <a:gd name="connsiteX163" fmla="*/ 448475 w 2893448"/>
                <a:gd name="connsiteY163" fmla="*/ 275167 h 1979084"/>
                <a:gd name="connsiteX164" fmla="*/ 444948 w 2893448"/>
                <a:gd name="connsiteY164" fmla="*/ 296334 h 1979084"/>
                <a:gd name="connsiteX165" fmla="*/ 437892 w 2893448"/>
                <a:gd name="connsiteY165" fmla="*/ 306917 h 1979084"/>
                <a:gd name="connsiteX166" fmla="*/ 434364 w 2893448"/>
                <a:gd name="connsiteY166" fmla="*/ 317500 h 1979084"/>
                <a:gd name="connsiteX167" fmla="*/ 423781 w 2893448"/>
                <a:gd name="connsiteY167" fmla="*/ 338667 h 1979084"/>
                <a:gd name="connsiteX168" fmla="*/ 423781 w 2893448"/>
                <a:gd name="connsiteY168" fmla="*/ 366889 h 1979084"/>
                <a:gd name="connsiteX169" fmla="*/ 430837 w 2893448"/>
                <a:gd name="connsiteY169" fmla="*/ 388056 h 1979084"/>
                <a:gd name="connsiteX170" fmla="*/ 427309 w 2893448"/>
                <a:gd name="connsiteY170" fmla="*/ 423334 h 1979084"/>
                <a:gd name="connsiteX171" fmla="*/ 413198 w 2893448"/>
                <a:gd name="connsiteY171" fmla="*/ 444500 h 1979084"/>
                <a:gd name="connsiteX172" fmla="*/ 406142 w 2893448"/>
                <a:gd name="connsiteY172" fmla="*/ 455084 h 1979084"/>
                <a:gd name="connsiteX173" fmla="*/ 384975 w 2893448"/>
                <a:gd name="connsiteY173" fmla="*/ 469195 h 1979084"/>
                <a:gd name="connsiteX174" fmla="*/ 374392 w 2893448"/>
                <a:gd name="connsiteY174" fmla="*/ 476250 h 1979084"/>
                <a:gd name="connsiteX175" fmla="*/ 363809 w 2893448"/>
                <a:gd name="connsiteY175" fmla="*/ 479778 h 1979084"/>
                <a:gd name="connsiteX176" fmla="*/ 349698 w 2893448"/>
                <a:gd name="connsiteY176" fmla="*/ 497417 h 1979084"/>
                <a:gd name="connsiteX177" fmla="*/ 346170 w 2893448"/>
                <a:gd name="connsiteY177" fmla="*/ 508000 h 1979084"/>
                <a:gd name="connsiteX178" fmla="*/ 335587 w 2893448"/>
                <a:gd name="connsiteY178" fmla="*/ 511528 h 1979084"/>
                <a:gd name="connsiteX179" fmla="*/ 325003 w 2893448"/>
                <a:gd name="connsiteY179" fmla="*/ 518584 h 1979084"/>
                <a:gd name="connsiteX180" fmla="*/ 314420 w 2893448"/>
                <a:gd name="connsiteY180" fmla="*/ 539750 h 1979084"/>
                <a:gd name="connsiteX181" fmla="*/ 293253 w 2893448"/>
                <a:gd name="connsiteY181" fmla="*/ 546806 h 1979084"/>
                <a:gd name="connsiteX182" fmla="*/ 286198 w 2893448"/>
                <a:gd name="connsiteY182" fmla="*/ 557389 h 1979084"/>
                <a:gd name="connsiteX183" fmla="*/ 275614 w 2893448"/>
                <a:gd name="connsiteY183" fmla="*/ 564445 h 1979084"/>
                <a:gd name="connsiteX184" fmla="*/ 272087 w 2893448"/>
                <a:gd name="connsiteY184" fmla="*/ 585611 h 1979084"/>
                <a:gd name="connsiteX185" fmla="*/ 261503 w 2893448"/>
                <a:gd name="connsiteY185" fmla="*/ 606778 h 1979084"/>
                <a:gd name="connsiteX186" fmla="*/ 257975 w 2893448"/>
                <a:gd name="connsiteY186" fmla="*/ 627945 h 1979084"/>
                <a:gd name="connsiteX187" fmla="*/ 247392 w 2893448"/>
                <a:gd name="connsiteY187" fmla="*/ 659695 h 1979084"/>
                <a:gd name="connsiteX188" fmla="*/ 243864 w 2893448"/>
                <a:gd name="connsiteY188" fmla="*/ 670278 h 1979084"/>
                <a:gd name="connsiteX189" fmla="*/ 233281 w 2893448"/>
                <a:gd name="connsiteY189" fmla="*/ 673806 h 1979084"/>
                <a:gd name="connsiteX190" fmla="*/ 219170 w 2893448"/>
                <a:gd name="connsiteY190" fmla="*/ 694972 h 1979084"/>
                <a:gd name="connsiteX191" fmla="*/ 187420 w 2893448"/>
                <a:gd name="connsiteY191" fmla="*/ 719667 h 1979084"/>
                <a:gd name="connsiteX192" fmla="*/ 176837 w 2893448"/>
                <a:gd name="connsiteY192" fmla="*/ 740834 h 1979084"/>
                <a:gd name="connsiteX193" fmla="*/ 173309 w 2893448"/>
                <a:gd name="connsiteY193" fmla="*/ 751417 h 1979084"/>
                <a:gd name="connsiteX194" fmla="*/ 166253 w 2893448"/>
                <a:gd name="connsiteY194" fmla="*/ 776111 h 1979084"/>
                <a:gd name="connsiteX195" fmla="*/ 155670 w 2893448"/>
                <a:gd name="connsiteY195" fmla="*/ 797278 h 1979084"/>
                <a:gd name="connsiteX196" fmla="*/ 152142 w 2893448"/>
                <a:gd name="connsiteY196" fmla="*/ 818445 h 1979084"/>
                <a:gd name="connsiteX197" fmla="*/ 141559 w 2893448"/>
                <a:gd name="connsiteY197" fmla="*/ 829028 h 1979084"/>
                <a:gd name="connsiteX198" fmla="*/ 138031 w 2893448"/>
                <a:gd name="connsiteY198" fmla="*/ 839611 h 1979084"/>
                <a:gd name="connsiteX199" fmla="*/ 141559 w 2893448"/>
                <a:gd name="connsiteY199" fmla="*/ 853722 h 1979084"/>
                <a:gd name="connsiteX200" fmla="*/ 134503 w 2893448"/>
                <a:gd name="connsiteY200" fmla="*/ 913695 h 1979084"/>
                <a:gd name="connsiteX201" fmla="*/ 145087 w 2893448"/>
                <a:gd name="connsiteY201" fmla="*/ 959556 h 1979084"/>
                <a:gd name="connsiteX202" fmla="*/ 148614 w 2893448"/>
                <a:gd name="connsiteY202" fmla="*/ 970139 h 1979084"/>
                <a:gd name="connsiteX203" fmla="*/ 152142 w 2893448"/>
                <a:gd name="connsiteY203" fmla="*/ 1040695 h 1979084"/>
                <a:gd name="connsiteX204" fmla="*/ 159198 w 2893448"/>
                <a:gd name="connsiteY204" fmla="*/ 1051278 h 1979084"/>
                <a:gd name="connsiteX205" fmla="*/ 145087 w 2893448"/>
                <a:gd name="connsiteY205" fmla="*/ 1072445 h 1979084"/>
                <a:gd name="connsiteX206" fmla="*/ 138031 w 2893448"/>
                <a:gd name="connsiteY206" fmla="*/ 1083028 h 1979084"/>
                <a:gd name="connsiteX207" fmla="*/ 78059 w 2893448"/>
                <a:gd name="connsiteY207" fmla="*/ 1150056 h 1979084"/>
                <a:gd name="connsiteX208" fmla="*/ 67475 w 2893448"/>
                <a:gd name="connsiteY208" fmla="*/ 1146528 h 1979084"/>
                <a:gd name="connsiteX209" fmla="*/ 60420 w 2893448"/>
                <a:gd name="connsiteY209" fmla="*/ 1135945 h 1979084"/>
                <a:gd name="connsiteX210" fmla="*/ 39253 w 2893448"/>
                <a:gd name="connsiteY210" fmla="*/ 1128889 h 1979084"/>
                <a:gd name="connsiteX211" fmla="*/ 25142 w 2893448"/>
                <a:gd name="connsiteY211" fmla="*/ 1132417 h 1979084"/>
                <a:gd name="connsiteX212" fmla="*/ 18087 w 2893448"/>
                <a:gd name="connsiteY212" fmla="*/ 1143000 h 1979084"/>
                <a:gd name="connsiteX213" fmla="*/ 11031 w 2893448"/>
                <a:gd name="connsiteY213" fmla="*/ 1167695 h 1979084"/>
                <a:gd name="connsiteX214" fmla="*/ 3975 w 2893448"/>
                <a:gd name="connsiteY214" fmla="*/ 1178278 h 1979084"/>
                <a:gd name="connsiteX215" fmla="*/ 3975 w 2893448"/>
                <a:gd name="connsiteY215" fmla="*/ 1202972 h 1979084"/>
                <a:gd name="connsiteX216" fmla="*/ 14559 w 2893448"/>
                <a:gd name="connsiteY216" fmla="*/ 1206500 h 1979084"/>
                <a:gd name="connsiteX217" fmla="*/ 14559 w 2893448"/>
                <a:gd name="connsiteY217" fmla="*/ 1231195 h 1979084"/>
                <a:gd name="connsiteX218" fmla="*/ 18087 w 2893448"/>
                <a:gd name="connsiteY218" fmla="*/ 1270000 h 1979084"/>
                <a:gd name="connsiteX219" fmla="*/ 28670 w 2893448"/>
                <a:gd name="connsiteY219" fmla="*/ 1277056 h 1979084"/>
                <a:gd name="connsiteX220" fmla="*/ 53364 w 2893448"/>
                <a:gd name="connsiteY220" fmla="*/ 1287639 h 1979084"/>
                <a:gd name="connsiteX221" fmla="*/ 63948 w 2893448"/>
                <a:gd name="connsiteY221" fmla="*/ 1294695 h 1979084"/>
                <a:gd name="connsiteX222" fmla="*/ 85114 w 2893448"/>
                <a:gd name="connsiteY222" fmla="*/ 1301750 h 1979084"/>
                <a:gd name="connsiteX223" fmla="*/ 95698 w 2893448"/>
                <a:gd name="connsiteY223" fmla="*/ 1305278 h 1979084"/>
                <a:gd name="connsiteX224" fmla="*/ 106281 w 2893448"/>
                <a:gd name="connsiteY224" fmla="*/ 1312334 h 1979084"/>
                <a:gd name="connsiteX225" fmla="*/ 116864 w 2893448"/>
                <a:gd name="connsiteY225" fmla="*/ 1315861 h 1979084"/>
                <a:gd name="connsiteX226" fmla="*/ 127448 w 2893448"/>
                <a:gd name="connsiteY226" fmla="*/ 1326445 h 1979084"/>
                <a:gd name="connsiteX227" fmla="*/ 152142 w 2893448"/>
                <a:gd name="connsiteY227" fmla="*/ 1329972 h 1979084"/>
                <a:gd name="connsiteX228" fmla="*/ 173309 w 2893448"/>
                <a:gd name="connsiteY228" fmla="*/ 1340556 h 1979084"/>
                <a:gd name="connsiteX229" fmla="*/ 183892 w 2893448"/>
                <a:gd name="connsiteY229" fmla="*/ 1337028 h 1979084"/>
                <a:gd name="connsiteX230" fmla="*/ 212114 w 2893448"/>
                <a:gd name="connsiteY230" fmla="*/ 1329972 h 1979084"/>
                <a:gd name="connsiteX231" fmla="*/ 229753 w 2893448"/>
                <a:gd name="connsiteY231" fmla="*/ 1305278 h 1979084"/>
                <a:gd name="connsiteX232" fmla="*/ 236809 w 2893448"/>
                <a:gd name="connsiteY232" fmla="*/ 1284111 h 1979084"/>
                <a:gd name="connsiteX233" fmla="*/ 226225 w 2893448"/>
                <a:gd name="connsiteY233" fmla="*/ 1280584 h 1979084"/>
                <a:gd name="connsiteX234" fmla="*/ 254448 w 2893448"/>
                <a:gd name="connsiteY234" fmla="*/ 1284111 h 1979084"/>
                <a:gd name="connsiteX235" fmla="*/ 268559 w 2893448"/>
                <a:gd name="connsiteY235" fmla="*/ 1287639 h 1979084"/>
                <a:gd name="connsiteX236" fmla="*/ 279142 w 2893448"/>
                <a:gd name="connsiteY236" fmla="*/ 1291167 h 1979084"/>
                <a:gd name="connsiteX237" fmla="*/ 303837 w 2893448"/>
                <a:gd name="connsiteY237" fmla="*/ 1294695 h 1979084"/>
                <a:gd name="connsiteX238" fmla="*/ 321475 w 2893448"/>
                <a:gd name="connsiteY238" fmla="*/ 1312334 h 1979084"/>
                <a:gd name="connsiteX239" fmla="*/ 325003 w 2893448"/>
                <a:gd name="connsiteY239" fmla="*/ 1322917 h 1979084"/>
                <a:gd name="connsiteX240" fmla="*/ 339114 w 2893448"/>
                <a:gd name="connsiteY240" fmla="*/ 1344084 h 1979084"/>
                <a:gd name="connsiteX241" fmla="*/ 342642 w 2893448"/>
                <a:gd name="connsiteY241" fmla="*/ 1375834 h 1979084"/>
                <a:gd name="connsiteX242" fmla="*/ 349698 w 2893448"/>
                <a:gd name="connsiteY242" fmla="*/ 1397000 h 1979084"/>
                <a:gd name="connsiteX243" fmla="*/ 356753 w 2893448"/>
                <a:gd name="connsiteY243" fmla="*/ 1418167 h 1979084"/>
                <a:gd name="connsiteX244" fmla="*/ 363809 w 2893448"/>
                <a:gd name="connsiteY244" fmla="*/ 1428750 h 1979084"/>
                <a:gd name="connsiteX245" fmla="*/ 367337 w 2893448"/>
                <a:gd name="connsiteY245" fmla="*/ 1456972 h 1979084"/>
                <a:gd name="connsiteX246" fmla="*/ 381448 w 2893448"/>
                <a:gd name="connsiteY246" fmla="*/ 1478139 h 1979084"/>
                <a:gd name="connsiteX247" fmla="*/ 388503 w 2893448"/>
                <a:gd name="connsiteY247" fmla="*/ 1488722 h 1979084"/>
                <a:gd name="connsiteX248" fmla="*/ 392031 w 2893448"/>
                <a:gd name="connsiteY248" fmla="*/ 1499306 h 1979084"/>
                <a:gd name="connsiteX249" fmla="*/ 402614 w 2893448"/>
                <a:gd name="connsiteY249" fmla="*/ 1502834 h 1979084"/>
                <a:gd name="connsiteX250" fmla="*/ 406142 w 2893448"/>
                <a:gd name="connsiteY250" fmla="*/ 1492250 h 1979084"/>
                <a:gd name="connsiteX251" fmla="*/ 430837 w 2893448"/>
                <a:gd name="connsiteY251" fmla="*/ 1481667 h 1979084"/>
                <a:gd name="connsiteX252" fmla="*/ 441420 w 2893448"/>
                <a:gd name="connsiteY252" fmla="*/ 1478139 h 1979084"/>
                <a:gd name="connsiteX253" fmla="*/ 459059 w 2893448"/>
                <a:gd name="connsiteY253" fmla="*/ 1492250 h 1979084"/>
                <a:gd name="connsiteX254" fmla="*/ 462587 w 2893448"/>
                <a:gd name="connsiteY254" fmla="*/ 1502834 h 1979084"/>
                <a:gd name="connsiteX255" fmla="*/ 473170 w 2893448"/>
                <a:gd name="connsiteY255" fmla="*/ 1506361 h 1979084"/>
                <a:gd name="connsiteX256" fmla="*/ 483753 w 2893448"/>
                <a:gd name="connsiteY256" fmla="*/ 1516945 h 1979084"/>
                <a:gd name="connsiteX257" fmla="*/ 494337 w 2893448"/>
                <a:gd name="connsiteY257" fmla="*/ 1520472 h 1979084"/>
                <a:gd name="connsiteX258" fmla="*/ 504920 w 2893448"/>
                <a:gd name="connsiteY258" fmla="*/ 1541639 h 1979084"/>
                <a:gd name="connsiteX259" fmla="*/ 540198 w 2893448"/>
                <a:gd name="connsiteY259" fmla="*/ 1552222 h 1979084"/>
                <a:gd name="connsiteX260" fmla="*/ 582531 w 2893448"/>
                <a:gd name="connsiteY260" fmla="*/ 1573389 h 1979084"/>
                <a:gd name="connsiteX261" fmla="*/ 593114 w 2893448"/>
                <a:gd name="connsiteY261" fmla="*/ 1576917 h 1979084"/>
                <a:gd name="connsiteX262" fmla="*/ 607225 w 2893448"/>
                <a:gd name="connsiteY262" fmla="*/ 1598084 h 1979084"/>
                <a:gd name="connsiteX263" fmla="*/ 660142 w 2893448"/>
                <a:gd name="connsiteY263" fmla="*/ 1608667 h 1979084"/>
                <a:gd name="connsiteX264" fmla="*/ 737753 w 2893448"/>
                <a:gd name="connsiteY264" fmla="*/ 1612195 h 1979084"/>
                <a:gd name="connsiteX265" fmla="*/ 748337 w 2893448"/>
                <a:gd name="connsiteY265" fmla="*/ 1608667 h 1979084"/>
                <a:gd name="connsiteX266" fmla="*/ 755392 w 2893448"/>
                <a:gd name="connsiteY266" fmla="*/ 1619250 h 1979084"/>
                <a:gd name="connsiteX267" fmla="*/ 776559 w 2893448"/>
                <a:gd name="connsiteY267" fmla="*/ 1636889 h 1979084"/>
                <a:gd name="connsiteX268" fmla="*/ 783614 w 2893448"/>
                <a:gd name="connsiteY268" fmla="*/ 1647472 h 1979084"/>
                <a:gd name="connsiteX269" fmla="*/ 787142 w 2893448"/>
                <a:gd name="connsiteY269" fmla="*/ 1658056 h 1979084"/>
                <a:gd name="connsiteX270" fmla="*/ 801253 w 2893448"/>
                <a:gd name="connsiteY270" fmla="*/ 1679222 h 1979084"/>
                <a:gd name="connsiteX271" fmla="*/ 808309 w 2893448"/>
                <a:gd name="connsiteY271" fmla="*/ 1700389 h 1979084"/>
                <a:gd name="connsiteX272" fmla="*/ 804781 w 2893448"/>
                <a:gd name="connsiteY272" fmla="*/ 1746250 h 1979084"/>
                <a:gd name="connsiteX273" fmla="*/ 794198 w 2893448"/>
                <a:gd name="connsiteY273" fmla="*/ 1749778 h 1979084"/>
                <a:gd name="connsiteX274" fmla="*/ 801253 w 2893448"/>
                <a:gd name="connsiteY274" fmla="*/ 1785056 h 1979084"/>
                <a:gd name="connsiteX275" fmla="*/ 808309 w 2893448"/>
                <a:gd name="connsiteY275" fmla="*/ 1795639 h 1979084"/>
                <a:gd name="connsiteX276" fmla="*/ 797725 w 2893448"/>
                <a:gd name="connsiteY276" fmla="*/ 1845028 h 1979084"/>
                <a:gd name="connsiteX277" fmla="*/ 804781 w 2893448"/>
                <a:gd name="connsiteY277" fmla="*/ 1887361 h 1979084"/>
                <a:gd name="connsiteX278" fmla="*/ 811837 w 2893448"/>
                <a:gd name="connsiteY278" fmla="*/ 1908528 h 1979084"/>
                <a:gd name="connsiteX279" fmla="*/ 822420 w 2893448"/>
                <a:gd name="connsiteY279" fmla="*/ 1919111 h 1979084"/>
                <a:gd name="connsiteX280" fmla="*/ 843587 w 2893448"/>
                <a:gd name="connsiteY280" fmla="*/ 1933222 h 1979084"/>
                <a:gd name="connsiteX281" fmla="*/ 857698 w 2893448"/>
                <a:gd name="connsiteY281" fmla="*/ 1954389 h 1979084"/>
                <a:gd name="connsiteX282" fmla="*/ 889448 w 2893448"/>
                <a:gd name="connsiteY282" fmla="*/ 1961445 h 1979084"/>
                <a:gd name="connsiteX283" fmla="*/ 907087 w 2893448"/>
                <a:gd name="connsiteY283" fmla="*/ 1964972 h 1979084"/>
                <a:gd name="connsiteX284" fmla="*/ 921198 w 2893448"/>
                <a:gd name="connsiteY284" fmla="*/ 1968500 h 1979084"/>
                <a:gd name="connsiteX285" fmla="*/ 952948 w 2893448"/>
                <a:gd name="connsiteY285" fmla="*/ 1972028 h 1979084"/>
                <a:gd name="connsiteX286" fmla="*/ 981170 w 2893448"/>
                <a:gd name="connsiteY286" fmla="*/ 1964972 h 1979084"/>
                <a:gd name="connsiteX287" fmla="*/ 991753 w 2893448"/>
                <a:gd name="connsiteY287" fmla="*/ 1957917 h 1979084"/>
                <a:gd name="connsiteX288" fmla="*/ 998809 w 2893448"/>
                <a:gd name="connsiteY288" fmla="*/ 1947334 h 1979084"/>
                <a:gd name="connsiteX289" fmla="*/ 1037614 w 2893448"/>
                <a:gd name="connsiteY289" fmla="*/ 1936750 h 1979084"/>
                <a:gd name="connsiteX290" fmla="*/ 1044670 w 2893448"/>
                <a:gd name="connsiteY290" fmla="*/ 1915584 h 1979084"/>
                <a:gd name="connsiteX291" fmla="*/ 1048198 w 2893448"/>
                <a:gd name="connsiteY291" fmla="*/ 1905000 h 1979084"/>
                <a:gd name="connsiteX292" fmla="*/ 1115225 w 2893448"/>
                <a:gd name="connsiteY292" fmla="*/ 1908528 h 1979084"/>
                <a:gd name="connsiteX293" fmla="*/ 1132864 w 2893448"/>
                <a:gd name="connsiteY293" fmla="*/ 1933222 h 1979084"/>
                <a:gd name="connsiteX294" fmla="*/ 1150503 w 2893448"/>
                <a:gd name="connsiteY294" fmla="*/ 1950861 h 1979084"/>
                <a:gd name="connsiteX295" fmla="*/ 1154031 w 2893448"/>
                <a:gd name="connsiteY295" fmla="*/ 1933222 h 1979084"/>
                <a:gd name="connsiteX296" fmla="*/ 1175198 w 2893448"/>
                <a:gd name="connsiteY296" fmla="*/ 1933222 h 1979084"/>
                <a:gd name="connsiteX297" fmla="*/ 1199892 w 2893448"/>
                <a:gd name="connsiteY297" fmla="*/ 1950861 h 1979084"/>
                <a:gd name="connsiteX298" fmla="*/ 1210475 w 2893448"/>
                <a:gd name="connsiteY298" fmla="*/ 1940278 h 1979084"/>
                <a:gd name="connsiteX299" fmla="*/ 1231642 w 2893448"/>
                <a:gd name="connsiteY299" fmla="*/ 1933222 h 1979084"/>
                <a:gd name="connsiteX300" fmla="*/ 1263392 w 2893448"/>
                <a:gd name="connsiteY300" fmla="*/ 1936750 h 1979084"/>
                <a:gd name="connsiteX301" fmla="*/ 1273975 w 2893448"/>
                <a:gd name="connsiteY301" fmla="*/ 1947334 h 1979084"/>
                <a:gd name="connsiteX302" fmla="*/ 1302198 w 2893448"/>
                <a:gd name="connsiteY302" fmla="*/ 1957917 h 1979084"/>
                <a:gd name="connsiteX303" fmla="*/ 1323364 w 2893448"/>
                <a:gd name="connsiteY303" fmla="*/ 1975556 h 1979084"/>
                <a:gd name="connsiteX304" fmla="*/ 1333948 w 2893448"/>
                <a:gd name="connsiteY304" fmla="*/ 1979084 h 1979084"/>
                <a:gd name="connsiteX305" fmla="*/ 1358642 w 2893448"/>
                <a:gd name="connsiteY305" fmla="*/ 1954389 h 1979084"/>
                <a:gd name="connsiteX306" fmla="*/ 1369225 w 2893448"/>
                <a:gd name="connsiteY306" fmla="*/ 1943806 h 1979084"/>
                <a:gd name="connsiteX307" fmla="*/ 1379809 w 2893448"/>
                <a:gd name="connsiteY307" fmla="*/ 1936750 h 1979084"/>
                <a:gd name="connsiteX308" fmla="*/ 1383337 w 2893448"/>
                <a:gd name="connsiteY308" fmla="*/ 1922639 h 1979084"/>
                <a:gd name="connsiteX309" fmla="*/ 1559725 w 2893448"/>
                <a:gd name="connsiteY309" fmla="*/ 1926167 h 1979084"/>
                <a:gd name="connsiteX310" fmla="*/ 1580892 w 2893448"/>
                <a:gd name="connsiteY310" fmla="*/ 1933222 h 1979084"/>
                <a:gd name="connsiteX311" fmla="*/ 1591475 w 2893448"/>
                <a:gd name="connsiteY311" fmla="*/ 1936750 h 1979084"/>
                <a:gd name="connsiteX312" fmla="*/ 1633809 w 2893448"/>
                <a:gd name="connsiteY312" fmla="*/ 1933222 h 1979084"/>
                <a:gd name="connsiteX313" fmla="*/ 1654975 w 2893448"/>
                <a:gd name="connsiteY313" fmla="*/ 1926167 h 1979084"/>
                <a:gd name="connsiteX314" fmla="*/ 1679670 w 2893448"/>
                <a:gd name="connsiteY314" fmla="*/ 1919111 h 1979084"/>
                <a:gd name="connsiteX315" fmla="*/ 1686725 w 2893448"/>
                <a:gd name="connsiteY315" fmla="*/ 1908528 h 1979084"/>
                <a:gd name="connsiteX316" fmla="*/ 1767864 w 2893448"/>
                <a:gd name="connsiteY316" fmla="*/ 1897945 h 1979084"/>
                <a:gd name="connsiteX317" fmla="*/ 1778448 w 2893448"/>
                <a:gd name="connsiteY317" fmla="*/ 1894417 h 1979084"/>
                <a:gd name="connsiteX318" fmla="*/ 1781975 w 2893448"/>
                <a:gd name="connsiteY318" fmla="*/ 1883834 h 1979084"/>
                <a:gd name="connsiteX319" fmla="*/ 1803142 w 2893448"/>
                <a:gd name="connsiteY319" fmla="*/ 1876778 h 1979084"/>
                <a:gd name="connsiteX320" fmla="*/ 1824309 w 2893448"/>
                <a:gd name="connsiteY320" fmla="*/ 1869722 h 1979084"/>
                <a:gd name="connsiteX321" fmla="*/ 1834892 w 2893448"/>
                <a:gd name="connsiteY321" fmla="*/ 1866195 h 1979084"/>
                <a:gd name="connsiteX322" fmla="*/ 1838420 w 2893448"/>
                <a:gd name="connsiteY322" fmla="*/ 1855611 h 1979084"/>
                <a:gd name="connsiteX323" fmla="*/ 1873698 w 2893448"/>
                <a:gd name="connsiteY323" fmla="*/ 1845028 h 1979084"/>
                <a:gd name="connsiteX324" fmla="*/ 1923087 w 2893448"/>
                <a:gd name="connsiteY324" fmla="*/ 1834445 h 1979084"/>
                <a:gd name="connsiteX325" fmla="*/ 1944253 w 2893448"/>
                <a:gd name="connsiteY325" fmla="*/ 1827389 h 1979084"/>
                <a:gd name="connsiteX326" fmla="*/ 1954837 w 2893448"/>
                <a:gd name="connsiteY326" fmla="*/ 1823861 h 1979084"/>
                <a:gd name="connsiteX327" fmla="*/ 1965420 w 2893448"/>
                <a:gd name="connsiteY327" fmla="*/ 1813278 h 1979084"/>
                <a:gd name="connsiteX328" fmla="*/ 1990114 w 2893448"/>
                <a:gd name="connsiteY328" fmla="*/ 1806222 h 1979084"/>
                <a:gd name="connsiteX329" fmla="*/ 2000698 w 2893448"/>
                <a:gd name="connsiteY329" fmla="*/ 1799167 h 1979084"/>
                <a:gd name="connsiteX330" fmla="*/ 2011281 w 2893448"/>
                <a:gd name="connsiteY330" fmla="*/ 1788584 h 1979084"/>
                <a:gd name="connsiteX331" fmla="*/ 2067725 w 2893448"/>
                <a:gd name="connsiteY331" fmla="*/ 1778000 h 1979084"/>
                <a:gd name="connsiteX332" fmla="*/ 2088892 w 2893448"/>
                <a:gd name="connsiteY332" fmla="*/ 1767417 h 1979084"/>
                <a:gd name="connsiteX333" fmla="*/ 2113587 w 2893448"/>
                <a:gd name="connsiteY333" fmla="*/ 1739195 h 1979084"/>
                <a:gd name="connsiteX334" fmla="*/ 2131225 w 2893448"/>
                <a:gd name="connsiteY334" fmla="*/ 1714500 h 1979084"/>
                <a:gd name="connsiteX335" fmla="*/ 2148864 w 2893448"/>
                <a:gd name="connsiteY335" fmla="*/ 1710972 h 1979084"/>
                <a:gd name="connsiteX336" fmla="*/ 2155920 w 2893448"/>
                <a:gd name="connsiteY336" fmla="*/ 1700389 h 1979084"/>
                <a:gd name="connsiteX337" fmla="*/ 2177087 w 2893448"/>
                <a:gd name="connsiteY337" fmla="*/ 1689806 h 1979084"/>
                <a:gd name="connsiteX338" fmla="*/ 2212364 w 2893448"/>
                <a:gd name="connsiteY338" fmla="*/ 1686278 h 1979084"/>
                <a:gd name="connsiteX339" fmla="*/ 2113587 w 2893448"/>
                <a:gd name="connsiteY339" fmla="*/ 1693334 h 1979084"/>
                <a:gd name="connsiteX340" fmla="*/ 2152392 w 2893448"/>
                <a:gd name="connsiteY340" fmla="*/ 1686278 h 1979084"/>
                <a:gd name="connsiteX341" fmla="*/ 2162975 w 2893448"/>
                <a:gd name="connsiteY341" fmla="*/ 1679222 h 1979084"/>
                <a:gd name="connsiteX342" fmla="*/ 2205309 w 2893448"/>
                <a:gd name="connsiteY342" fmla="*/ 1682750 h 1979084"/>
                <a:gd name="connsiteX343" fmla="*/ 2215892 w 2893448"/>
                <a:gd name="connsiteY343" fmla="*/ 1686278 h 1979084"/>
                <a:gd name="connsiteX344" fmla="*/ 2244114 w 2893448"/>
                <a:gd name="connsiteY344" fmla="*/ 1682750 h 1979084"/>
                <a:gd name="connsiteX345" fmla="*/ 2244114 w 2893448"/>
                <a:gd name="connsiteY345" fmla="*/ 1643945 h 1979084"/>
                <a:gd name="connsiteX346" fmla="*/ 2230003 w 2893448"/>
                <a:gd name="connsiteY346" fmla="*/ 1622778 h 1979084"/>
                <a:gd name="connsiteX347" fmla="*/ 2219420 w 2893448"/>
                <a:gd name="connsiteY347" fmla="*/ 1619250 h 1979084"/>
                <a:gd name="connsiteX348" fmla="*/ 2212364 w 2893448"/>
                <a:gd name="connsiteY348" fmla="*/ 1598084 h 1979084"/>
                <a:gd name="connsiteX349" fmla="*/ 2208837 w 2893448"/>
                <a:gd name="connsiteY349" fmla="*/ 1587500 h 1979084"/>
                <a:gd name="connsiteX350" fmla="*/ 2215892 w 2893448"/>
                <a:gd name="connsiteY350" fmla="*/ 1566334 h 1979084"/>
                <a:gd name="connsiteX351" fmla="*/ 2237059 w 2893448"/>
                <a:gd name="connsiteY351" fmla="*/ 1559278 h 1979084"/>
                <a:gd name="connsiteX352" fmla="*/ 2265281 w 2893448"/>
                <a:gd name="connsiteY352" fmla="*/ 1534584 h 1979084"/>
                <a:gd name="connsiteX353" fmla="*/ 2268809 w 2893448"/>
                <a:gd name="connsiteY353" fmla="*/ 1524000 h 1979084"/>
                <a:gd name="connsiteX354" fmla="*/ 2293503 w 2893448"/>
                <a:gd name="connsiteY354" fmla="*/ 1513417 h 1979084"/>
                <a:gd name="connsiteX355" fmla="*/ 2311142 w 2893448"/>
                <a:gd name="connsiteY355" fmla="*/ 1495778 h 1979084"/>
                <a:gd name="connsiteX356" fmla="*/ 2314670 w 2893448"/>
                <a:gd name="connsiteY356" fmla="*/ 1485195 h 1979084"/>
                <a:gd name="connsiteX357" fmla="*/ 2353475 w 2893448"/>
                <a:gd name="connsiteY357" fmla="*/ 1474611 h 1979084"/>
                <a:gd name="connsiteX358" fmla="*/ 2364059 w 2893448"/>
                <a:gd name="connsiteY358" fmla="*/ 1453445 h 1979084"/>
                <a:gd name="connsiteX359" fmla="*/ 2360531 w 2893448"/>
                <a:gd name="connsiteY359" fmla="*/ 1432278 h 1979084"/>
                <a:gd name="connsiteX360" fmla="*/ 2357003 w 2893448"/>
                <a:gd name="connsiteY360" fmla="*/ 1421695 h 1979084"/>
                <a:gd name="connsiteX361" fmla="*/ 2342892 w 2893448"/>
                <a:gd name="connsiteY361" fmla="*/ 1400528 h 1979084"/>
                <a:gd name="connsiteX362" fmla="*/ 2335837 w 2893448"/>
                <a:gd name="connsiteY362" fmla="*/ 1389945 h 1979084"/>
                <a:gd name="connsiteX363" fmla="*/ 2339364 w 2893448"/>
                <a:gd name="connsiteY363" fmla="*/ 1365250 h 1979084"/>
                <a:gd name="connsiteX364" fmla="*/ 2346420 w 2893448"/>
                <a:gd name="connsiteY364" fmla="*/ 1344084 h 1979084"/>
                <a:gd name="connsiteX365" fmla="*/ 2353475 w 2893448"/>
                <a:gd name="connsiteY365" fmla="*/ 1319389 h 1979084"/>
                <a:gd name="connsiteX366" fmla="*/ 2357003 w 2893448"/>
                <a:gd name="connsiteY366" fmla="*/ 1308806 h 1979084"/>
                <a:gd name="connsiteX367" fmla="*/ 2360531 w 2893448"/>
                <a:gd name="connsiteY367" fmla="*/ 1294695 h 1979084"/>
                <a:gd name="connsiteX368" fmla="*/ 2381698 w 2893448"/>
                <a:gd name="connsiteY368" fmla="*/ 1280584 h 1979084"/>
                <a:gd name="connsiteX369" fmla="*/ 2392281 w 2893448"/>
                <a:gd name="connsiteY369" fmla="*/ 1273528 h 1979084"/>
                <a:gd name="connsiteX370" fmla="*/ 2399337 w 2893448"/>
                <a:gd name="connsiteY370" fmla="*/ 1262945 h 1979084"/>
                <a:gd name="connsiteX371" fmla="*/ 2409920 w 2893448"/>
                <a:gd name="connsiteY371" fmla="*/ 1259417 h 1979084"/>
                <a:gd name="connsiteX372" fmla="*/ 2420503 w 2893448"/>
                <a:gd name="connsiteY372" fmla="*/ 1252361 h 1979084"/>
                <a:gd name="connsiteX373" fmla="*/ 2424031 w 2893448"/>
                <a:gd name="connsiteY373" fmla="*/ 1241778 h 1979084"/>
                <a:gd name="connsiteX374" fmla="*/ 2445198 w 2893448"/>
                <a:gd name="connsiteY374" fmla="*/ 1234722 h 1979084"/>
                <a:gd name="connsiteX375" fmla="*/ 2459309 w 2893448"/>
                <a:gd name="connsiteY375" fmla="*/ 1213556 h 1979084"/>
                <a:gd name="connsiteX376" fmla="*/ 2466364 w 2893448"/>
                <a:gd name="connsiteY376" fmla="*/ 1202972 h 1979084"/>
                <a:gd name="connsiteX377" fmla="*/ 2469892 w 2893448"/>
                <a:gd name="connsiteY377" fmla="*/ 1192389 h 1979084"/>
                <a:gd name="connsiteX378" fmla="*/ 2484003 w 2893448"/>
                <a:gd name="connsiteY378" fmla="*/ 1171222 h 1979084"/>
                <a:gd name="connsiteX379" fmla="*/ 2487531 w 2893448"/>
                <a:gd name="connsiteY379" fmla="*/ 1160639 h 1979084"/>
                <a:gd name="connsiteX380" fmla="*/ 2501642 w 2893448"/>
                <a:gd name="connsiteY380" fmla="*/ 1139472 h 1979084"/>
                <a:gd name="connsiteX381" fmla="*/ 2508698 w 2893448"/>
                <a:gd name="connsiteY381" fmla="*/ 1118306 h 1979084"/>
                <a:gd name="connsiteX382" fmla="*/ 2522809 w 2893448"/>
                <a:gd name="connsiteY382" fmla="*/ 1083028 h 1979084"/>
                <a:gd name="connsiteX383" fmla="*/ 2533392 w 2893448"/>
                <a:gd name="connsiteY383" fmla="*/ 1075972 h 1979084"/>
                <a:gd name="connsiteX384" fmla="*/ 2543975 w 2893448"/>
                <a:gd name="connsiteY384" fmla="*/ 1065389 h 1979084"/>
                <a:gd name="connsiteX385" fmla="*/ 2547503 w 2893448"/>
                <a:gd name="connsiteY385" fmla="*/ 1051278 h 1979084"/>
                <a:gd name="connsiteX386" fmla="*/ 2551031 w 2893448"/>
                <a:gd name="connsiteY386" fmla="*/ 1033639 h 1979084"/>
                <a:gd name="connsiteX387" fmla="*/ 2554559 w 2893448"/>
                <a:gd name="connsiteY387" fmla="*/ 1023056 h 1979084"/>
                <a:gd name="connsiteX388" fmla="*/ 2575725 w 2893448"/>
                <a:gd name="connsiteY388" fmla="*/ 1008945 h 1979084"/>
                <a:gd name="connsiteX389" fmla="*/ 2586309 w 2893448"/>
                <a:gd name="connsiteY389" fmla="*/ 987778 h 1979084"/>
                <a:gd name="connsiteX390" fmla="*/ 2579253 w 2893448"/>
                <a:gd name="connsiteY390" fmla="*/ 977195 h 1979084"/>
                <a:gd name="connsiteX391" fmla="*/ 2568670 w 2893448"/>
                <a:gd name="connsiteY391" fmla="*/ 970139 h 1979084"/>
                <a:gd name="connsiteX392" fmla="*/ 2565142 w 2893448"/>
                <a:gd name="connsiteY392" fmla="*/ 959556 h 1979084"/>
                <a:gd name="connsiteX393" fmla="*/ 2575725 w 2893448"/>
                <a:gd name="connsiteY393" fmla="*/ 927806 h 1979084"/>
                <a:gd name="connsiteX394" fmla="*/ 2586309 w 2893448"/>
                <a:gd name="connsiteY394" fmla="*/ 920750 h 1979084"/>
                <a:gd name="connsiteX395" fmla="*/ 2589837 w 2893448"/>
                <a:gd name="connsiteY395" fmla="*/ 910167 h 1979084"/>
                <a:gd name="connsiteX396" fmla="*/ 2579253 w 2893448"/>
                <a:gd name="connsiteY396" fmla="*/ 889000 h 1979084"/>
                <a:gd name="connsiteX397" fmla="*/ 2572198 w 2893448"/>
                <a:gd name="connsiteY397" fmla="*/ 867834 h 1979084"/>
                <a:gd name="connsiteX398" fmla="*/ 2575725 w 2893448"/>
                <a:gd name="connsiteY398" fmla="*/ 814917 h 1979084"/>
                <a:gd name="connsiteX399" fmla="*/ 2579253 w 2893448"/>
                <a:gd name="connsiteY399" fmla="*/ 804334 h 1979084"/>
                <a:gd name="connsiteX400" fmla="*/ 2589837 w 2893448"/>
                <a:gd name="connsiteY400" fmla="*/ 793750 h 1979084"/>
                <a:gd name="connsiteX401" fmla="*/ 2611003 w 2893448"/>
                <a:gd name="connsiteY401" fmla="*/ 779639 h 1979084"/>
                <a:gd name="connsiteX402" fmla="*/ 2618059 w 2893448"/>
                <a:gd name="connsiteY402" fmla="*/ 769056 h 1979084"/>
                <a:gd name="connsiteX403" fmla="*/ 2628642 w 2893448"/>
                <a:gd name="connsiteY403" fmla="*/ 765528 h 1979084"/>
                <a:gd name="connsiteX404" fmla="*/ 2639225 w 2893448"/>
                <a:gd name="connsiteY404" fmla="*/ 758472 h 1979084"/>
                <a:gd name="connsiteX405" fmla="*/ 2653337 w 2893448"/>
                <a:gd name="connsiteY405" fmla="*/ 737306 h 1979084"/>
                <a:gd name="connsiteX406" fmla="*/ 2656864 w 2893448"/>
                <a:gd name="connsiteY406" fmla="*/ 726722 h 1979084"/>
                <a:gd name="connsiteX407" fmla="*/ 2678031 w 2893448"/>
                <a:gd name="connsiteY407" fmla="*/ 712611 h 1979084"/>
                <a:gd name="connsiteX408" fmla="*/ 2681559 w 2893448"/>
                <a:gd name="connsiteY408" fmla="*/ 659695 h 1979084"/>
                <a:gd name="connsiteX409" fmla="*/ 2692142 w 2893448"/>
                <a:gd name="connsiteY409" fmla="*/ 663222 h 1979084"/>
                <a:gd name="connsiteX410" fmla="*/ 2713309 w 2893448"/>
                <a:gd name="connsiteY410" fmla="*/ 677334 h 1979084"/>
                <a:gd name="connsiteX411" fmla="*/ 2723892 w 2893448"/>
                <a:gd name="connsiteY411" fmla="*/ 684389 h 1979084"/>
                <a:gd name="connsiteX412" fmla="*/ 2734475 w 2893448"/>
                <a:gd name="connsiteY412" fmla="*/ 691445 h 1979084"/>
                <a:gd name="connsiteX413" fmla="*/ 2745059 w 2893448"/>
                <a:gd name="connsiteY413" fmla="*/ 694972 h 1979084"/>
                <a:gd name="connsiteX414" fmla="*/ 2776809 w 2893448"/>
                <a:gd name="connsiteY414" fmla="*/ 677334 h 1979084"/>
                <a:gd name="connsiteX415" fmla="*/ 2801503 w 2893448"/>
                <a:gd name="connsiteY415" fmla="*/ 645584 h 1979084"/>
                <a:gd name="connsiteX416" fmla="*/ 2808559 w 2893448"/>
                <a:gd name="connsiteY416" fmla="*/ 635000 h 1979084"/>
                <a:gd name="connsiteX417" fmla="*/ 2815614 w 2893448"/>
                <a:gd name="connsiteY417" fmla="*/ 624417 h 1979084"/>
                <a:gd name="connsiteX418" fmla="*/ 2826198 w 2893448"/>
                <a:gd name="connsiteY418" fmla="*/ 617361 h 1979084"/>
                <a:gd name="connsiteX419" fmla="*/ 2833253 w 2893448"/>
                <a:gd name="connsiteY419" fmla="*/ 606778 h 1979084"/>
                <a:gd name="connsiteX420" fmla="*/ 2843837 w 2893448"/>
                <a:gd name="connsiteY420" fmla="*/ 599722 h 1979084"/>
                <a:gd name="connsiteX421" fmla="*/ 2847364 w 2893448"/>
                <a:gd name="connsiteY421" fmla="*/ 589139 h 1979084"/>
                <a:gd name="connsiteX422" fmla="*/ 2854420 w 2893448"/>
                <a:gd name="connsiteY422" fmla="*/ 578556 h 1979084"/>
                <a:gd name="connsiteX423" fmla="*/ 2847364 w 2893448"/>
                <a:gd name="connsiteY423" fmla="*/ 560917 h 1979084"/>
                <a:gd name="connsiteX424" fmla="*/ 2861475 w 2893448"/>
                <a:gd name="connsiteY424" fmla="*/ 522111 h 1979084"/>
                <a:gd name="connsiteX425" fmla="*/ 2872059 w 2893448"/>
                <a:gd name="connsiteY425" fmla="*/ 515056 h 1979084"/>
                <a:gd name="connsiteX426" fmla="*/ 2875587 w 2893448"/>
                <a:gd name="connsiteY426" fmla="*/ 483306 h 1979084"/>
                <a:gd name="connsiteX427" fmla="*/ 2893225 w 2893448"/>
                <a:gd name="connsiteY427" fmla="*/ 444500 h 1979084"/>
                <a:gd name="connsiteX0" fmla="*/ 2893225 w 2893448"/>
                <a:gd name="connsiteY0" fmla="*/ 444500 h 1979084"/>
                <a:gd name="connsiteX1" fmla="*/ 2882642 w 2893448"/>
                <a:gd name="connsiteY1" fmla="*/ 416278 h 1979084"/>
                <a:gd name="connsiteX2" fmla="*/ 2861475 w 2893448"/>
                <a:gd name="connsiteY2" fmla="*/ 409222 h 1979084"/>
                <a:gd name="connsiteX3" fmla="*/ 2826198 w 2893448"/>
                <a:gd name="connsiteY3" fmla="*/ 412750 h 1979084"/>
                <a:gd name="connsiteX4" fmla="*/ 2808559 w 2893448"/>
                <a:gd name="connsiteY4" fmla="*/ 433917 h 1979084"/>
                <a:gd name="connsiteX5" fmla="*/ 2797975 w 2893448"/>
                <a:gd name="connsiteY5" fmla="*/ 444500 h 1979084"/>
                <a:gd name="connsiteX6" fmla="*/ 2780337 w 2893448"/>
                <a:gd name="connsiteY6" fmla="*/ 465667 h 1979084"/>
                <a:gd name="connsiteX7" fmla="*/ 2773281 w 2893448"/>
                <a:gd name="connsiteY7" fmla="*/ 455084 h 1979084"/>
                <a:gd name="connsiteX8" fmla="*/ 2776809 w 2893448"/>
                <a:gd name="connsiteY8" fmla="*/ 444500 h 1979084"/>
                <a:gd name="connsiteX9" fmla="*/ 2783864 w 2893448"/>
                <a:gd name="connsiteY9" fmla="*/ 419806 h 1979084"/>
                <a:gd name="connsiteX10" fmla="*/ 2780337 w 2893448"/>
                <a:gd name="connsiteY10" fmla="*/ 381000 h 1979084"/>
                <a:gd name="connsiteX11" fmla="*/ 2727420 w 2893448"/>
                <a:gd name="connsiteY11" fmla="*/ 391584 h 1979084"/>
                <a:gd name="connsiteX12" fmla="*/ 2716837 w 2893448"/>
                <a:gd name="connsiteY12" fmla="*/ 395111 h 1979084"/>
                <a:gd name="connsiteX13" fmla="*/ 2709781 w 2893448"/>
                <a:gd name="connsiteY13" fmla="*/ 405695 h 1979084"/>
                <a:gd name="connsiteX14" fmla="*/ 2699198 w 2893448"/>
                <a:gd name="connsiteY14" fmla="*/ 402167 h 1979084"/>
                <a:gd name="connsiteX15" fmla="*/ 2674503 w 2893448"/>
                <a:gd name="connsiteY15" fmla="*/ 373945 h 1979084"/>
                <a:gd name="connsiteX16" fmla="*/ 2660392 w 2893448"/>
                <a:gd name="connsiteY16" fmla="*/ 359834 h 1979084"/>
                <a:gd name="connsiteX17" fmla="*/ 2639225 w 2893448"/>
                <a:gd name="connsiteY17" fmla="*/ 345722 h 1979084"/>
                <a:gd name="connsiteX18" fmla="*/ 2614531 w 2893448"/>
                <a:gd name="connsiteY18" fmla="*/ 349250 h 1979084"/>
                <a:gd name="connsiteX19" fmla="*/ 2603948 w 2893448"/>
                <a:gd name="connsiteY19" fmla="*/ 356306 h 1979084"/>
                <a:gd name="connsiteX20" fmla="*/ 2589837 w 2893448"/>
                <a:gd name="connsiteY20" fmla="*/ 359834 h 1979084"/>
                <a:gd name="connsiteX21" fmla="*/ 2565142 w 2893448"/>
                <a:gd name="connsiteY21" fmla="*/ 356306 h 1979084"/>
                <a:gd name="connsiteX22" fmla="*/ 2554559 w 2893448"/>
                <a:gd name="connsiteY22" fmla="*/ 349250 h 1979084"/>
                <a:gd name="connsiteX23" fmla="*/ 2543975 w 2893448"/>
                <a:gd name="connsiteY23" fmla="*/ 345722 h 1979084"/>
                <a:gd name="connsiteX24" fmla="*/ 2526337 w 2893448"/>
                <a:gd name="connsiteY24" fmla="*/ 349250 h 1979084"/>
                <a:gd name="connsiteX25" fmla="*/ 2515753 w 2893448"/>
                <a:gd name="connsiteY25" fmla="*/ 381000 h 1979084"/>
                <a:gd name="connsiteX26" fmla="*/ 2505170 w 2893448"/>
                <a:gd name="connsiteY26" fmla="*/ 373945 h 1979084"/>
                <a:gd name="connsiteX27" fmla="*/ 2427559 w 2893448"/>
                <a:gd name="connsiteY27" fmla="*/ 366889 h 1979084"/>
                <a:gd name="connsiteX28" fmla="*/ 2420503 w 2893448"/>
                <a:gd name="connsiteY28" fmla="*/ 356306 h 1979084"/>
                <a:gd name="connsiteX29" fmla="*/ 2409920 w 2893448"/>
                <a:gd name="connsiteY29" fmla="*/ 317500 h 1979084"/>
                <a:gd name="connsiteX30" fmla="*/ 2406392 w 2893448"/>
                <a:gd name="connsiteY30" fmla="*/ 306917 h 1979084"/>
                <a:gd name="connsiteX31" fmla="*/ 2378170 w 2893448"/>
                <a:gd name="connsiteY31" fmla="*/ 310445 h 1979084"/>
                <a:gd name="connsiteX32" fmla="*/ 2364059 w 2893448"/>
                <a:gd name="connsiteY32" fmla="*/ 342195 h 1979084"/>
                <a:gd name="connsiteX33" fmla="*/ 2360531 w 2893448"/>
                <a:gd name="connsiteY33" fmla="*/ 352778 h 1979084"/>
                <a:gd name="connsiteX34" fmla="*/ 2349948 w 2893448"/>
                <a:gd name="connsiteY34" fmla="*/ 356306 h 1979084"/>
                <a:gd name="connsiteX35" fmla="*/ 2321725 w 2893448"/>
                <a:gd name="connsiteY35" fmla="*/ 352778 h 1979084"/>
                <a:gd name="connsiteX36" fmla="*/ 2300559 w 2893448"/>
                <a:gd name="connsiteY36" fmla="*/ 345722 h 1979084"/>
                <a:gd name="connsiteX37" fmla="*/ 2282920 w 2893448"/>
                <a:gd name="connsiteY37" fmla="*/ 342195 h 1979084"/>
                <a:gd name="connsiteX38" fmla="*/ 2198253 w 2893448"/>
                <a:gd name="connsiteY38" fmla="*/ 345722 h 1979084"/>
                <a:gd name="connsiteX39" fmla="*/ 2187670 w 2893448"/>
                <a:gd name="connsiteY39" fmla="*/ 349250 h 1979084"/>
                <a:gd name="connsiteX40" fmla="*/ 2177087 w 2893448"/>
                <a:gd name="connsiteY40" fmla="*/ 338667 h 1979084"/>
                <a:gd name="connsiteX41" fmla="*/ 2173559 w 2893448"/>
                <a:gd name="connsiteY41" fmla="*/ 328084 h 1979084"/>
                <a:gd name="connsiteX42" fmla="*/ 2152392 w 2893448"/>
                <a:gd name="connsiteY42" fmla="*/ 317500 h 1979084"/>
                <a:gd name="connsiteX43" fmla="*/ 2141809 w 2893448"/>
                <a:gd name="connsiteY43" fmla="*/ 310445 h 1979084"/>
                <a:gd name="connsiteX44" fmla="*/ 2110059 w 2893448"/>
                <a:gd name="connsiteY44" fmla="*/ 303389 h 1979084"/>
                <a:gd name="connsiteX45" fmla="*/ 2060670 w 2893448"/>
                <a:gd name="connsiteY45" fmla="*/ 296334 h 1979084"/>
                <a:gd name="connsiteX46" fmla="*/ 2007753 w 2893448"/>
                <a:gd name="connsiteY46" fmla="*/ 296334 h 1979084"/>
                <a:gd name="connsiteX47" fmla="*/ 1986587 w 2893448"/>
                <a:gd name="connsiteY47" fmla="*/ 303389 h 1979084"/>
                <a:gd name="connsiteX48" fmla="*/ 1976003 w 2893448"/>
                <a:gd name="connsiteY48" fmla="*/ 306917 h 1979084"/>
                <a:gd name="connsiteX49" fmla="*/ 1951309 w 2893448"/>
                <a:gd name="connsiteY49" fmla="*/ 331611 h 1979084"/>
                <a:gd name="connsiteX50" fmla="*/ 1940725 w 2893448"/>
                <a:gd name="connsiteY50" fmla="*/ 338667 h 1979084"/>
                <a:gd name="connsiteX51" fmla="*/ 1919559 w 2893448"/>
                <a:gd name="connsiteY51" fmla="*/ 345722 h 1979084"/>
                <a:gd name="connsiteX52" fmla="*/ 1916031 w 2893448"/>
                <a:gd name="connsiteY52" fmla="*/ 356306 h 1979084"/>
                <a:gd name="connsiteX53" fmla="*/ 1884281 w 2893448"/>
                <a:gd name="connsiteY53" fmla="*/ 366889 h 1979084"/>
                <a:gd name="connsiteX54" fmla="*/ 1873698 w 2893448"/>
                <a:gd name="connsiteY54" fmla="*/ 373945 h 1979084"/>
                <a:gd name="connsiteX55" fmla="*/ 1852531 w 2893448"/>
                <a:gd name="connsiteY55" fmla="*/ 388056 h 1979084"/>
                <a:gd name="connsiteX56" fmla="*/ 1838420 w 2893448"/>
                <a:gd name="connsiteY56" fmla="*/ 409222 h 1979084"/>
                <a:gd name="connsiteX57" fmla="*/ 1834892 w 2893448"/>
                <a:gd name="connsiteY57" fmla="*/ 419806 h 1979084"/>
                <a:gd name="connsiteX58" fmla="*/ 1824309 w 2893448"/>
                <a:gd name="connsiteY58" fmla="*/ 426861 h 1979084"/>
                <a:gd name="connsiteX59" fmla="*/ 1810198 w 2893448"/>
                <a:gd name="connsiteY59" fmla="*/ 448028 h 1979084"/>
                <a:gd name="connsiteX60" fmla="*/ 1806670 w 2893448"/>
                <a:gd name="connsiteY60" fmla="*/ 458611 h 1979084"/>
                <a:gd name="connsiteX61" fmla="*/ 1803142 w 2893448"/>
                <a:gd name="connsiteY61" fmla="*/ 476250 h 1979084"/>
                <a:gd name="connsiteX62" fmla="*/ 1792559 w 2893448"/>
                <a:gd name="connsiteY62" fmla="*/ 479778 h 1979084"/>
                <a:gd name="connsiteX63" fmla="*/ 1767864 w 2893448"/>
                <a:gd name="connsiteY63" fmla="*/ 483306 h 1979084"/>
                <a:gd name="connsiteX64" fmla="*/ 1746698 w 2893448"/>
                <a:gd name="connsiteY64" fmla="*/ 493889 h 1979084"/>
                <a:gd name="connsiteX65" fmla="*/ 1736114 w 2893448"/>
                <a:gd name="connsiteY65" fmla="*/ 500945 h 1979084"/>
                <a:gd name="connsiteX66" fmla="*/ 1707892 w 2893448"/>
                <a:gd name="connsiteY66" fmla="*/ 504472 h 1979084"/>
                <a:gd name="connsiteX67" fmla="*/ 1700837 w 2893448"/>
                <a:gd name="connsiteY67" fmla="*/ 515056 h 1979084"/>
                <a:gd name="connsiteX68" fmla="*/ 1679670 w 2893448"/>
                <a:gd name="connsiteY68" fmla="*/ 500945 h 1979084"/>
                <a:gd name="connsiteX69" fmla="*/ 1633809 w 2893448"/>
                <a:gd name="connsiteY69" fmla="*/ 504472 h 1979084"/>
                <a:gd name="connsiteX70" fmla="*/ 1623225 w 2893448"/>
                <a:gd name="connsiteY70" fmla="*/ 511528 h 1979084"/>
                <a:gd name="connsiteX71" fmla="*/ 1612642 w 2893448"/>
                <a:gd name="connsiteY71" fmla="*/ 515056 h 1979084"/>
                <a:gd name="connsiteX72" fmla="*/ 1609114 w 2893448"/>
                <a:gd name="connsiteY72" fmla="*/ 525639 h 1979084"/>
                <a:gd name="connsiteX73" fmla="*/ 1591475 w 2893448"/>
                <a:gd name="connsiteY73" fmla="*/ 529167 h 1979084"/>
                <a:gd name="connsiteX74" fmla="*/ 1545614 w 2893448"/>
                <a:gd name="connsiteY74" fmla="*/ 525639 h 1979084"/>
                <a:gd name="connsiteX75" fmla="*/ 1542087 w 2893448"/>
                <a:gd name="connsiteY75" fmla="*/ 500945 h 1979084"/>
                <a:gd name="connsiteX76" fmla="*/ 1535031 w 2893448"/>
                <a:gd name="connsiteY76" fmla="*/ 490361 h 1979084"/>
                <a:gd name="connsiteX77" fmla="*/ 1524448 w 2893448"/>
                <a:gd name="connsiteY77" fmla="*/ 486834 h 1979084"/>
                <a:gd name="connsiteX78" fmla="*/ 1496225 w 2893448"/>
                <a:gd name="connsiteY78" fmla="*/ 483306 h 1979084"/>
                <a:gd name="connsiteX79" fmla="*/ 1464475 w 2893448"/>
                <a:gd name="connsiteY79" fmla="*/ 465667 h 1979084"/>
                <a:gd name="connsiteX80" fmla="*/ 1443309 w 2893448"/>
                <a:gd name="connsiteY80" fmla="*/ 469195 h 1979084"/>
                <a:gd name="connsiteX81" fmla="*/ 1432725 w 2893448"/>
                <a:gd name="connsiteY81" fmla="*/ 472722 h 1979084"/>
                <a:gd name="connsiteX82" fmla="*/ 1397448 w 2893448"/>
                <a:gd name="connsiteY82" fmla="*/ 469195 h 1979084"/>
                <a:gd name="connsiteX83" fmla="*/ 1369225 w 2893448"/>
                <a:gd name="connsiteY83" fmla="*/ 444500 h 1979084"/>
                <a:gd name="connsiteX84" fmla="*/ 1365698 w 2893448"/>
                <a:gd name="connsiteY84" fmla="*/ 405695 h 1979084"/>
                <a:gd name="connsiteX85" fmla="*/ 1376281 w 2893448"/>
                <a:gd name="connsiteY85" fmla="*/ 402167 h 1979084"/>
                <a:gd name="connsiteX86" fmla="*/ 1383337 w 2893448"/>
                <a:gd name="connsiteY86" fmla="*/ 391584 h 1979084"/>
                <a:gd name="connsiteX87" fmla="*/ 1404503 w 2893448"/>
                <a:gd name="connsiteY87" fmla="*/ 384528 h 1979084"/>
                <a:gd name="connsiteX88" fmla="*/ 1415087 w 2893448"/>
                <a:gd name="connsiteY88" fmla="*/ 377472 h 1979084"/>
                <a:gd name="connsiteX89" fmla="*/ 1415087 w 2893448"/>
                <a:gd name="connsiteY89" fmla="*/ 342195 h 1979084"/>
                <a:gd name="connsiteX90" fmla="*/ 1411559 w 2893448"/>
                <a:gd name="connsiteY90" fmla="*/ 331611 h 1979084"/>
                <a:gd name="connsiteX91" fmla="*/ 1400975 w 2893448"/>
                <a:gd name="connsiteY91" fmla="*/ 324556 h 1979084"/>
                <a:gd name="connsiteX92" fmla="*/ 1397448 w 2893448"/>
                <a:gd name="connsiteY92" fmla="*/ 313972 h 1979084"/>
                <a:gd name="connsiteX93" fmla="*/ 1376281 w 2893448"/>
                <a:gd name="connsiteY93" fmla="*/ 296334 h 1979084"/>
                <a:gd name="connsiteX94" fmla="*/ 1358642 w 2893448"/>
                <a:gd name="connsiteY94" fmla="*/ 275167 h 1979084"/>
                <a:gd name="connsiteX95" fmla="*/ 1344531 w 2893448"/>
                <a:gd name="connsiteY95" fmla="*/ 254000 h 1979084"/>
                <a:gd name="connsiteX96" fmla="*/ 1323364 w 2893448"/>
                <a:gd name="connsiteY96" fmla="*/ 246945 h 1979084"/>
                <a:gd name="connsiteX97" fmla="*/ 1302198 w 2893448"/>
                <a:gd name="connsiteY97" fmla="*/ 236361 h 1979084"/>
                <a:gd name="connsiteX98" fmla="*/ 1291614 w 2893448"/>
                <a:gd name="connsiteY98" fmla="*/ 229306 h 1979084"/>
                <a:gd name="connsiteX99" fmla="*/ 1281031 w 2893448"/>
                <a:gd name="connsiteY99" fmla="*/ 225778 h 1979084"/>
                <a:gd name="connsiteX100" fmla="*/ 1270448 w 2893448"/>
                <a:gd name="connsiteY100" fmla="*/ 218722 h 1979084"/>
                <a:gd name="connsiteX101" fmla="*/ 1249281 w 2893448"/>
                <a:gd name="connsiteY101" fmla="*/ 211667 h 1979084"/>
                <a:gd name="connsiteX102" fmla="*/ 1238698 w 2893448"/>
                <a:gd name="connsiteY102" fmla="*/ 208139 h 1979084"/>
                <a:gd name="connsiteX103" fmla="*/ 1228114 w 2893448"/>
                <a:gd name="connsiteY103" fmla="*/ 201084 h 1979084"/>
                <a:gd name="connsiteX104" fmla="*/ 1199892 w 2893448"/>
                <a:gd name="connsiteY104" fmla="*/ 194028 h 1979084"/>
                <a:gd name="connsiteX105" fmla="*/ 1189309 w 2893448"/>
                <a:gd name="connsiteY105" fmla="*/ 186972 h 1979084"/>
                <a:gd name="connsiteX106" fmla="*/ 1178725 w 2893448"/>
                <a:gd name="connsiteY106" fmla="*/ 176389 h 1979084"/>
                <a:gd name="connsiteX107" fmla="*/ 1168142 w 2893448"/>
                <a:gd name="connsiteY107" fmla="*/ 172861 h 1979084"/>
                <a:gd name="connsiteX108" fmla="*/ 1161087 w 2893448"/>
                <a:gd name="connsiteY108" fmla="*/ 162278 h 1979084"/>
                <a:gd name="connsiteX109" fmla="*/ 1139920 w 2893448"/>
                <a:gd name="connsiteY109" fmla="*/ 176389 h 1979084"/>
                <a:gd name="connsiteX110" fmla="*/ 1132864 w 2893448"/>
                <a:gd name="connsiteY110" fmla="*/ 197556 h 1979084"/>
                <a:gd name="connsiteX111" fmla="*/ 1122281 w 2893448"/>
                <a:gd name="connsiteY111" fmla="*/ 218722 h 1979084"/>
                <a:gd name="connsiteX112" fmla="*/ 1101114 w 2893448"/>
                <a:gd name="connsiteY112" fmla="*/ 225778 h 1979084"/>
                <a:gd name="connsiteX113" fmla="*/ 1083475 w 2893448"/>
                <a:gd name="connsiteY113" fmla="*/ 222250 h 1979084"/>
                <a:gd name="connsiteX114" fmla="*/ 1072892 w 2893448"/>
                <a:gd name="connsiteY114" fmla="*/ 215195 h 1979084"/>
                <a:gd name="connsiteX115" fmla="*/ 1062309 w 2893448"/>
                <a:gd name="connsiteY115" fmla="*/ 211667 h 1979084"/>
                <a:gd name="connsiteX116" fmla="*/ 1044670 w 2893448"/>
                <a:gd name="connsiteY116" fmla="*/ 197556 h 1979084"/>
                <a:gd name="connsiteX117" fmla="*/ 1037614 w 2893448"/>
                <a:gd name="connsiteY117" fmla="*/ 186972 h 1979084"/>
                <a:gd name="connsiteX118" fmla="*/ 1034087 w 2893448"/>
                <a:gd name="connsiteY118" fmla="*/ 176389 h 1979084"/>
                <a:gd name="connsiteX119" fmla="*/ 1027031 w 2893448"/>
                <a:gd name="connsiteY119" fmla="*/ 165806 h 1979084"/>
                <a:gd name="connsiteX120" fmla="*/ 1005864 w 2893448"/>
                <a:gd name="connsiteY120" fmla="*/ 155222 h 1979084"/>
                <a:gd name="connsiteX121" fmla="*/ 977642 w 2893448"/>
                <a:gd name="connsiteY121" fmla="*/ 158750 h 1979084"/>
                <a:gd name="connsiteX122" fmla="*/ 967059 w 2893448"/>
                <a:gd name="connsiteY122" fmla="*/ 162278 h 1979084"/>
                <a:gd name="connsiteX123" fmla="*/ 952948 w 2893448"/>
                <a:gd name="connsiteY123" fmla="*/ 176389 h 1979084"/>
                <a:gd name="connsiteX124" fmla="*/ 945892 w 2893448"/>
                <a:gd name="connsiteY124" fmla="*/ 186972 h 1979084"/>
                <a:gd name="connsiteX125" fmla="*/ 935309 w 2893448"/>
                <a:gd name="connsiteY125" fmla="*/ 208139 h 1979084"/>
                <a:gd name="connsiteX126" fmla="*/ 924725 w 2893448"/>
                <a:gd name="connsiteY126" fmla="*/ 211667 h 1979084"/>
                <a:gd name="connsiteX127" fmla="*/ 917670 w 2893448"/>
                <a:gd name="connsiteY127" fmla="*/ 222250 h 1979084"/>
                <a:gd name="connsiteX128" fmla="*/ 914142 w 2893448"/>
                <a:gd name="connsiteY128" fmla="*/ 232834 h 1979084"/>
                <a:gd name="connsiteX129" fmla="*/ 903559 w 2893448"/>
                <a:gd name="connsiteY129" fmla="*/ 239889 h 1979084"/>
                <a:gd name="connsiteX130" fmla="*/ 843587 w 2893448"/>
                <a:gd name="connsiteY130" fmla="*/ 254000 h 1979084"/>
                <a:gd name="connsiteX131" fmla="*/ 801253 w 2893448"/>
                <a:gd name="connsiteY131" fmla="*/ 250472 h 1979084"/>
                <a:gd name="connsiteX132" fmla="*/ 794198 w 2893448"/>
                <a:gd name="connsiteY132" fmla="*/ 201084 h 1979084"/>
                <a:gd name="connsiteX133" fmla="*/ 783614 w 2893448"/>
                <a:gd name="connsiteY133" fmla="*/ 179917 h 1979084"/>
                <a:gd name="connsiteX134" fmla="*/ 773031 w 2893448"/>
                <a:gd name="connsiteY134" fmla="*/ 158750 h 1979084"/>
                <a:gd name="connsiteX135" fmla="*/ 769503 w 2893448"/>
                <a:gd name="connsiteY135" fmla="*/ 148167 h 1979084"/>
                <a:gd name="connsiteX136" fmla="*/ 758920 w 2893448"/>
                <a:gd name="connsiteY136" fmla="*/ 141111 h 1979084"/>
                <a:gd name="connsiteX137" fmla="*/ 765975 w 2893448"/>
                <a:gd name="connsiteY137" fmla="*/ 102306 h 1979084"/>
                <a:gd name="connsiteX138" fmla="*/ 773031 w 2893448"/>
                <a:gd name="connsiteY138" fmla="*/ 77611 h 1979084"/>
                <a:gd name="connsiteX139" fmla="*/ 780087 w 2893448"/>
                <a:gd name="connsiteY139" fmla="*/ 67028 h 1979084"/>
                <a:gd name="connsiteX140" fmla="*/ 790670 w 2893448"/>
                <a:gd name="connsiteY140" fmla="*/ 7056 h 1979084"/>
                <a:gd name="connsiteX141" fmla="*/ 780087 w 2893448"/>
                <a:gd name="connsiteY141" fmla="*/ 0 h 1979084"/>
                <a:gd name="connsiteX142" fmla="*/ 758920 w 2893448"/>
                <a:gd name="connsiteY142" fmla="*/ 7056 h 1979084"/>
                <a:gd name="connsiteX143" fmla="*/ 734225 w 2893448"/>
                <a:gd name="connsiteY143" fmla="*/ 14111 h 1979084"/>
                <a:gd name="connsiteX144" fmla="*/ 713059 w 2893448"/>
                <a:gd name="connsiteY144" fmla="*/ 21167 h 1979084"/>
                <a:gd name="connsiteX145" fmla="*/ 677781 w 2893448"/>
                <a:gd name="connsiteY145" fmla="*/ 24695 h 1979084"/>
                <a:gd name="connsiteX146" fmla="*/ 667198 w 2893448"/>
                <a:gd name="connsiteY146" fmla="*/ 28222 h 1979084"/>
                <a:gd name="connsiteX147" fmla="*/ 656614 w 2893448"/>
                <a:gd name="connsiteY147" fmla="*/ 35278 h 1979084"/>
                <a:gd name="connsiteX148" fmla="*/ 635448 w 2893448"/>
                <a:gd name="connsiteY148" fmla="*/ 42334 h 1979084"/>
                <a:gd name="connsiteX149" fmla="*/ 624864 w 2893448"/>
                <a:gd name="connsiteY149" fmla="*/ 45861 h 1979084"/>
                <a:gd name="connsiteX150" fmla="*/ 614281 w 2893448"/>
                <a:gd name="connsiteY150" fmla="*/ 49389 h 1979084"/>
                <a:gd name="connsiteX151" fmla="*/ 607225 w 2893448"/>
                <a:gd name="connsiteY151" fmla="*/ 59972 h 1979084"/>
                <a:gd name="connsiteX152" fmla="*/ 603698 w 2893448"/>
                <a:gd name="connsiteY152" fmla="*/ 81139 h 1979084"/>
                <a:gd name="connsiteX153" fmla="*/ 571948 w 2893448"/>
                <a:gd name="connsiteY153" fmla="*/ 98778 h 1979084"/>
                <a:gd name="connsiteX154" fmla="*/ 540198 w 2893448"/>
                <a:gd name="connsiteY154" fmla="*/ 123472 h 1979084"/>
                <a:gd name="connsiteX155" fmla="*/ 533142 w 2893448"/>
                <a:gd name="connsiteY155" fmla="*/ 134056 h 1979084"/>
                <a:gd name="connsiteX156" fmla="*/ 522559 w 2893448"/>
                <a:gd name="connsiteY156" fmla="*/ 165806 h 1979084"/>
                <a:gd name="connsiteX157" fmla="*/ 515503 w 2893448"/>
                <a:gd name="connsiteY157" fmla="*/ 186972 h 1979084"/>
                <a:gd name="connsiteX158" fmla="*/ 504920 w 2893448"/>
                <a:gd name="connsiteY158" fmla="*/ 208139 h 1979084"/>
                <a:gd name="connsiteX159" fmla="*/ 494337 w 2893448"/>
                <a:gd name="connsiteY159" fmla="*/ 211667 h 1979084"/>
                <a:gd name="connsiteX160" fmla="*/ 487281 w 2893448"/>
                <a:gd name="connsiteY160" fmla="*/ 222250 h 1979084"/>
                <a:gd name="connsiteX161" fmla="*/ 466114 w 2893448"/>
                <a:gd name="connsiteY161" fmla="*/ 232834 h 1979084"/>
                <a:gd name="connsiteX162" fmla="*/ 459059 w 2893448"/>
                <a:gd name="connsiteY162" fmla="*/ 254000 h 1979084"/>
                <a:gd name="connsiteX163" fmla="*/ 448475 w 2893448"/>
                <a:gd name="connsiteY163" fmla="*/ 275167 h 1979084"/>
                <a:gd name="connsiteX164" fmla="*/ 444948 w 2893448"/>
                <a:gd name="connsiteY164" fmla="*/ 296334 h 1979084"/>
                <a:gd name="connsiteX165" fmla="*/ 437892 w 2893448"/>
                <a:gd name="connsiteY165" fmla="*/ 306917 h 1979084"/>
                <a:gd name="connsiteX166" fmla="*/ 434364 w 2893448"/>
                <a:gd name="connsiteY166" fmla="*/ 317500 h 1979084"/>
                <a:gd name="connsiteX167" fmla="*/ 423781 w 2893448"/>
                <a:gd name="connsiteY167" fmla="*/ 338667 h 1979084"/>
                <a:gd name="connsiteX168" fmla="*/ 423781 w 2893448"/>
                <a:gd name="connsiteY168" fmla="*/ 366889 h 1979084"/>
                <a:gd name="connsiteX169" fmla="*/ 430837 w 2893448"/>
                <a:gd name="connsiteY169" fmla="*/ 388056 h 1979084"/>
                <a:gd name="connsiteX170" fmla="*/ 427309 w 2893448"/>
                <a:gd name="connsiteY170" fmla="*/ 423334 h 1979084"/>
                <a:gd name="connsiteX171" fmla="*/ 413198 w 2893448"/>
                <a:gd name="connsiteY171" fmla="*/ 444500 h 1979084"/>
                <a:gd name="connsiteX172" fmla="*/ 406142 w 2893448"/>
                <a:gd name="connsiteY172" fmla="*/ 455084 h 1979084"/>
                <a:gd name="connsiteX173" fmla="*/ 384975 w 2893448"/>
                <a:gd name="connsiteY173" fmla="*/ 469195 h 1979084"/>
                <a:gd name="connsiteX174" fmla="*/ 374392 w 2893448"/>
                <a:gd name="connsiteY174" fmla="*/ 476250 h 1979084"/>
                <a:gd name="connsiteX175" fmla="*/ 363809 w 2893448"/>
                <a:gd name="connsiteY175" fmla="*/ 479778 h 1979084"/>
                <a:gd name="connsiteX176" fmla="*/ 349698 w 2893448"/>
                <a:gd name="connsiteY176" fmla="*/ 497417 h 1979084"/>
                <a:gd name="connsiteX177" fmla="*/ 346170 w 2893448"/>
                <a:gd name="connsiteY177" fmla="*/ 508000 h 1979084"/>
                <a:gd name="connsiteX178" fmla="*/ 335587 w 2893448"/>
                <a:gd name="connsiteY178" fmla="*/ 511528 h 1979084"/>
                <a:gd name="connsiteX179" fmla="*/ 325003 w 2893448"/>
                <a:gd name="connsiteY179" fmla="*/ 518584 h 1979084"/>
                <a:gd name="connsiteX180" fmla="*/ 314420 w 2893448"/>
                <a:gd name="connsiteY180" fmla="*/ 539750 h 1979084"/>
                <a:gd name="connsiteX181" fmla="*/ 293253 w 2893448"/>
                <a:gd name="connsiteY181" fmla="*/ 546806 h 1979084"/>
                <a:gd name="connsiteX182" fmla="*/ 286198 w 2893448"/>
                <a:gd name="connsiteY182" fmla="*/ 557389 h 1979084"/>
                <a:gd name="connsiteX183" fmla="*/ 275614 w 2893448"/>
                <a:gd name="connsiteY183" fmla="*/ 564445 h 1979084"/>
                <a:gd name="connsiteX184" fmla="*/ 272087 w 2893448"/>
                <a:gd name="connsiteY184" fmla="*/ 585611 h 1979084"/>
                <a:gd name="connsiteX185" fmla="*/ 261503 w 2893448"/>
                <a:gd name="connsiteY185" fmla="*/ 606778 h 1979084"/>
                <a:gd name="connsiteX186" fmla="*/ 257975 w 2893448"/>
                <a:gd name="connsiteY186" fmla="*/ 627945 h 1979084"/>
                <a:gd name="connsiteX187" fmla="*/ 247392 w 2893448"/>
                <a:gd name="connsiteY187" fmla="*/ 659695 h 1979084"/>
                <a:gd name="connsiteX188" fmla="*/ 243864 w 2893448"/>
                <a:gd name="connsiteY188" fmla="*/ 670278 h 1979084"/>
                <a:gd name="connsiteX189" fmla="*/ 233281 w 2893448"/>
                <a:gd name="connsiteY189" fmla="*/ 673806 h 1979084"/>
                <a:gd name="connsiteX190" fmla="*/ 219170 w 2893448"/>
                <a:gd name="connsiteY190" fmla="*/ 694972 h 1979084"/>
                <a:gd name="connsiteX191" fmla="*/ 187420 w 2893448"/>
                <a:gd name="connsiteY191" fmla="*/ 719667 h 1979084"/>
                <a:gd name="connsiteX192" fmla="*/ 176837 w 2893448"/>
                <a:gd name="connsiteY192" fmla="*/ 740834 h 1979084"/>
                <a:gd name="connsiteX193" fmla="*/ 173309 w 2893448"/>
                <a:gd name="connsiteY193" fmla="*/ 751417 h 1979084"/>
                <a:gd name="connsiteX194" fmla="*/ 166253 w 2893448"/>
                <a:gd name="connsiteY194" fmla="*/ 776111 h 1979084"/>
                <a:gd name="connsiteX195" fmla="*/ 155670 w 2893448"/>
                <a:gd name="connsiteY195" fmla="*/ 797278 h 1979084"/>
                <a:gd name="connsiteX196" fmla="*/ 152142 w 2893448"/>
                <a:gd name="connsiteY196" fmla="*/ 818445 h 1979084"/>
                <a:gd name="connsiteX197" fmla="*/ 141559 w 2893448"/>
                <a:gd name="connsiteY197" fmla="*/ 829028 h 1979084"/>
                <a:gd name="connsiteX198" fmla="*/ 138031 w 2893448"/>
                <a:gd name="connsiteY198" fmla="*/ 839611 h 1979084"/>
                <a:gd name="connsiteX199" fmla="*/ 141559 w 2893448"/>
                <a:gd name="connsiteY199" fmla="*/ 853722 h 1979084"/>
                <a:gd name="connsiteX200" fmla="*/ 134503 w 2893448"/>
                <a:gd name="connsiteY200" fmla="*/ 913695 h 1979084"/>
                <a:gd name="connsiteX201" fmla="*/ 145087 w 2893448"/>
                <a:gd name="connsiteY201" fmla="*/ 959556 h 1979084"/>
                <a:gd name="connsiteX202" fmla="*/ 148614 w 2893448"/>
                <a:gd name="connsiteY202" fmla="*/ 970139 h 1979084"/>
                <a:gd name="connsiteX203" fmla="*/ 152142 w 2893448"/>
                <a:gd name="connsiteY203" fmla="*/ 1040695 h 1979084"/>
                <a:gd name="connsiteX204" fmla="*/ 159198 w 2893448"/>
                <a:gd name="connsiteY204" fmla="*/ 1051278 h 1979084"/>
                <a:gd name="connsiteX205" fmla="*/ 145087 w 2893448"/>
                <a:gd name="connsiteY205" fmla="*/ 1072445 h 1979084"/>
                <a:gd name="connsiteX206" fmla="*/ 138031 w 2893448"/>
                <a:gd name="connsiteY206" fmla="*/ 1083028 h 1979084"/>
                <a:gd name="connsiteX207" fmla="*/ 78059 w 2893448"/>
                <a:gd name="connsiteY207" fmla="*/ 1150056 h 1979084"/>
                <a:gd name="connsiteX208" fmla="*/ 67475 w 2893448"/>
                <a:gd name="connsiteY208" fmla="*/ 1146528 h 1979084"/>
                <a:gd name="connsiteX209" fmla="*/ 60420 w 2893448"/>
                <a:gd name="connsiteY209" fmla="*/ 1135945 h 1979084"/>
                <a:gd name="connsiteX210" fmla="*/ 39253 w 2893448"/>
                <a:gd name="connsiteY210" fmla="*/ 1128889 h 1979084"/>
                <a:gd name="connsiteX211" fmla="*/ 25142 w 2893448"/>
                <a:gd name="connsiteY211" fmla="*/ 1132417 h 1979084"/>
                <a:gd name="connsiteX212" fmla="*/ 18087 w 2893448"/>
                <a:gd name="connsiteY212" fmla="*/ 1143000 h 1979084"/>
                <a:gd name="connsiteX213" fmla="*/ 11031 w 2893448"/>
                <a:gd name="connsiteY213" fmla="*/ 1167695 h 1979084"/>
                <a:gd name="connsiteX214" fmla="*/ 3975 w 2893448"/>
                <a:gd name="connsiteY214" fmla="*/ 1178278 h 1979084"/>
                <a:gd name="connsiteX215" fmla="*/ 3975 w 2893448"/>
                <a:gd name="connsiteY215" fmla="*/ 1202972 h 1979084"/>
                <a:gd name="connsiteX216" fmla="*/ 14559 w 2893448"/>
                <a:gd name="connsiteY216" fmla="*/ 1206500 h 1979084"/>
                <a:gd name="connsiteX217" fmla="*/ 14559 w 2893448"/>
                <a:gd name="connsiteY217" fmla="*/ 1231195 h 1979084"/>
                <a:gd name="connsiteX218" fmla="*/ 18087 w 2893448"/>
                <a:gd name="connsiteY218" fmla="*/ 1270000 h 1979084"/>
                <a:gd name="connsiteX219" fmla="*/ 28670 w 2893448"/>
                <a:gd name="connsiteY219" fmla="*/ 1277056 h 1979084"/>
                <a:gd name="connsiteX220" fmla="*/ 53364 w 2893448"/>
                <a:gd name="connsiteY220" fmla="*/ 1287639 h 1979084"/>
                <a:gd name="connsiteX221" fmla="*/ 63948 w 2893448"/>
                <a:gd name="connsiteY221" fmla="*/ 1294695 h 1979084"/>
                <a:gd name="connsiteX222" fmla="*/ 85114 w 2893448"/>
                <a:gd name="connsiteY222" fmla="*/ 1301750 h 1979084"/>
                <a:gd name="connsiteX223" fmla="*/ 95698 w 2893448"/>
                <a:gd name="connsiteY223" fmla="*/ 1305278 h 1979084"/>
                <a:gd name="connsiteX224" fmla="*/ 106281 w 2893448"/>
                <a:gd name="connsiteY224" fmla="*/ 1312334 h 1979084"/>
                <a:gd name="connsiteX225" fmla="*/ 116864 w 2893448"/>
                <a:gd name="connsiteY225" fmla="*/ 1315861 h 1979084"/>
                <a:gd name="connsiteX226" fmla="*/ 127448 w 2893448"/>
                <a:gd name="connsiteY226" fmla="*/ 1326445 h 1979084"/>
                <a:gd name="connsiteX227" fmla="*/ 152142 w 2893448"/>
                <a:gd name="connsiteY227" fmla="*/ 1329972 h 1979084"/>
                <a:gd name="connsiteX228" fmla="*/ 173309 w 2893448"/>
                <a:gd name="connsiteY228" fmla="*/ 1340556 h 1979084"/>
                <a:gd name="connsiteX229" fmla="*/ 183892 w 2893448"/>
                <a:gd name="connsiteY229" fmla="*/ 1337028 h 1979084"/>
                <a:gd name="connsiteX230" fmla="*/ 212114 w 2893448"/>
                <a:gd name="connsiteY230" fmla="*/ 1329972 h 1979084"/>
                <a:gd name="connsiteX231" fmla="*/ 229753 w 2893448"/>
                <a:gd name="connsiteY231" fmla="*/ 1305278 h 1979084"/>
                <a:gd name="connsiteX232" fmla="*/ 236809 w 2893448"/>
                <a:gd name="connsiteY232" fmla="*/ 1284111 h 1979084"/>
                <a:gd name="connsiteX233" fmla="*/ 226225 w 2893448"/>
                <a:gd name="connsiteY233" fmla="*/ 1280584 h 1979084"/>
                <a:gd name="connsiteX234" fmla="*/ 254448 w 2893448"/>
                <a:gd name="connsiteY234" fmla="*/ 1284111 h 1979084"/>
                <a:gd name="connsiteX235" fmla="*/ 268559 w 2893448"/>
                <a:gd name="connsiteY235" fmla="*/ 1287639 h 1979084"/>
                <a:gd name="connsiteX236" fmla="*/ 279142 w 2893448"/>
                <a:gd name="connsiteY236" fmla="*/ 1291167 h 1979084"/>
                <a:gd name="connsiteX237" fmla="*/ 303837 w 2893448"/>
                <a:gd name="connsiteY237" fmla="*/ 1294695 h 1979084"/>
                <a:gd name="connsiteX238" fmla="*/ 321475 w 2893448"/>
                <a:gd name="connsiteY238" fmla="*/ 1312334 h 1979084"/>
                <a:gd name="connsiteX239" fmla="*/ 325003 w 2893448"/>
                <a:gd name="connsiteY239" fmla="*/ 1322917 h 1979084"/>
                <a:gd name="connsiteX240" fmla="*/ 339114 w 2893448"/>
                <a:gd name="connsiteY240" fmla="*/ 1344084 h 1979084"/>
                <a:gd name="connsiteX241" fmla="*/ 342642 w 2893448"/>
                <a:gd name="connsiteY241" fmla="*/ 1375834 h 1979084"/>
                <a:gd name="connsiteX242" fmla="*/ 349698 w 2893448"/>
                <a:gd name="connsiteY242" fmla="*/ 1397000 h 1979084"/>
                <a:gd name="connsiteX243" fmla="*/ 356753 w 2893448"/>
                <a:gd name="connsiteY243" fmla="*/ 1418167 h 1979084"/>
                <a:gd name="connsiteX244" fmla="*/ 363809 w 2893448"/>
                <a:gd name="connsiteY244" fmla="*/ 1428750 h 1979084"/>
                <a:gd name="connsiteX245" fmla="*/ 367337 w 2893448"/>
                <a:gd name="connsiteY245" fmla="*/ 1456972 h 1979084"/>
                <a:gd name="connsiteX246" fmla="*/ 381448 w 2893448"/>
                <a:gd name="connsiteY246" fmla="*/ 1478139 h 1979084"/>
                <a:gd name="connsiteX247" fmla="*/ 388503 w 2893448"/>
                <a:gd name="connsiteY247" fmla="*/ 1488722 h 1979084"/>
                <a:gd name="connsiteX248" fmla="*/ 392031 w 2893448"/>
                <a:gd name="connsiteY248" fmla="*/ 1499306 h 1979084"/>
                <a:gd name="connsiteX249" fmla="*/ 402614 w 2893448"/>
                <a:gd name="connsiteY249" fmla="*/ 1502834 h 1979084"/>
                <a:gd name="connsiteX250" fmla="*/ 406142 w 2893448"/>
                <a:gd name="connsiteY250" fmla="*/ 1492250 h 1979084"/>
                <a:gd name="connsiteX251" fmla="*/ 430837 w 2893448"/>
                <a:gd name="connsiteY251" fmla="*/ 1481667 h 1979084"/>
                <a:gd name="connsiteX252" fmla="*/ 441420 w 2893448"/>
                <a:gd name="connsiteY252" fmla="*/ 1478139 h 1979084"/>
                <a:gd name="connsiteX253" fmla="*/ 459059 w 2893448"/>
                <a:gd name="connsiteY253" fmla="*/ 1492250 h 1979084"/>
                <a:gd name="connsiteX254" fmla="*/ 462587 w 2893448"/>
                <a:gd name="connsiteY254" fmla="*/ 1502834 h 1979084"/>
                <a:gd name="connsiteX255" fmla="*/ 473170 w 2893448"/>
                <a:gd name="connsiteY255" fmla="*/ 1506361 h 1979084"/>
                <a:gd name="connsiteX256" fmla="*/ 483753 w 2893448"/>
                <a:gd name="connsiteY256" fmla="*/ 1516945 h 1979084"/>
                <a:gd name="connsiteX257" fmla="*/ 494337 w 2893448"/>
                <a:gd name="connsiteY257" fmla="*/ 1520472 h 1979084"/>
                <a:gd name="connsiteX258" fmla="*/ 504920 w 2893448"/>
                <a:gd name="connsiteY258" fmla="*/ 1541639 h 1979084"/>
                <a:gd name="connsiteX259" fmla="*/ 540198 w 2893448"/>
                <a:gd name="connsiteY259" fmla="*/ 1552222 h 1979084"/>
                <a:gd name="connsiteX260" fmla="*/ 582531 w 2893448"/>
                <a:gd name="connsiteY260" fmla="*/ 1573389 h 1979084"/>
                <a:gd name="connsiteX261" fmla="*/ 593114 w 2893448"/>
                <a:gd name="connsiteY261" fmla="*/ 1576917 h 1979084"/>
                <a:gd name="connsiteX262" fmla="*/ 607225 w 2893448"/>
                <a:gd name="connsiteY262" fmla="*/ 1598084 h 1979084"/>
                <a:gd name="connsiteX263" fmla="*/ 660142 w 2893448"/>
                <a:gd name="connsiteY263" fmla="*/ 1608667 h 1979084"/>
                <a:gd name="connsiteX264" fmla="*/ 737753 w 2893448"/>
                <a:gd name="connsiteY264" fmla="*/ 1612195 h 1979084"/>
                <a:gd name="connsiteX265" fmla="*/ 748337 w 2893448"/>
                <a:gd name="connsiteY265" fmla="*/ 1608667 h 1979084"/>
                <a:gd name="connsiteX266" fmla="*/ 755392 w 2893448"/>
                <a:gd name="connsiteY266" fmla="*/ 1619250 h 1979084"/>
                <a:gd name="connsiteX267" fmla="*/ 776559 w 2893448"/>
                <a:gd name="connsiteY267" fmla="*/ 1636889 h 1979084"/>
                <a:gd name="connsiteX268" fmla="*/ 783614 w 2893448"/>
                <a:gd name="connsiteY268" fmla="*/ 1647472 h 1979084"/>
                <a:gd name="connsiteX269" fmla="*/ 787142 w 2893448"/>
                <a:gd name="connsiteY269" fmla="*/ 1658056 h 1979084"/>
                <a:gd name="connsiteX270" fmla="*/ 801253 w 2893448"/>
                <a:gd name="connsiteY270" fmla="*/ 1679222 h 1979084"/>
                <a:gd name="connsiteX271" fmla="*/ 808309 w 2893448"/>
                <a:gd name="connsiteY271" fmla="*/ 1700389 h 1979084"/>
                <a:gd name="connsiteX272" fmla="*/ 804781 w 2893448"/>
                <a:gd name="connsiteY272" fmla="*/ 1746250 h 1979084"/>
                <a:gd name="connsiteX273" fmla="*/ 794198 w 2893448"/>
                <a:gd name="connsiteY273" fmla="*/ 1749778 h 1979084"/>
                <a:gd name="connsiteX274" fmla="*/ 801253 w 2893448"/>
                <a:gd name="connsiteY274" fmla="*/ 1785056 h 1979084"/>
                <a:gd name="connsiteX275" fmla="*/ 808309 w 2893448"/>
                <a:gd name="connsiteY275" fmla="*/ 1795639 h 1979084"/>
                <a:gd name="connsiteX276" fmla="*/ 797725 w 2893448"/>
                <a:gd name="connsiteY276" fmla="*/ 1845028 h 1979084"/>
                <a:gd name="connsiteX277" fmla="*/ 804781 w 2893448"/>
                <a:gd name="connsiteY277" fmla="*/ 1887361 h 1979084"/>
                <a:gd name="connsiteX278" fmla="*/ 811837 w 2893448"/>
                <a:gd name="connsiteY278" fmla="*/ 1908528 h 1979084"/>
                <a:gd name="connsiteX279" fmla="*/ 822420 w 2893448"/>
                <a:gd name="connsiteY279" fmla="*/ 1919111 h 1979084"/>
                <a:gd name="connsiteX280" fmla="*/ 843587 w 2893448"/>
                <a:gd name="connsiteY280" fmla="*/ 1933222 h 1979084"/>
                <a:gd name="connsiteX281" fmla="*/ 857698 w 2893448"/>
                <a:gd name="connsiteY281" fmla="*/ 1954389 h 1979084"/>
                <a:gd name="connsiteX282" fmla="*/ 889448 w 2893448"/>
                <a:gd name="connsiteY282" fmla="*/ 1961445 h 1979084"/>
                <a:gd name="connsiteX283" fmla="*/ 907087 w 2893448"/>
                <a:gd name="connsiteY283" fmla="*/ 1964972 h 1979084"/>
                <a:gd name="connsiteX284" fmla="*/ 921198 w 2893448"/>
                <a:gd name="connsiteY284" fmla="*/ 1968500 h 1979084"/>
                <a:gd name="connsiteX285" fmla="*/ 952948 w 2893448"/>
                <a:gd name="connsiteY285" fmla="*/ 1972028 h 1979084"/>
                <a:gd name="connsiteX286" fmla="*/ 981170 w 2893448"/>
                <a:gd name="connsiteY286" fmla="*/ 1964972 h 1979084"/>
                <a:gd name="connsiteX287" fmla="*/ 991753 w 2893448"/>
                <a:gd name="connsiteY287" fmla="*/ 1957917 h 1979084"/>
                <a:gd name="connsiteX288" fmla="*/ 998809 w 2893448"/>
                <a:gd name="connsiteY288" fmla="*/ 1947334 h 1979084"/>
                <a:gd name="connsiteX289" fmla="*/ 1037614 w 2893448"/>
                <a:gd name="connsiteY289" fmla="*/ 1936750 h 1979084"/>
                <a:gd name="connsiteX290" fmla="*/ 1044670 w 2893448"/>
                <a:gd name="connsiteY290" fmla="*/ 1915584 h 1979084"/>
                <a:gd name="connsiteX291" fmla="*/ 1048198 w 2893448"/>
                <a:gd name="connsiteY291" fmla="*/ 1905000 h 1979084"/>
                <a:gd name="connsiteX292" fmla="*/ 1115225 w 2893448"/>
                <a:gd name="connsiteY292" fmla="*/ 1908528 h 1979084"/>
                <a:gd name="connsiteX293" fmla="*/ 1132864 w 2893448"/>
                <a:gd name="connsiteY293" fmla="*/ 1933222 h 1979084"/>
                <a:gd name="connsiteX294" fmla="*/ 1150503 w 2893448"/>
                <a:gd name="connsiteY294" fmla="*/ 1950861 h 1979084"/>
                <a:gd name="connsiteX295" fmla="*/ 1154031 w 2893448"/>
                <a:gd name="connsiteY295" fmla="*/ 1933222 h 1979084"/>
                <a:gd name="connsiteX296" fmla="*/ 1175198 w 2893448"/>
                <a:gd name="connsiteY296" fmla="*/ 1933222 h 1979084"/>
                <a:gd name="connsiteX297" fmla="*/ 1199892 w 2893448"/>
                <a:gd name="connsiteY297" fmla="*/ 1950861 h 1979084"/>
                <a:gd name="connsiteX298" fmla="*/ 1210475 w 2893448"/>
                <a:gd name="connsiteY298" fmla="*/ 1940278 h 1979084"/>
                <a:gd name="connsiteX299" fmla="*/ 1231642 w 2893448"/>
                <a:gd name="connsiteY299" fmla="*/ 1933222 h 1979084"/>
                <a:gd name="connsiteX300" fmla="*/ 1263392 w 2893448"/>
                <a:gd name="connsiteY300" fmla="*/ 1936750 h 1979084"/>
                <a:gd name="connsiteX301" fmla="*/ 1273975 w 2893448"/>
                <a:gd name="connsiteY301" fmla="*/ 1947334 h 1979084"/>
                <a:gd name="connsiteX302" fmla="*/ 1302198 w 2893448"/>
                <a:gd name="connsiteY302" fmla="*/ 1957917 h 1979084"/>
                <a:gd name="connsiteX303" fmla="*/ 1323364 w 2893448"/>
                <a:gd name="connsiteY303" fmla="*/ 1975556 h 1979084"/>
                <a:gd name="connsiteX304" fmla="*/ 1333948 w 2893448"/>
                <a:gd name="connsiteY304" fmla="*/ 1979084 h 1979084"/>
                <a:gd name="connsiteX305" fmla="*/ 1358642 w 2893448"/>
                <a:gd name="connsiteY305" fmla="*/ 1954389 h 1979084"/>
                <a:gd name="connsiteX306" fmla="*/ 1369225 w 2893448"/>
                <a:gd name="connsiteY306" fmla="*/ 1943806 h 1979084"/>
                <a:gd name="connsiteX307" fmla="*/ 1379809 w 2893448"/>
                <a:gd name="connsiteY307" fmla="*/ 1936750 h 1979084"/>
                <a:gd name="connsiteX308" fmla="*/ 1383337 w 2893448"/>
                <a:gd name="connsiteY308" fmla="*/ 1922639 h 1979084"/>
                <a:gd name="connsiteX309" fmla="*/ 1559725 w 2893448"/>
                <a:gd name="connsiteY309" fmla="*/ 1926167 h 1979084"/>
                <a:gd name="connsiteX310" fmla="*/ 1580892 w 2893448"/>
                <a:gd name="connsiteY310" fmla="*/ 1933222 h 1979084"/>
                <a:gd name="connsiteX311" fmla="*/ 1591475 w 2893448"/>
                <a:gd name="connsiteY311" fmla="*/ 1936750 h 1979084"/>
                <a:gd name="connsiteX312" fmla="*/ 1633809 w 2893448"/>
                <a:gd name="connsiteY312" fmla="*/ 1933222 h 1979084"/>
                <a:gd name="connsiteX313" fmla="*/ 1654975 w 2893448"/>
                <a:gd name="connsiteY313" fmla="*/ 1926167 h 1979084"/>
                <a:gd name="connsiteX314" fmla="*/ 1679670 w 2893448"/>
                <a:gd name="connsiteY314" fmla="*/ 1919111 h 1979084"/>
                <a:gd name="connsiteX315" fmla="*/ 1686725 w 2893448"/>
                <a:gd name="connsiteY315" fmla="*/ 1908528 h 1979084"/>
                <a:gd name="connsiteX316" fmla="*/ 1767864 w 2893448"/>
                <a:gd name="connsiteY316" fmla="*/ 1897945 h 1979084"/>
                <a:gd name="connsiteX317" fmla="*/ 1778448 w 2893448"/>
                <a:gd name="connsiteY317" fmla="*/ 1894417 h 1979084"/>
                <a:gd name="connsiteX318" fmla="*/ 1781975 w 2893448"/>
                <a:gd name="connsiteY318" fmla="*/ 1883834 h 1979084"/>
                <a:gd name="connsiteX319" fmla="*/ 1803142 w 2893448"/>
                <a:gd name="connsiteY319" fmla="*/ 1876778 h 1979084"/>
                <a:gd name="connsiteX320" fmla="*/ 1824309 w 2893448"/>
                <a:gd name="connsiteY320" fmla="*/ 1869722 h 1979084"/>
                <a:gd name="connsiteX321" fmla="*/ 1834892 w 2893448"/>
                <a:gd name="connsiteY321" fmla="*/ 1866195 h 1979084"/>
                <a:gd name="connsiteX322" fmla="*/ 1838420 w 2893448"/>
                <a:gd name="connsiteY322" fmla="*/ 1855611 h 1979084"/>
                <a:gd name="connsiteX323" fmla="*/ 1873698 w 2893448"/>
                <a:gd name="connsiteY323" fmla="*/ 1845028 h 1979084"/>
                <a:gd name="connsiteX324" fmla="*/ 1923087 w 2893448"/>
                <a:gd name="connsiteY324" fmla="*/ 1834445 h 1979084"/>
                <a:gd name="connsiteX325" fmla="*/ 1944253 w 2893448"/>
                <a:gd name="connsiteY325" fmla="*/ 1827389 h 1979084"/>
                <a:gd name="connsiteX326" fmla="*/ 1954837 w 2893448"/>
                <a:gd name="connsiteY326" fmla="*/ 1823861 h 1979084"/>
                <a:gd name="connsiteX327" fmla="*/ 1965420 w 2893448"/>
                <a:gd name="connsiteY327" fmla="*/ 1813278 h 1979084"/>
                <a:gd name="connsiteX328" fmla="*/ 1990114 w 2893448"/>
                <a:gd name="connsiteY328" fmla="*/ 1806222 h 1979084"/>
                <a:gd name="connsiteX329" fmla="*/ 2000698 w 2893448"/>
                <a:gd name="connsiteY329" fmla="*/ 1799167 h 1979084"/>
                <a:gd name="connsiteX330" fmla="*/ 2011281 w 2893448"/>
                <a:gd name="connsiteY330" fmla="*/ 1788584 h 1979084"/>
                <a:gd name="connsiteX331" fmla="*/ 2067725 w 2893448"/>
                <a:gd name="connsiteY331" fmla="*/ 1778000 h 1979084"/>
                <a:gd name="connsiteX332" fmla="*/ 2088892 w 2893448"/>
                <a:gd name="connsiteY332" fmla="*/ 1767417 h 1979084"/>
                <a:gd name="connsiteX333" fmla="*/ 2113587 w 2893448"/>
                <a:gd name="connsiteY333" fmla="*/ 1739195 h 1979084"/>
                <a:gd name="connsiteX334" fmla="*/ 2131225 w 2893448"/>
                <a:gd name="connsiteY334" fmla="*/ 1714500 h 1979084"/>
                <a:gd name="connsiteX335" fmla="*/ 2148864 w 2893448"/>
                <a:gd name="connsiteY335" fmla="*/ 1710972 h 1979084"/>
                <a:gd name="connsiteX336" fmla="*/ 2155920 w 2893448"/>
                <a:gd name="connsiteY336" fmla="*/ 1700389 h 1979084"/>
                <a:gd name="connsiteX337" fmla="*/ 2177087 w 2893448"/>
                <a:gd name="connsiteY337" fmla="*/ 1689806 h 1979084"/>
                <a:gd name="connsiteX338" fmla="*/ 2212364 w 2893448"/>
                <a:gd name="connsiteY338" fmla="*/ 1686278 h 1979084"/>
                <a:gd name="connsiteX339" fmla="*/ 2154790 w 2893448"/>
                <a:gd name="connsiteY339" fmla="*/ 1698482 h 1979084"/>
                <a:gd name="connsiteX340" fmla="*/ 2152392 w 2893448"/>
                <a:gd name="connsiteY340" fmla="*/ 1686278 h 1979084"/>
                <a:gd name="connsiteX341" fmla="*/ 2162975 w 2893448"/>
                <a:gd name="connsiteY341" fmla="*/ 1679222 h 1979084"/>
                <a:gd name="connsiteX342" fmla="*/ 2205309 w 2893448"/>
                <a:gd name="connsiteY342" fmla="*/ 1682750 h 1979084"/>
                <a:gd name="connsiteX343" fmla="*/ 2215892 w 2893448"/>
                <a:gd name="connsiteY343" fmla="*/ 1686278 h 1979084"/>
                <a:gd name="connsiteX344" fmla="*/ 2244114 w 2893448"/>
                <a:gd name="connsiteY344" fmla="*/ 1682750 h 1979084"/>
                <a:gd name="connsiteX345" fmla="*/ 2244114 w 2893448"/>
                <a:gd name="connsiteY345" fmla="*/ 1643945 h 1979084"/>
                <a:gd name="connsiteX346" fmla="*/ 2230003 w 2893448"/>
                <a:gd name="connsiteY346" fmla="*/ 1622778 h 1979084"/>
                <a:gd name="connsiteX347" fmla="*/ 2219420 w 2893448"/>
                <a:gd name="connsiteY347" fmla="*/ 1619250 h 1979084"/>
                <a:gd name="connsiteX348" fmla="*/ 2212364 w 2893448"/>
                <a:gd name="connsiteY348" fmla="*/ 1598084 h 1979084"/>
                <a:gd name="connsiteX349" fmla="*/ 2208837 w 2893448"/>
                <a:gd name="connsiteY349" fmla="*/ 1587500 h 1979084"/>
                <a:gd name="connsiteX350" fmla="*/ 2215892 w 2893448"/>
                <a:gd name="connsiteY350" fmla="*/ 1566334 h 1979084"/>
                <a:gd name="connsiteX351" fmla="*/ 2237059 w 2893448"/>
                <a:gd name="connsiteY351" fmla="*/ 1559278 h 1979084"/>
                <a:gd name="connsiteX352" fmla="*/ 2265281 w 2893448"/>
                <a:gd name="connsiteY352" fmla="*/ 1534584 h 1979084"/>
                <a:gd name="connsiteX353" fmla="*/ 2268809 w 2893448"/>
                <a:gd name="connsiteY353" fmla="*/ 1524000 h 1979084"/>
                <a:gd name="connsiteX354" fmla="*/ 2293503 w 2893448"/>
                <a:gd name="connsiteY354" fmla="*/ 1513417 h 1979084"/>
                <a:gd name="connsiteX355" fmla="*/ 2311142 w 2893448"/>
                <a:gd name="connsiteY355" fmla="*/ 1495778 h 1979084"/>
                <a:gd name="connsiteX356" fmla="*/ 2314670 w 2893448"/>
                <a:gd name="connsiteY356" fmla="*/ 1485195 h 1979084"/>
                <a:gd name="connsiteX357" fmla="*/ 2353475 w 2893448"/>
                <a:gd name="connsiteY357" fmla="*/ 1474611 h 1979084"/>
                <a:gd name="connsiteX358" fmla="*/ 2364059 w 2893448"/>
                <a:gd name="connsiteY358" fmla="*/ 1453445 h 1979084"/>
                <a:gd name="connsiteX359" fmla="*/ 2360531 w 2893448"/>
                <a:gd name="connsiteY359" fmla="*/ 1432278 h 1979084"/>
                <a:gd name="connsiteX360" fmla="*/ 2357003 w 2893448"/>
                <a:gd name="connsiteY360" fmla="*/ 1421695 h 1979084"/>
                <a:gd name="connsiteX361" fmla="*/ 2342892 w 2893448"/>
                <a:gd name="connsiteY361" fmla="*/ 1400528 h 1979084"/>
                <a:gd name="connsiteX362" fmla="*/ 2335837 w 2893448"/>
                <a:gd name="connsiteY362" fmla="*/ 1389945 h 1979084"/>
                <a:gd name="connsiteX363" fmla="*/ 2339364 w 2893448"/>
                <a:gd name="connsiteY363" fmla="*/ 1365250 h 1979084"/>
                <a:gd name="connsiteX364" fmla="*/ 2346420 w 2893448"/>
                <a:gd name="connsiteY364" fmla="*/ 1344084 h 1979084"/>
                <a:gd name="connsiteX365" fmla="*/ 2353475 w 2893448"/>
                <a:gd name="connsiteY365" fmla="*/ 1319389 h 1979084"/>
                <a:gd name="connsiteX366" fmla="*/ 2357003 w 2893448"/>
                <a:gd name="connsiteY366" fmla="*/ 1308806 h 1979084"/>
                <a:gd name="connsiteX367" fmla="*/ 2360531 w 2893448"/>
                <a:gd name="connsiteY367" fmla="*/ 1294695 h 1979084"/>
                <a:gd name="connsiteX368" fmla="*/ 2381698 w 2893448"/>
                <a:gd name="connsiteY368" fmla="*/ 1280584 h 1979084"/>
                <a:gd name="connsiteX369" fmla="*/ 2392281 w 2893448"/>
                <a:gd name="connsiteY369" fmla="*/ 1273528 h 1979084"/>
                <a:gd name="connsiteX370" fmla="*/ 2399337 w 2893448"/>
                <a:gd name="connsiteY370" fmla="*/ 1262945 h 1979084"/>
                <a:gd name="connsiteX371" fmla="*/ 2409920 w 2893448"/>
                <a:gd name="connsiteY371" fmla="*/ 1259417 h 1979084"/>
                <a:gd name="connsiteX372" fmla="*/ 2420503 w 2893448"/>
                <a:gd name="connsiteY372" fmla="*/ 1252361 h 1979084"/>
                <a:gd name="connsiteX373" fmla="*/ 2424031 w 2893448"/>
                <a:gd name="connsiteY373" fmla="*/ 1241778 h 1979084"/>
                <a:gd name="connsiteX374" fmla="*/ 2445198 w 2893448"/>
                <a:gd name="connsiteY374" fmla="*/ 1234722 h 1979084"/>
                <a:gd name="connsiteX375" fmla="*/ 2459309 w 2893448"/>
                <a:gd name="connsiteY375" fmla="*/ 1213556 h 1979084"/>
                <a:gd name="connsiteX376" fmla="*/ 2466364 w 2893448"/>
                <a:gd name="connsiteY376" fmla="*/ 1202972 h 1979084"/>
                <a:gd name="connsiteX377" fmla="*/ 2469892 w 2893448"/>
                <a:gd name="connsiteY377" fmla="*/ 1192389 h 1979084"/>
                <a:gd name="connsiteX378" fmla="*/ 2484003 w 2893448"/>
                <a:gd name="connsiteY378" fmla="*/ 1171222 h 1979084"/>
                <a:gd name="connsiteX379" fmla="*/ 2487531 w 2893448"/>
                <a:gd name="connsiteY379" fmla="*/ 1160639 h 1979084"/>
                <a:gd name="connsiteX380" fmla="*/ 2501642 w 2893448"/>
                <a:gd name="connsiteY380" fmla="*/ 1139472 h 1979084"/>
                <a:gd name="connsiteX381" fmla="*/ 2508698 w 2893448"/>
                <a:gd name="connsiteY381" fmla="*/ 1118306 h 1979084"/>
                <a:gd name="connsiteX382" fmla="*/ 2522809 w 2893448"/>
                <a:gd name="connsiteY382" fmla="*/ 1083028 h 1979084"/>
                <a:gd name="connsiteX383" fmla="*/ 2533392 w 2893448"/>
                <a:gd name="connsiteY383" fmla="*/ 1075972 h 1979084"/>
                <a:gd name="connsiteX384" fmla="*/ 2543975 w 2893448"/>
                <a:gd name="connsiteY384" fmla="*/ 1065389 h 1979084"/>
                <a:gd name="connsiteX385" fmla="*/ 2547503 w 2893448"/>
                <a:gd name="connsiteY385" fmla="*/ 1051278 h 1979084"/>
                <a:gd name="connsiteX386" fmla="*/ 2551031 w 2893448"/>
                <a:gd name="connsiteY386" fmla="*/ 1033639 h 1979084"/>
                <a:gd name="connsiteX387" fmla="*/ 2554559 w 2893448"/>
                <a:gd name="connsiteY387" fmla="*/ 1023056 h 1979084"/>
                <a:gd name="connsiteX388" fmla="*/ 2575725 w 2893448"/>
                <a:gd name="connsiteY388" fmla="*/ 1008945 h 1979084"/>
                <a:gd name="connsiteX389" fmla="*/ 2586309 w 2893448"/>
                <a:gd name="connsiteY389" fmla="*/ 987778 h 1979084"/>
                <a:gd name="connsiteX390" fmla="*/ 2579253 w 2893448"/>
                <a:gd name="connsiteY390" fmla="*/ 977195 h 1979084"/>
                <a:gd name="connsiteX391" fmla="*/ 2568670 w 2893448"/>
                <a:gd name="connsiteY391" fmla="*/ 970139 h 1979084"/>
                <a:gd name="connsiteX392" fmla="*/ 2565142 w 2893448"/>
                <a:gd name="connsiteY392" fmla="*/ 959556 h 1979084"/>
                <a:gd name="connsiteX393" fmla="*/ 2575725 w 2893448"/>
                <a:gd name="connsiteY393" fmla="*/ 927806 h 1979084"/>
                <a:gd name="connsiteX394" fmla="*/ 2586309 w 2893448"/>
                <a:gd name="connsiteY394" fmla="*/ 920750 h 1979084"/>
                <a:gd name="connsiteX395" fmla="*/ 2589837 w 2893448"/>
                <a:gd name="connsiteY395" fmla="*/ 910167 h 1979084"/>
                <a:gd name="connsiteX396" fmla="*/ 2579253 w 2893448"/>
                <a:gd name="connsiteY396" fmla="*/ 889000 h 1979084"/>
                <a:gd name="connsiteX397" fmla="*/ 2572198 w 2893448"/>
                <a:gd name="connsiteY397" fmla="*/ 867834 h 1979084"/>
                <a:gd name="connsiteX398" fmla="*/ 2575725 w 2893448"/>
                <a:gd name="connsiteY398" fmla="*/ 814917 h 1979084"/>
                <a:gd name="connsiteX399" fmla="*/ 2579253 w 2893448"/>
                <a:gd name="connsiteY399" fmla="*/ 804334 h 1979084"/>
                <a:gd name="connsiteX400" fmla="*/ 2589837 w 2893448"/>
                <a:gd name="connsiteY400" fmla="*/ 793750 h 1979084"/>
                <a:gd name="connsiteX401" fmla="*/ 2611003 w 2893448"/>
                <a:gd name="connsiteY401" fmla="*/ 779639 h 1979084"/>
                <a:gd name="connsiteX402" fmla="*/ 2618059 w 2893448"/>
                <a:gd name="connsiteY402" fmla="*/ 769056 h 1979084"/>
                <a:gd name="connsiteX403" fmla="*/ 2628642 w 2893448"/>
                <a:gd name="connsiteY403" fmla="*/ 765528 h 1979084"/>
                <a:gd name="connsiteX404" fmla="*/ 2639225 w 2893448"/>
                <a:gd name="connsiteY404" fmla="*/ 758472 h 1979084"/>
                <a:gd name="connsiteX405" fmla="*/ 2653337 w 2893448"/>
                <a:gd name="connsiteY405" fmla="*/ 737306 h 1979084"/>
                <a:gd name="connsiteX406" fmla="*/ 2656864 w 2893448"/>
                <a:gd name="connsiteY406" fmla="*/ 726722 h 1979084"/>
                <a:gd name="connsiteX407" fmla="*/ 2678031 w 2893448"/>
                <a:gd name="connsiteY407" fmla="*/ 712611 h 1979084"/>
                <a:gd name="connsiteX408" fmla="*/ 2681559 w 2893448"/>
                <a:gd name="connsiteY408" fmla="*/ 659695 h 1979084"/>
                <a:gd name="connsiteX409" fmla="*/ 2692142 w 2893448"/>
                <a:gd name="connsiteY409" fmla="*/ 663222 h 1979084"/>
                <a:gd name="connsiteX410" fmla="*/ 2713309 w 2893448"/>
                <a:gd name="connsiteY410" fmla="*/ 677334 h 1979084"/>
                <a:gd name="connsiteX411" fmla="*/ 2723892 w 2893448"/>
                <a:gd name="connsiteY411" fmla="*/ 684389 h 1979084"/>
                <a:gd name="connsiteX412" fmla="*/ 2734475 w 2893448"/>
                <a:gd name="connsiteY412" fmla="*/ 691445 h 1979084"/>
                <a:gd name="connsiteX413" fmla="*/ 2745059 w 2893448"/>
                <a:gd name="connsiteY413" fmla="*/ 694972 h 1979084"/>
                <a:gd name="connsiteX414" fmla="*/ 2776809 w 2893448"/>
                <a:gd name="connsiteY414" fmla="*/ 677334 h 1979084"/>
                <a:gd name="connsiteX415" fmla="*/ 2801503 w 2893448"/>
                <a:gd name="connsiteY415" fmla="*/ 645584 h 1979084"/>
                <a:gd name="connsiteX416" fmla="*/ 2808559 w 2893448"/>
                <a:gd name="connsiteY416" fmla="*/ 635000 h 1979084"/>
                <a:gd name="connsiteX417" fmla="*/ 2815614 w 2893448"/>
                <a:gd name="connsiteY417" fmla="*/ 624417 h 1979084"/>
                <a:gd name="connsiteX418" fmla="*/ 2826198 w 2893448"/>
                <a:gd name="connsiteY418" fmla="*/ 617361 h 1979084"/>
                <a:gd name="connsiteX419" fmla="*/ 2833253 w 2893448"/>
                <a:gd name="connsiteY419" fmla="*/ 606778 h 1979084"/>
                <a:gd name="connsiteX420" fmla="*/ 2843837 w 2893448"/>
                <a:gd name="connsiteY420" fmla="*/ 599722 h 1979084"/>
                <a:gd name="connsiteX421" fmla="*/ 2847364 w 2893448"/>
                <a:gd name="connsiteY421" fmla="*/ 589139 h 1979084"/>
                <a:gd name="connsiteX422" fmla="*/ 2854420 w 2893448"/>
                <a:gd name="connsiteY422" fmla="*/ 578556 h 1979084"/>
                <a:gd name="connsiteX423" fmla="*/ 2847364 w 2893448"/>
                <a:gd name="connsiteY423" fmla="*/ 560917 h 1979084"/>
                <a:gd name="connsiteX424" fmla="*/ 2861475 w 2893448"/>
                <a:gd name="connsiteY424" fmla="*/ 522111 h 1979084"/>
                <a:gd name="connsiteX425" fmla="*/ 2872059 w 2893448"/>
                <a:gd name="connsiteY425" fmla="*/ 515056 h 1979084"/>
                <a:gd name="connsiteX426" fmla="*/ 2875587 w 2893448"/>
                <a:gd name="connsiteY426" fmla="*/ 483306 h 1979084"/>
                <a:gd name="connsiteX427" fmla="*/ 2893225 w 2893448"/>
                <a:gd name="connsiteY427" fmla="*/ 444500 h 197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</a:cxnLst>
              <a:rect l="l" t="t" r="r" b="b"/>
              <a:pathLst>
                <a:path w="2893448" h="1979084">
                  <a:moveTo>
                    <a:pt x="2893225" y="444500"/>
                  </a:moveTo>
                  <a:cubicBezTo>
                    <a:pt x="2894401" y="433329"/>
                    <a:pt x="2890949" y="421470"/>
                    <a:pt x="2882642" y="416278"/>
                  </a:cubicBezTo>
                  <a:cubicBezTo>
                    <a:pt x="2876335" y="412336"/>
                    <a:pt x="2861475" y="409222"/>
                    <a:pt x="2861475" y="409222"/>
                  </a:cubicBezTo>
                  <a:cubicBezTo>
                    <a:pt x="2849716" y="410398"/>
                    <a:pt x="2837493" y="409274"/>
                    <a:pt x="2826198" y="412750"/>
                  </a:cubicBezTo>
                  <a:cubicBezTo>
                    <a:pt x="2819266" y="414883"/>
                    <a:pt x="2812731" y="428911"/>
                    <a:pt x="2808559" y="433917"/>
                  </a:cubicBezTo>
                  <a:cubicBezTo>
                    <a:pt x="2805365" y="437750"/>
                    <a:pt x="2801169" y="440667"/>
                    <a:pt x="2797975" y="444500"/>
                  </a:cubicBezTo>
                  <a:cubicBezTo>
                    <a:pt x="2773411" y="473977"/>
                    <a:pt x="2811264" y="434740"/>
                    <a:pt x="2780337" y="465667"/>
                  </a:cubicBezTo>
                  <a:cubicBezTo>
                    <a:pt x="2777985" y="462139"/>
                    <a:pt x="2773978" y="459266"/>
                    <a:pt x="2773281" y="455084"/>
                  </a:cubicBezTo>
                  <a:cubicBezTo>
                    <a:pt x="2772670" y="451416"/>
                    <a:pt x="2775787" y="448076"/>
                    <a:pt x="2776809" y="444500"/>
                  </a:cubicBezTo>
                  <a:cubicBezTo>
                    <a:pt x="2785674" y="413474"/>
                    <a:pt x="2775403" y="445195"/>
                    <a:pt x="2783864" y="419806"/>
                  </a:cubicBezTo>
                  <a:cubicBezTo>
                    <a:pt x="2782688" y="406871"/>
                    <a:pt x="2789521" y="390184"/>
                    <a:pt x="2780337" y="381000"/>
                  </a:cubicBezTo>
                  <a:cubicBezTo>
                    <a:pt x="2773813" y="374476"/>
                    <a:pt x="2735907" y="388755"/>
                    <a:pt x="2727420" y="391584"/>
                  </a:cubicBezTo>
                  <a:lnTo>
                    <a:pt x="2716837" y="395111"/>
                  </a:lnTo>
                  <a:cubicBezTo>
                    <a:pt x="2714485" y="398639"/>
                    <a:pt x="2713718" y="404120"/>
                    <a:pt x="2709781" y="405695"/>
                  </a:cubicBezTo>
                  <a:cubicBezTo>
                    <a:pt x="2706328" y="407076"/>
                    <a:pt x="2701827" y="404796"/>
                    <a:pt x="2699198" y="402167"/>
                  </a:cubicBezTo>
                  <a:cubicBezTo>
                    <a:pt x="2658051" y="361018"/>
                    <a:pt x="2704485" y="393930"/>
                    <a:pt x="2674503" y="373945"/>
                  </a:cubicBezTo>
                  <a:cubicBezTo>
                    <a:pt x="2668516" y="355983"/>
                    <a:pt x="2675786" y="368386"/>
                    <a:pt x="2660392" y="359834"/>
                  </a:cubicBezTo>
                  <a:cubicBezTo>
                    <a:pt x="2652979" y="355716"/>
                    <a:pt x="2639225" y="345722"/>
                    <a:pt x="2639225" y="345722"/>
                  </a:cubicBezTo>
                  <a:cubicBezTo>
                    <a:pt x="2630994" y="346898"/>
                    <a:pt x="2622495" y="346861"/>
                    <a:pt x="2614531" y="349250"/>
                  </a:cubicBezTo>
                  <a:cubicBezTo>
                    <a:pt x="2610470" y="350468"/>
                    <a:pt x="2607845" y="354636"/>
                    <a:pt x="2603948" y="356306"/>
                  </a:cubicBezTo>
                  <a:cubicBezTo>
                    <a:pt x="2599492" y="358216"/>
                    <a:pt x="2594541" y="358658"/>
                    <a:pt x="2589837" y="359834"/>
                  </a:cubicBezTo>
                  <a:cubicBezTo>
                    <a:pt x="2581605" y="358658"/>
                    <a:pt x="2573107" y="358695"/>
                    <a:pt x="2565142" y="356306"/>
                  </a:cubicBezTo>
                  <a:cubicBezTo>
                    <a:pt x="2561081" y="355088"/>
                    <a:pt x="2558351" y="351146"/>
                    <a:pt x="2554559" y="349250"/>
                  </a:cubicBezTo>
                  <a:cubicBezTo>
                    <a:pt x="2551233" y="347587"/>
                    <a:pt x="2547503" y="346898"/>
                    <a:pt x="2543975" y="345722"/>
                  </a:cubicBezTo>
                  <a:cubicBezTo>
                    <a:pt x="2538096" y="346898"/>
                    <a:pt x="2531543" y="346275"/>
                    <a:pt x="2526337" y="349250"/>
                  </a:cubicBezTo>
                  <a:cubicBezTo>
                    <a:pt x="2517199" y="354472"/>
                    <a:pt x="2516797" y="374736"/>
                    <a:pt x="2515753" y="381000"/>
                  </a:cubicBezTo>
                  <a:cubicBezTo>
                    <a:pt x="2512225" y="378648"/>
                    <a:pt x="2509231" y="375163"/>
                    <a:pt x="2505170" y="373945"/>
                  </a:cubicBezTo>
                  <a:cubicBezTo>
                    <a:pt x="2491391" y="369811"/>
                    <a:pt x="2428361" y="366942"/>
                    <a:pt x="2427559" y="366889"/>
                  </a:cubicBezTo>
                  <a:cubicBezTo>
                    <a:pt x="2425207" y="363361"/>
                    <a:pt x="2422225" y="360180"/>
                    <a:pt x="2420503" y="356306"/>
                  </a:cubicBezTo>
                  <a:cubicBezTo>
                    <a:pt x="2411855" y="336848"/>
                    <a:pt x="2414662" y="336468"/>
                    <a:pt x="2409920" y="317500"/>
                  </a:cubicBezTo>
                  <a:cubicBezTo>
                    <a:pt x="2409018" y="313893"/>
                    <a:pt x="2407568" y="310445"/>
                    <a:pt x="2406392" y="306917"/>
                  </a:cubicBezTo>
                  <a:cubicBezTo>
                    <a:pt x="2396985" y="308093"/>
                    <a:pt x="2386972" y="306924"/>
                    <a:pt x="2378170" y="310445"/>
                  </a:cubicBezTo>
                  <a:cubicBezTo>
                    <a:pt x="2371718" y="313026"/>
                    <a:pt x="2364158" y="341897"/>
                    <a:pt x="2364059" y="342195"/>
                  </a:cubicBezTo>
                  <a:cubicBezTo>
                    <a:pt x="2362883" y="345723"/>
                    <a:pt x="2364059" y="351602"/>
                    <a:pt x="2360531" y="352778"/>
                  </a:cubicBezTo>
                  <a:lnTo>
                    <a:pt x="2349948" y="356306"/>
                  </a:lnTo>
                  <a:cubicBezTo>
                    <a:pt x="2340540" y="355130"/>
                    <a:pt x="2330995" y="354765"/>
                    <a:pt x="2321725" y="352778"/>
                  </a:cubicBezTo>
                  <a:cubicBezTo>
                    <a:pt x="2314453" y="351220"/>
                    <a:pt x="2307852" y="347180"/>
                    <a:pt x="2300559" y="345722"/>
                  </a:cubicBezTo>
                  <a:lnTo>
                    <a:pt x="2282920" y="342195"/>
                  </a:lnTo>
                  <a:cubicBezTo>
                    <a:pt x="2254698" y="343371"/>
                    <a:pt x="2226423" y="343636"/>
                    <a:pt x="2198253" y="345722"/>
                  </a:cubicBezTo>
                  <a:cubicBezTo>
                    <a:pt x="2194545" y="345997"/>
                    <a:pt x="2191198" y="350426"/>
                    <a:pt x="2187670" y="349250"/>
                  </a:cubicBezTo>
                  <a:cubicBezTo>
                    <a:pt x="2182937" y="347672"/>
                    <a:pt x="2180615" y="342195"/>
                    <a:pt x="2177087" y="338667"/>
                  </a:cubicBezTo>
                  <a:cubicBezTo>
                    <a:pt x="2175911" y="335139"/>
                    <a:pt x="2175882" y="330988"/>
                    <a:pt x="2173559" y="328084"/>
                  </a:cubicBezTo>
                  <a:cubicBezTo>
                    <a:pt x="2166819" y="319659"/>
                    <a:pt x="2160913" y="321761"/>
                    <a:pt x="2152392" y="317500"/>
                  </a:cubicBezTo>
                  <a:cubicBezTo>
                    <a:pt x="2148600" y="315604"/>
                    <a:pt x="2145601" y="312341"/>
                    <a:pt x="2141809" y="310445"/>
                  </a:cubicBezTo>
                  <a:cubicBezTo>
                    <a:pt x="2133326" y="306203"/>
                    <a:pt x="2117802" y="304550"/>
                    <a:pt x="2110059" y="303389"/>
                  </a:cubicBezTo>
                  <a:lnTo>
                    <a:pt x="2060670" y="296334"/>
                  </a:lnTo>
                  <a:cubicBezTo>
                    <a:pt x="2038668" y="288999"/>
                    <a:pt x="2046121" y="289940"/>
                    <a:pt x="2007753" y="296334"/>
                  </a:cubicBezTo>
                  <a:cubicBezTo>
                    <a:pt x="2000417" y="297557"/>
                    <a:pt x="1993642" y="301037"/>
                    <a:pt x="1986587" y="303389"/>
                  </a:cubicBezTo>
                  <a:lnTo>
                    <a:pt x="1976003" y="306917"/>
                  </a:lnTo>
                  <a:cubicBezTo>
                    <a:pt x="1959829" y="331178"/>
                    <a:pt x="1969937" y="325403"/>
                    <a:pt x="1951309" y="331611"/>
                  </a:cubicBezTo>
                  <a:cubicBezTo>
                    <a:pt x="1947781" y="333963"/>
                    <a:pt x="1944600" y="336945"/>
                    <a:pt x="1940725" y="338667"/>
                  </a:cubicBezTo>
                  <a:cubicBezTo>
                    <a:pt x="1933929" y="341687"/>
                    <a:pt x="1919559" y="345722"/>
                    <a:pt x="1919559" y="345722"/>
                  </a:cubicBezTo>
                  <a:cubicBezTo>
                    <a:pt x="1918383" y="349250"/>
                    <a:pt x="1918354" y="353402"/>
                    <a:pt x="1916031" y="356306"/>
                  </a:cubicBezTo>
                  <a:cubicBezTo>
                    <a:pt x="1908400" y="365845"/>
                    <a:pt x="1894608" y="365168"/>
                    <a:pt x="1884281" y="366889"/>
                  </a:cubicBezTo>
                  <a:cubicBezTo>
                    <a:pt x="1880753" y="369241"/>
                    <a:pt x="1877490" y="372049"/>
                    <a:pt x="1873698" y="373945"/>
                  </a:cubicBezTo>
                  <a:cubicBezTo>
                    <a:pt x="1858711" y="381438"/>
                    <a:pt x="1865301" y="371637"/>
                    <a:pt x="1852531" y="388056"/>
                  </a:cubicBezTo>
                  <a:cubicBezTo>
                    <a:pt x="1847325" y="394749"/>
                    <a:pt x="1841101" y="401178"/>
                    <a:pt x="1838420" y="409222"/>
                  </a:cubicBezTo>
                  <a:cubicBezTo>
                    <a:pt x="1837244" y="412750"/>
                    <a:pt x="1837215" y="416902"/>
                    <a:pt x="1834892" y="419806"/>
                  </a:cubicBezTo>
                  <a:cubicBezTo>
                    <a:pt x="1832244" y="423117"/>
                    <a:pt x="1827837" y="424509"/>
                    <a:pt x="1824309" y="426861"/>
                  </a:cubicBezTo>
                  <a:cubicBezTo>
                    <a:pt x="1819605" y="433917"/>
                    <a:pt x="1812880" y="439983"/>
                    <a:pt x="1810198" y="448028"/>
                  </a:cubicBezTo>
                  <a:cubicBezTo>
                    <a:pt x="1809022" y="451556"/>
                    <a:pt x="1807572" y="455004"/>
                    <a:pt x="1806670" y="458611"/>
                  </a:cubicBezTo>
                  <a:cubicBezTo>
                    <a:pt x="1805216" y="464428"/>
                    <a:pt x="1806468" y="471261"/>
                    <a:pt x="1803142" y="476250"/>
                  </a:cubicBezTo>
                  <a:cubicBezTo>
                    <a:pt x="1801079" y="479344"/>
                    <a:pt x="1796205" y="479049"/>
                    <a:pt x="1792559" y="479778"/>
                  </a:cubicBezTo>
                  <a:cubicBezTo>
                    <a:pt x="1784405" y="481409"/>
                    <a:pt x="1776096" y="482130"/>
                    <a:pt x="1767864" y="483306"/>
                  </a:cubicBezTo>
                  <a:cubicBezTo>
                    <a:pt x="1737530" y="503528"/>
                    <a:pt x="1775912" y="479281"/>
                    <a:pt x="1746698" y="493889"/>
                  </a:cubicBezTo>
                  <a:cubicBezTo>
                    <a:pt x="1742906" y="495785"/>
                    <a:pt x="1740205" y="499829"/>
                    <a:pt x="1736114" y="500945"/>
                  </a:cubicBezTo>
                  <a:cubicBezTo>
                    <a:pt x="1726968" y="503439"/>
                    <a:pt x="1717299" y="503296"/>
                    <a:pt x="1707892" y="504472"/>
                  </a:cubicBezTo>
                  <a:cubicBezTo>
                    <a:pt x="1705540" y="508000"/>
                    <a:pt x="1705044" y="515582"/>
                    <a:pt x="1700837" y="515056"/>
                  </a:cubicBezTo>
                  <a:cubicBezTo>
                    <a:pt x="1692423" y="514004"/>
                    <a:pt x="1679670" y="500945"/>
                    <a:pt x="1679670" y="500945"/>
                  </a:cubicBezTo>
                  <a:cubicBezTo>
                    <a:pt x="1664383" y="502121"/>
                    <a:pt x="1648879" y="501647"/>
                    <a:pt x="1633809" y="504472"/>
                  </a:cubicBezTo>
                  <a:cubicBezTo>
                    <a:pt x="1629641" y="505253"/>
                    <a:pt x="1627017" y="509632"/>
                    <a:pt x="1623225" y="511528"/>
                  </a:cubicBezTo>
                  <a:cubicBezTo>
                    <a:pt x="1619899" y="513191"/>
                    <a:pt x="1616170" y="513880"/>
                    <a:pt x="1612642" y="515056"/>
                  </a:cubicBezTo>
                  <a:cubicBezTo>
                    <a:pt x="1611466" y="518584"/>
                    <a:pt x="1612208" y="523576"/>
                    <a:pt x="1609114" y="525639"/>
                  </a:cubicBezTo>
                  <a:cubicBezTo>
                    <a:pt x="1604125" y="528965"/>
                    <a:pt x="1597471" y="529167"/>
                    <a:pt x="1591475" y="529167"/>
                  </a:cubicBezTo>
                  <a:cubicBezTo>
                    <a:pt x="1576143" y="529167"/>
                    <a:pt x="1560901" y="526815"/>
                    <a:pt x="1545614" y="525639"/>
                  </a:cubicBezTo>
                  <a:cubicBezTo>
                    <a:pt x="1544438" y="517408"/>
                    <a:pt x="1544476" y="508909"/>
                    <a:pt x="1542087" y="500945"/>
                  </a:cubicBezTo>
                  <a:cubicBezTo>
                    <a:pt x="1540869" y="496884"/>
                    <a:pt x="1538342" y="493010"/>
                    <a:pt x="1535031" y="490361"/>
                  </a:cubicBezTo>
                  <a:cubicBezTo>
                    <a:pt x="1532127" y="488038"/>
                    <a:pt x="1528106" y="487499"/>
                    <a:pt x="1524448" y="486834"/>
                  </a:cubicBezTo>
                  <a:cubicBezTo>
                    <a:pt x="1515120" y="485138"/>
                    <a:pt x="1505633" y="484482"/>
                    <a:pt x="1496225" y="483306"/>
                  </a:cubicBezTo>
                  <a:cubicBezTo>
                    <a:pt x="1471965" y="467132"/>
                    <a:pt x="1483103" y="471876"/>
                    <a:pt x="1464475" y="465667"/>
                  </a:cubicBezTo>
                  <a:cubicBezTo>
                    <a:pt x="1457420" y="466843"/>
                    <a:pt x="1450291" y="467643"/>
                    <a:pt x="1443309" y="469195"/>
                  </a:cubicBezTo>
                  <a:cubicBezTo>
                    <a:pt x="1439679" y="470002"/>
                    <a:pt x="1436444" y="472722"/>
                    <a:pt x="1432725" y="472722"/>
                  </a:cubicBezTo>
                  <a:cubicBezTo>
                    <a:pt x="1420907" y="472722"/>
                    <a:pt x="1409207" y="470371"/>
                    <a:pt x="1397448" y="469195"/>
                  </a:cubicBezTo>
                  <a:cubicBezTo>
                    <a:pt x="1372753" y="452732"/>
                    <a:pt x="1380985" y="462140"/>
                    <a:pt x="1369225" y="444500"/>
                  </a:cubicBezTo>
                  <a:cubicBezTo>
                    <a:pt x="1365084" y="432076"/>
                    <a:pt x="1356833" y="418992"/>
                    <a:pt x="1365698" y="405695"/>
                  </a:cubicBezTo>
                  <a:cubicBezTo>
                    <a:pt x="1367761" y="402601"/>
                    <a:pt x="1372753" y="403343"/>
                    <a:pt x="1376281" y="402167"/>
                  </a:cubicBezTo>
                  <a:cubicBezTo>
                    <a:pt x="1378633" y="398639"/>
                    <a:pt x="1379742" y="393831"/>
                    <a:pt x="1383337" y="391584"/>
                  </a:cubicBezTo>
                  <a:cubicBezTo>
                    <a:pt x="1389644" y="387642"/>
                    <a:pt x="1398315" y="388653"/>
                    <a:pt x="1404503" y="384528"/>
                  </a:cubicBezTo>
                  <a:lnTo>
                    <a:pt x="1415087" y="377472"/>
                  </a:lnTo>
                  <a:cubicBezTo>
                    <a:pt x="1420790" y="360361"/>
                    <a:pt x="1420153" y="367529"/>
                    <a:pt x="1415087" y="342195"/>
                  </a:cubicBezTo>
                  <a:cubicBezTo>
                    <a:pt x="1414358" y="338548"/>
                    <a:pt x="1413882" y="334515"/>
                    <a:pt x="1411559" y="331611"/>
                  </a:cubicBezTo>
                  <a:cubicBezTo>
                    <a:pt x="1408910" y="328300"/>
                    <a:pt x="1404503" y="326908"/>
                    <a:pt x="1400975" y="324556"/>
                  </a:cubicBezTo>
                  <a:cubicBezTo>
                    <a:pt x="1399799" y="321028"/>
                    <a:pt x="1399511" y="317066"/>
                    <a:pt x="1397448" y="313972"/>
                  </a:cubicBezTo>
                  <a:cubicBezTo>
                    <a:pt x="1392017" y="305825"/>
                    <a:pt x="1384089" y="301539"/>
                    <a:pt x="1376281" y="296334"/>
                  </a:cubicBezTo>
                  <a:cubicBezTo>
                    <a:pt x="1351064" y="258509"/>
                    <a:pt x="1390335" y="315916"/>
                    <a:pt x="1358642" y="275167"/>
                  </a:cubicBezTo>
                  <a:cubicBezTo>
                    <a:pt x="1353436" y="268473"/>
                    <a:pt x="1352576" y="256681"/>
                    <a:pt x="1344531" y="254000"/>
                  </a:cubicBezTo>
                  <a:lnTo>
                    <a:pt x="1323364" y="246945"/>
                  </a:lnTo>
                  <a:cubicBezTo>
                    <a:pt x="1293048" y="226733"/>
                    <a:pt x="1331396" y="250959"/>
                    <a:pt x="1302198" y="236361"/>
                  </a:cubicBezTo>
                  <a:cubicBezTo>
                    <a:pt x="1298406" y="234465"/>
                    <a:pt x="1295406" y="231202"/>
                    <a:pt x="1291614" y="229306"/>
                  </a:cubicBezTo>
                  <a:cubicBezTo>
                    <a:pt x="1288288" y="227643"/>
                    <a:pt x="1284357" y="227441"/>
                    <a:pt x="1281031" y="225778"/>
                  </a:cubicBezTo>
                  <a:cubicBezTo>
                    <a:pt x="1277239" y="223882"/>
                    <a:pt x="1274322" y="220444"/>
                    <a:pt x="1270448" y="218722"/>
                  </a:cubicBezTo>
                  <a:cubicBezTo>
                    <a:pt x="1263652" y="215701"/>
                    <a:pt x="1256337" y="214019"/>
                    <a:pt x="1249281" y="211667"/>
                  </a:cubicBezTo>
                  <a:cubicBezTo>
                    <a:pt x="1245753" y="210491"/>
                    <a:pt x="1241792" y="210201"/>
                    <a:pt x="1238698" y="208139"/>
                  </a:cubicBezTo>
                  <a:cubicBezTo>
                    <a:pt x="1235170" y="205787"/>
                    <a:pt x="1231906" y="202980"/>
                    <a:pt x="1228114" y="201084"/>
                  </a:cubicBezTo>
                  <a:cubicBezTo>
                    <a:pt x="1220880" y="197467"/>
                    <a:pt x="1206604" y="195370"/>
                    <a:pt x="1199892" y="194028"/>
                  </a:cubicBezTo>
                  <a:cubicBezTo>
                    <a:pt x="1196364" y="191676"/>
                    <a:pt x="1192566" y="189686"/>
                    <a:pt x="1189309" y="186972"/>
                  </a:cubicBezTo>
                  <a:cubicBezTo>
                    <a:pt x="1185476" y="183778"/>
                    <a:pt x="1182876" y="179156"/>
                    <a:pt x="1178725" y="176389"/>
                  </a:cubicBezTo>
                  <a:cubicBezTo>
                    <a:pt x="1175631" y="174326"/>
                    <a:pt x="1171670" y="174037"/>
                    <a:pt x="1168142" y="172861"/>
                  </a:cubicBezTo>
                  <a:cubicBezTo>
                    <a:pt x="1165790" y="169333"/>
                    <a:pt x="1165294" y="161752"/>
                    <a:pt x="1161087" y="162278"/>
                  </a:cubicBezTo>
                  <a:cubicBezTo>
                    <a:pt x="1152673" y="163330"/>
                    <a:pt x="1139920" y="176389"/>
                    <a:pt x="1139920" y="176389"/>
                  </a:cubicBezTo>
                  <a:lnTo>
                    <a:pt x="1132864" y="197556"/>
                  </a:lnTo>
                  <a:cubicBezTo>
                    <a:pt x="1130941" y="203324"/>
                    <a:pt x="1128042" y="215121"/>
                    <a:pt x="1122281" y="218722"/>
                  </a:cubicBezTo>
                  <a:cubicBezTo>
                    <a:pt x="1115974" y="222664"/>
                    <a:pt x="1101114" y="225778"/>
                    <a:pt x="1101114" y="225778"/>
                  </a:cubicBezTo>
                  <a:cubicBezTo>
                    <a:pt x="1095234" y="224602"/>
                    <a:pt x="1089089" y="224355"/>
                    <a:pt x="1083475" y="222250"/>
                  </a:cubicBezTo>
                  <a:cubicBezTo>
                    <a:pt x="1079505" y="220761"/>
                    <a:pt x="1076684" y="217091"/>
                    <a:pt x="1072892" y="215195"/>
                  </a:cubicBezTo>
                  <a:cubicBezTo>
                    <a:pt x="1069566" y="213532"/>
                    <a:pt x="1065837" y="212843"/>
                    <a:pt x="1062309" y="211667"/>
                  </a:cubicBezTo>
                  <a:cubicBezTo>
                    <a:pt x="1042085" y="181334"/>
                    <a:pt x="1069015" y="217033"/>
                    <a:pt x="1044670" y="197556"/>
                  </a:cubicBezTo>
                  <a:cubicBezTo>
                    <a:pt x="1041359" y="194907"/>
                    <a:pt x="1039966" y="190500"/>
                    <a:pt x="1037614" y="186972"/>
                  </a:cubicBezTo>
                  <a:cubicBezTo>
                    <a:pt x="1036438" y="183444"/>
                    <a:pt x="1035750" y="179715"/>
                    <a:pt x="1034087" y="176389"/>
                  </a:cubicBezTo>
                  <a:cubicBezTo>
                    <a:pt x="1032191" y="172597"/>
                    <a:pt x="1030029" y="168804"/>
                    <a:pt x="1027031" y="165806"/>
                  </a:cubicBezTo>
                  <a:cubicBezTo>
                    <a:pt x="1020191" y="158966"/>
                    <a:pt x="1014473" y="158092"/>
                    <a:pt x="1005864" y="155222"/>
                  </a:cubicBezTo>
                  <a:cubicBezTo>
                    <a:pt x="996457" y="156398"/>
                    <a:pt x="986970" y="157054"/>
                    <a:pt x="977642" y="158750"/>
                  </a:cubicBezTo>
                  <a:cubicBezTo>
                    <a:pt x="973983" y="159415"/>
                    <a:pt x="969688" y="159649"/>
                    <a:pt x="967059" y="162278"/>
                  </a:cubicBezTo>
                  <a:cubicBezTo>
                    <a:pt x="948244" y="181093"/>
                    <a:pt x="981169" y="166981"/>
                    <a:pt x="952948" y="176389"/>
                  </a:cubicBezTo>
                  <a:cubicBezTo>
                    <a:pt x="950596" y="179917"/>
                    <a:pt x="947788" y="183180"/>
                    <a:pt x="945892" y="186972"/>
                  </a:cubicBezTo>
                  <a:cubicBezTo>
                    <a:pt x="941632" y="195492"/>
                    <a:pt x="943733" y="201400"/>
                    <a:pt x="935309" y="208139"/>
                  </a:cubicBezTo>
                  <a:cubicBezTo>
                    <a:pt x="932405" y="210462"/>
                    <a:pt x="928253" y="210491"/>
                    <a:pt x="924725" y="211667"/>
                  </a:cubicBezTo>
                  <a:cubicBezTo>
                    <a:pt x="922373" y="215195"/>
                    <a:pt x="919566" y="218458"/>
                    <a:pt x="917670" y="222250"/>
                  </a:cubicBezTo>
                  <a:cubicBezTo>
                    <a:pt x="916007" y="225576"/>
                    <a:pt x="916465" y="229930"/>
                    <a:pt x="914142" y="232834"/>
                  </a:cubicBezTo>
                  <a:cubicBezTo>
                    <a:pt x="911494" y="236145"/>
                    <a:pt x="907433" y="238167"/>
                    <a:pt x="903559" y="239889"/>
                  </a:cubicBezTo>
                  <a:cubicBezTo>
                    <a:pt x="884650" y="248293"/>
                    <a:pt x="863738" y="250641"/>
                    <a:pt x="843587" y="254000"/>
                  </a:cubicBezTo>
                  <a:cubicBezTo>
                    <a:pt x="829476" y="252824"/>
                    <a:pt x="810915" y="260824"/>
                    <a:pt x="801253" y="250472"/>
                  </a:cubicBezTo>
                  <a:cubicBezTo>
                    <a:pt x="789906" y="238315"/>
                    <a:pt x="799457" y="216860"/>
                    <a:pt x="794198" y="201084"/>
                  </a:cubicBezTo>
                  <a:cubicBezTo>
                    <a:pt x="789329" y="186478"/>
                    <a:pt x="792733" y="193594"/>
                    <a:pt x="783614" y="179917"/>
                  </a:cubicBezTo>
                  <a:cubicBezTo>
                    <a:pt x="774751" y="153324"/>
                    <a:pt x="786705" y="186097"/>
                    <a:pt x="773031" y="158750"/>
                  </a:cubicBezTo>
                  <a:cubicBezTo>
                    <a:pt x="771368" y="155424"/>
                    <a:pt x="771826" y="151071"/>
                    <a:pt x="769503" y="148167"/>
                  </a:cubicBezTo>
                  <a:cubicBezTo>
                    <a:pt x="766854" y="144856"/>
                    <a:pt x="762448" y="143463"/>
                    <a:pt x="758920" y="141111"/>
                  </a:cubicBezTo>
                  <a:cubicBezTo>
                    <a:pt x="764757" y="94422"/>
                    <a:pt x="758726" y="127679"/>
                    <a:pt x="765975" y="102306"/>
                  </a:cubicBezTo>
                  <a:cubicBezTo>
                    <a:pt x="767481" y="97033"/>
                    <a:pt x="770212" y="83248"/>
                    <a:pt x="773031" y="77611"/>
                  </a:cubicBezTo>
                  <a:cubicBezTo>
                    <a:pt x="774927" y="73819"/>
                    <a:pt x="777735" y="70556"/>
                    <a:pt x="780087" y="67028"/>
                  </a:cubicBezTo>
                  <a:cubicBezTo>
                    <a:pt x="791249" y="33539"/>
                    <a:pt x="786469" y="53268"/>
                    <a:pt x="790670" y="7056"/>
                  </a:cubicBezTo>
                  <a:cubicBezTo>
                    <a:pt x="787142" y="4704"/>
                    <a:pt x="784327" y="0"/>
                    <a:pt x="780087" y="0"/>
                  </a:cubicBezTo>
                  <a:cubicBezTo>
                    <a:pt x="772650" y="0"/>
                    <a:pt x="765976" y="4704"/>
                    <a:pt x="758920" y="7056"/>
                  </a:cubicBezTo>
                  <a:cubicBezTo>
                    <a:pt x="723344" y="18915"/>
                    <a:pt x="778536" y="818"/>
                    <a:pt x="734225" y="14111"/>
                  </a:cubicBezTo>
                  <a:cubicBezTo>
                    <a:pt x="727102" y="16248"/>
                    <a:pt x="720459" y="20427"/>
                    <a:pt x="713059" y="21167"/>
                  </a:cubicBezTo>
                  <a:lnTo>
                    <a:pt x="677781" y="24695"/>
                  </a:lnTo>
                  <a:cubicBezTo>
                    <a:pt x="674253" y="25871"/>
                    <a:pt x="670524" y="26559"/>
                    <a:pt x="667198" y="28222"/>
                  </a:cubicBezTo>
                  <a:cubicBezTo>
                    <a:pt x="663405" y="30118"/>
                    <a:pt x="660489" y="33556"/>
                    <a:pt x="656614" y="35278"/>
                  </a:cubicBezTo>
                  <a:cubicBezTo>
                    <a:pt x="649818" y="38299"/>
                    <a:pt x="642503" y="39982"/>
                    <a:pt x="635448" y="42334"/>
                  </a:cubicBezTo>
                  <a:lnTo>
                    <a:pt x="624864" y="45861"/>
                  </a:lnTo>
                  <a:lnTo>
                    <a:pt x="614281" y="49389"/>
                  </a:lnTo>
                  <a:cubicBezTo>
                    <a:pt x="611929" y="52917"/>
                    <a:pt x="608566" y="55950"/>
                    <a:pt x="607225" y="59972"/>
                  </a:cubicBezTo>
                  <a:cubicBezTo>
                    <a:pt x="604963" y="66758"/>
                    <a:pt x="607800" y="75279"/>
                    <a:pt x="603698" y="81139"/>
                  </a:cubicBezTo>
                  <a:cubicBezTo>
                    <a:pt x="589800" y="100994"/>
                    <a:pt x="586031" y="90954"/>
                    <a:pt x="571948" y="98778"/>
                  </a:cubicBezTo>
                  <a:cubicBezTo>
                    <a:pt x="559740" y="105560"/>
                    <a:pt x="549064" y="112833"/>
                    <a:pt x="540198" y="123472"/>
                  </a:cubicBezTo>
                  <a:cubicBezTo>
                    <a:pt x="537484" y="126729"/>
                    <a:pt x="535494" y="130528"/>
                    <a:pt x="533142" y="134056"/>
                  </a:cubicBezTo>
                  <a:cubicBezTo>
                    <a:pt x="525198" y="181713"/>
                    <a:pt x="535785" y="136046"/>
                    <a:pt x="522559" y="165806"/>
                  </a:cubicBezTo>
                  <a:cubicBezTo>
                    <a:pt x="519539" y="172602"/>
                    <a:pt x="517855" y="179917"/>
                    <a:pt x="515503" y="186972"/>
                  </a:cubicBezTo>
                  <a:cubicBezTo>
                    <a:pt x="513179" y="193944"/>
                    <a:pt x="511137" y="203165"/>
                    <a:pt x="504920" y="208139"/>
                  </a:cubicBezTo>
                  <a:cubicBezTo>
                    <a:pt x="502016" y="210462"/>
                    <a:pt x="497865" y="210491"/>
                    <a:pt x="494337" y="211667"/>
                  </a:cubicBezTo>
                  <a:cubicBezTo>
                    <a:pt x="491985" y="215195"/>
                    <a:pt x="490279" y="219252"/>
                    <a:pt x="487281" y="222250"/>
                  </a:cubicBezTo>
                  <a:cubicBezTo>
                    <a:pt x="480441" y="229090"/>
                    <a:pt x="474723" y="229964"/>
                    <a:pt x="466114" y="232834"/>
                  </a:cubicBezTo>
                  <a:cubicBezTo>
                    <a:pt x="463762" y="239889"/>
                    <a:pt x="463184" y="247812"/>
                    <a:pt x="459059" y="254000"/>
                  </a:cubicBezTo>
                  <a:cubicBezTo>
                    <a:pt x="449940" y="267678"/>
                    <a:pt x="453344" y="260561"/>
                    <a:pt x="448475" y="275167"/>
                  </a:cubicBezTo>
                  <a:cubicBezTo>
                    <a:pt x="447299" y="282223"/>
                    <a:pt x="447210" y="289548"/>
                    <a:pt x="444948" y="296334"/>
                  </a:cubicBezTo>
                  <a:cubicBezTo>
                    <a:pt x="443607" y="300356"/>
                    <a:pt x="439788" y="303125"/>
                    <a:pt x="437892" y="306917"/>
                  </a:cubicBezTo>
                  <a:cubicBezTo>
                    <a:pt x="436229" y="310243"/>
                    <a:pt x="436027" y="314174"/>
                    <a:pt x="434364" y="317500"/>
                  </a:cubicBezTo>
                  <a:cubicBezTo>
                    <a:pt x="420687" y="344855"/>
                    <a:pt x="432649" y="312067"/>
                    <a:pt x="423781" y="338667"/>
                  </a:cubicBezTo>
                  <a:cubicBezTo>
                    <a:pt x="434486" y="370778"/>
                    <a:pt x="419524" y="320063"/>
                    <a:pt x="423781" y="366889"/>
                  </a:cubicBezTo>
                  <a:cubicBezTo>
                    <a:pt x="424454" y="374296"/>
                    <a:pt x="430837" y="388056"/>
                    <a:pt x="430837" y="388056"/>
                  </a:cubicBezTo>
                  <a:cubicBezTo>
                    <a:pt x="429661" y="399815"/>
                    <a:pt x="430834" y="412054"/>
                    <a:pt x="427309" y="423334"/>
                  </a:cubicBezTo>
                  <a:cubicBezTo>
                    <a:pt x="424780" y="431428"/>
                    <a:pt x="417902" y="437445"/>
                    <a:pt x="413198" y="444500"/>
                  </a:cubicBezTo>
                  <a:cubicBezTo>
                    <a:pt x="410846" y="448028"/>
                    <a:pt x="409670" y="452732"/>
                    <a:pt x="406142" y="455084"/>
                  </a:cubicBezTo>
                  <a:lnTo>
                    <a:pt x="384975" y="469195"/>
                  </a:lnTo>
                  <a:cubicBezTo>
                    <a:pt x="381447" y="471547"/>
                    <a:pt x="378414" y="474909"/>
                    <a:pt x="374392" y="476250"/>
                  </a:cubicBezTo>
                  <a:lnTo>
                    <a:pt x="363809" y="479778"/>
                  </a:lnTo>
                  <a:cubicBezTo>
                    <a:pt x="354941" y="506378"/>
                    <a:pt x="367934" y="474621"/>
                    <a:pt x="349698" y="497417"/>
                  </a:cubicBezTo>
                  <a:cubicBezTo>
                    <a:pt x="347375" y="500321"/>
                    <a:pt x="348799" y="505371"/>
                    <a:pt x="346170" y="508000"/>
                  </a:cubicBezTo>
                  <a:cubicBezTo>
                    <a:pt x="343541" y="510629"/>
                    <a:pt x="338913" y="509865"/>
                    <a:pt x="335587" y="511528"/>
                  </a:cubicBezTo>
                  <a:cubicBezTo>
                    <a:pt x="331795" y="513424"/>
                    <a:pt x="328531" y="516232"/>
                    <a:pt x="325003" y="518584"/>
                  </a:cubicBezTo>
                  <a:cubicBezTo>
                    <a:pt x="323081" y="524350"/>
                    <a:pt x="320178" y="536151"/>
                    <a:pt x="314420" y="539750"/>
                  </a:cubicBezTo>
                  <a:cubicBezTo>
                    <a:pt x="308113" y="543692"/>
                    <a:pt x="293253" y="546806"/>
                    <a:pt x="293253" y="546806"/>
                  </a:cubicBezTo>
                  <a:cubicBezTo>
                    <a:pt x="290901" y="550334"/>
                    <a:pt x="289196" y="554391"/>
                    <a:pt x="286198" y="557389"/>
                  </a:cubicBezTo>
                  <a:cubicBezTo>
                    <a:pt x="283200" y="560387"/>
                    <a:pt x="277510" y="560653"/>
                    <a:pt x="275614" y="564445"/>
                  </a:cubicBezTo>
                  <a:cubicBezTo>
                    <a:pt x="272415" y="570842"/>
                    <a:pt x="273639" y="578629"/>
                    <a:pt x="272087" y="585611"/>
                  </a:cubicBezTo>
                  <a:cubicBezTo>
                    <a:pt x="269653" y="596566"/>
                    <a:pt x="267846" y="597264"/>
                    <a:pt x="261503" y="606778"/>
                  </a:cubicBezTo>
                  <a:cubicBezTo>
                    <a:pt x="260327" y="613834"/>
                    <a:pt x="259710" y="621006"/>
                    <a:pt x="257975" y="627945"/>
                  </a:cubicBezTo>
                  <a:lnTo>
                    <a:pt x="247392" y="659695"/>
                  </a:lnTo>
                  <a:cubicBezTo>
                    <a:pt x="246216" y="663223"/>
                    <a:pt x="247392" y="669102"/>
                    <a:pt x="243864" y="670278"/>
                  </a:cubicBezTo>
                  <a:lnTo>
                    <a:pt x="233281" y="673806"/>
                  </a:lnTo>
                  <a:cubicBezTo>
                    <a:pt x="228577" y="680861"/>
                    <a:pt x="226225" y="690268"/>
                    <a:pt x="219170" y="694972"/>
                  </a:cubicBezTo>
                  <a:cubicBezTo>
                    <a:pt x="193852" y="711851"/>
                    <a:pt x="203999" y="703088"/>
                    <a:pt x="187420" y="719667"/>
                  </a:cubicBezTo>
                  <a:cubicBezTo>
                    <a:pt x="178552" y="746267"/>
                    <a:pt x="190514" y="713479"/>
                    <a:pt x="176837" y="740834"/>
                  </a:cubicBezTo>
                  <a:cubicBezTo>
                    <a:pt x="175174" y="744160"/>
                    <a:pt x="174331" y="747842"/>
                    <a:pt x="173309" y="751417"/>
                  </a:cubicBezTo>
                  <a:cubicBezTo>
                    <a:pt x="171801" y="756694"/>
                    <a:pt x="169073" y="770470"/>
                    <a:pt x="166253" y="776111"/>
                  </a:cubicBezTo>
                  <a:cubicBezTo>
                    <a:pt x="152576" y="803466"/>
                    <a:pt x="164538" y="770678"/>
                    <a:pt x="155670" y="797278"/>
                  </a:cubicBezTo>
                  <a:cubicBezTo>
                    <a:pt x="154494" y="804334"/>
                    <a:pt x="155047" y="811908"/>
                    <a:pt x="152142" y="818445"/>
                  </a:cubicBezTo>
                  <a:cubicBezTo>
                    <a:pt x="150116" y="823004"/>
                    <a:pt x="144326" y="824877"/>
                    <a:pt x="141559" y="829028"/>
                  </a:cubicBezTo>
                  <a:cubicBezTo>
                    <a:pt x="139496" y="832122"/>
                    <a:pt x="139207" y="836083"/>
                    <a:pt x="138031" y="839611"/>
                  </a:cubicBezTo>
                  <a:cubicBezTo>
                    <a:pt x="139207" y="844315"/>
                    <a:pt x="141559" y="848874"/>
                    <a:pt x="141559" y="853722"/>
                  </a:cubicBezTo>
                  <a:cubicBezTo>
                    <a:pt x="141559" y="895441"/>
                    <a:pt x="142396" y="890017"/>
                    <a:pt x="134503" y="913695"/>
                  </a:cubicBezTo>
                  <a:cubicBezTo>
                    <a:pt x="139084" y="945756"/>
                    <a:pt x="135401" y="930497"/>
                    <a:pt x="145087" y="959556"/>
                  </a:cubicBezTo>
                  <a:lnTo>
                    <a:pt x="148614" y="970139"/>
                  </a:lnTo>
                  <a:cubicBezTo>
                    <a:pt x="149790" y="993658"/>
                    <a:pt x="149096" y="1017345"/>
                    <a:pt x="152142" y="1040695"/>
                  </a:cubicBezTo>
                  <a:cubicBezTo>
                    <a:pt x="152690" y="1044899"/>
                    <a:pt x="158598" y="1047081"/>
                    <a:pt x="159198" y="1051278"/>
                  </a:cubicBezTo>
                  <a:cubicBezTo>
                    <a:pt x="161179" y="1065144"/>
                    <a:pt x="153987" y="1066511"/>
                    <a:pt x="145087" y="1072445"/>
                  </a:cubicBezTo>
                  <a:cubicBezTo>
                    <a:pt x="142735" y="1075973"/>
                    <a:pt x="138579" y="1078824"/>
                    <a:pt x="138031" y="1083028"/>
                  </a:cubicBezTo>
                  <a:cubicBezTo>
                    <a:pt x="126430" y="1171966"/>
                    <a:pt x="163715" y="1155410"/>
                    <a:pt x="78059" y="1150056"/>
                  </a:cubicBezTo>
                  <a:cubicBezTo>
                    <a:pt x="74531" y="1148880"/>
                    <a:pt x="70379" y="1148851"/>
                    <a:pt x="67475" y="1146528"/>
                  </a:cubicBezTo>
                  <a:cubicBezTo>
                    <a:pt x="64164" y="1143880"/>
                    <a:pt x="64015" y="1138192"/>
                    <a:pt x="60420" y="1135945"/>
                  </a:cubicBezTo>
                  <a:cubicBezTo>
                    <a:pt x="54113" y="1132003"/>
                    <a:pt x="39253" y="1128889"/>
                    <a:pt x="39253" y="1128889"/>
                  </a:cubicBezTo>
                  <a:cubicBezTo>
                    <a:pt x="34549" y="1130065"/>
                    <a:pt x="29176" y="1129728"/>
                    <a:pt x="25142" y="1132417"/>
                  </a:cubicBezTo>
                  <a:cubicBezTo>
                    <a:pt x="21614" y="1134769"/>
                    <a:pt x="19983" y="1139208"/>
                    <a:pt x="18087" y="1143000"/>
                  </a:cubicBezTo>
                  <a:cubicBezTo>
                    <a:pt x="11218" y="1156739"/>
                    <a:pt x="17818" y="1151860"/>
                    <a:pt x="11031" y="1167695"/>
                  </a:cubicBezTo>
                  <a:cubicBezTo>
                    <a:pt x="9361" y="1171592"/>
                    <a:pt x="6327" y="1174750"/>
                    <a:pt x="3975" y="1178278"/>
                  </a:cubicBezTo>
                  <a:cubicBezTo>
                    <a:pt x="1113" y="1186865"/>
                    <a:pt x="-3320" y="1193853"/>
                    <a:pt x="3975" y="1202972"/>
                  </a:cubicBezTo>
                  <a:cubicBezTo>
                    <a:pt x="6298" y="1205876"/>
                    <a:pt x="11031" y="1205324"/>
                    <a:pt x="14559" y="1206500"/>
                  </a:cubicBezTo>
                  <a:cubicBezTo>
                    <a:pt x="23018" y="1231877"/>
                    <a:pt x="14559" y="1200186"/>
                    <a:pt x="14559" y="1231195"/>
                  </a:cubicBezTo>
                  <a:cubicBezTo>
                    <a:pt x="14559" y="1244183"/>
                    <a:pt x="14267" y="1257586"/>
                    <a:pt x="18087" y="1270000"/>
                  </a:cubicBezTo>
                  <a:cubicBezTo>
                    <a:pt x="19334" y="1274052"/>
                    <a:pt x="24989" y="1274952"/>
                    <a:pt x="28670" y="1277056"/>
                  </a:cubicBezTo>
                  <a:cubicBezTo>
                    <a:pt x="80051" y="1306417"/>
                    <a:pt x="13790" y="1267851"/>
                    <a:pt x="53364" y="1287639"/>
                  </a:cubicBezTo>
                  <a:cubicBezTo>
                    <a:pt x="57156" y="1289535"/>
                    <a:pt x="60073" y="1292973"/>
                    <a:pt x="63948" y="1294695"/>
                  </a:cubicBezTo>
                  <a:cubicBezTo>
                    <a:pt x="70744" y="1297715"/>
                    <a:pt x="78059" y="1299398"/>
                    <a:pt x="85114" y="1301750"/>
                  </a:cubicBezTo>
                  <a:lnTo>
                    <a:pt x="95698" y="1305278"/>
                  </a:lnTo>
                  <a:cubicBezTo>
                    <a:pt x="99226" y="1307630"/>
                    <a:pt x="102489" y="1310438"/>
                    <a:pt x="106281" y="1312334"/>
                  </a:cubicBezTo>
                  <a:cubicBezTo>
                    <a:pt x="109607" y="1313997"/>
                    <a:pt x="113770" y="1313798"/>
                    <a:pt x="116864" y="1315861"/>
                  </a:cubicBezTo>
                  <a:cubicBezTo>
                    <a:pt x="121015" y="1318629"/>
                    <a:pt x="122815" y="1324592"/>
                    <a:pt x="127448" y="1326445"/>
                  </a:cubicBezTo>
                  <a:cubicBezTo>
                    <a:pt x="135168" y="1329533"/>
                    <a:pt x="143911" y="1328796"/>
                    <a:pt x="152142" y="1329972"/>
                  </a:cubicBezTo>
                  <a:cubicBezTo>
                    <a:pt x="157494" y="1333540"/>
                    <a:pt x="166005" y="1340556"/>
                    <a:pt x="173309" y="1340556"/>
                  </a:cubicBezTo>
                  <a:cubicBezTo>
                    <a:pt x="177028" y="1340556"/>
                    <a:pt x="180285" y="1337930"/>
                    <a:pt x="183892" y="1337028"/>
                  </a:cubicBezTo>
                  <a:lnTo>
                    <a:pt x="212114" y="1329972"/>
                  </a:lnTo>
                  <a:cubicBezTo>
                    <a:pt x="220346" y="1305278"/>
                    <a:pt x="212115" y="1311158"/>
                    <a:pt x="229753" y="1305278"/>
                  </a:cubicBezTo>
                  <a:cubicBezTo>
                    <a:pt x="232105" y="1298222"/>
                    <a:pt x="243865" y="1286462"/>
                    <a:pt x="236809" y="1284111"/>
                  </a:cubicBezTo>
                  <a:cubicBezTo>
                    <a:pt x="233281" y="1282935"/>
                    <a:pt x="222506" y="1280584"/>
                    <a:pt x="226225" y="1280584"/>
                  </a:cubicBezTo>
                  <a:cubicBezTo>
                    <a:pt x="235706" y="1280584"/>
                    <a:pt x="245040" y="1282935"/>
                    <a:pt x="254448" y="1284111"/>
                  </a:cubicBezTo>
                  <a:cubicBezTo>
                    <a:pt x="259152" y="1285287"/>
                    <a:pt x="263897" y="1286307"/>
                    <a:pt x="268559" y="1287639"/>
                  </a:cubicBezTo>
                  <a:cubicBezTo>
                    <a:pt x="272134" y="1288661"/>
                    <a:pt x="275496" y="1290438"/>
                    <a:pt x="279142" y="1291167"/>
                  </a:cubicBezTo>
                  <a:cubicBezTo>
                    <a:pt x="287296" y="1292798"/>
                    <a:pt x="295605" y="1293519"/>
                    <a:pt x="303837" y="1294695"/>
                  </a:cubicBezTo>
                  <a:cubicBezTo>
                    <a:pt x="314422" y="1301751"/>
                    <a:pt x="315595" y="1300573"/>
                    <a:pt x="321475" y="1312334"/>
                  </a:cubicBezTo>
                  <a:cubicBezTo>
                    <a:pt x="323138" y="1315660"/>
                    <a:pt x="323197" y="1319666"/>
                    <a:pt x="325003" y="1322917"/>
                  </a:cubicBezTo>
                  <a:cubicBezTo>
                    <a:pt x="329121" y="1330330"/>
                    <a:pt x="339114" y="1344084"/>
                    <a:pt x="339114" y="1344084"/>
                  </a:cubicBezTo>
                  <a:cubicBezTo>
                    <a:pt x="340290" y="1354667"/>
                    <a:pt x="340554" y="1365392"/>
                    <a:pt x="342642" y="1375834"/>
                  </a:cubicBezTo>
                  <a:cubicBezTo>
                    <a:pt x="344101" y="1383127"/>
                    <a:pt x="347346" y="1389945"/>
                    <a:pt x="349698" y="1397000"/>
                  </a:cubicBezTo>
                  <a:cubicBezTo>
                    <a:pt x="349700" y="1397005"/>
                    <a:pt x="356749" y="1418162"/>
                    <a:pt x="356753" y="1418167"/>
                  </a:cubicBezTo>
                  <a:lnTo>
                    <a:pt x="363809" y="1428750"/>
                  </a:lnTo>
                  <a:cubicBezTo>
                    <a:pt x="364985" y="1438157"/>
                    <a:pt x="364148" y="1448044"/>
                    <a:pt x="367337" y="1456972"/>
                  </a:cubicBezTo>
                  <a:cubicBezTo>
                    <a:pt x="370189" y="1464958"/>
                    <a:pt x="376744" y="1471083"/>
                    <a:pt x="381448" y="1478139"/>
                  </a:cubicBezTo>
                  <a:cubicBezTo>
                    <a:pt x="383800" y="1481667"/>
                    <a:pt x="387162" y="1484700"/>
                    <a:pt x="388503" y="1488722"/>
                  </a:cubicBezTo>
                  <a:cubicBezTo>
                    <a:pt x="389679" y="1492250"/>
                    <a:pt x="389401" y="1496676"/>
                    <a:pt x="392031" y="1499306"/>
                  </a:cubicBezTo>
                  <a:cubicBezTo>
                    <a:pt x="394660" y="1501935"/>
                    <a:pt x="399086" y="1501658"/>
                    <a:pt x="402614" y="1502834"/>
                  </a:cubicBezTo>
                  <a:cubicBezTo>
                    <a:pt x="403790" y="1499306"/>
                    <a:pt x="403819" y="1495154"/>
                    <a:pt x="406142" y="1492250"/>
                  </a:cubicBezTo>
                  <a:cubicBezTo>
                    <a:pt x="412507" y="1484294"/>
                    <a:pt x="422051" y="1484178"/>
                    <a:pt x="430837" y="1481667"/>
                  </a:cubicBezTo>
                  <a:cubicBezTo>
                    <a:pt x="434412" y="1480645"/>
                    <a:pt x="437892" y="1479315"/>
                    <a:pt x="441420" y="1478139"/>
                  </a:cubicBezTo>
                  <a:cubicBezTo>
                    <a:pt x="453626" y="1482208"/>
                    <a:pt x="452676" y="1479485"/>
                    <a:pt x="459059" y="1492250"/>
                  </a:cubicBezTo>
                  <a:cubicBezTo>
                    <a:pt x="460722" y="1495576"/>
                    <a:pt x="459957" y="1500204"/>
                    <a:pt x="462587" y="1502834"/>
                  </a:cubicBezTo>
                  <a:cubicBezTo>
                    <a:pt x="465216" y="1505463"/>
                    <a:pt x="469642" y="1505185"/>
                    <a:pt x="473170" y="1506361"/>
                  </a:cubicBezTo>
                  <a:cubicBezTo>
                    <a:pt x="476698" y="1509889"/>
                    <a:pt x="479602" y="1514178"/>
                    <a:pt x="483753" y="1516945"/>
                  </a:cubicBezTo>
                  <a:cubicBezTo>
                    <a:pt x="486847" y="1519008"/>
                    <a:pt x="491433" y="1518149"/>
                    <a:pt x="494337" y="1520472"/>
                  </a:cubicBezTo>
                  <a:cubicBezTo>
                    <a:pt x="510853" y="1533684"/>
                    <a:pt x="493563" y="1527442"/>
                    <a:pt x="504920" y="1541639"/>
                  </a:cubicBezTo>
                  <a:cubicBezTo>
                    <a:pt x="513201" y="1551991"/>
                    <a:pt x="529388" y="1550678"/>
                    <a:pt x="540198" y="1552222"/>
                  </a:cubicBezTo>
                  <a:cubicBezTo>
                    <a:pt x="567554" y="1570461"/>
                    <a:pt x="553318" y="1563651"/>
                    <a:pt x="582531" y="1573389"/>
                  </a:cubicBezTo>
                  <a:lnTo>
                    <a:pt x="593114" y="1576917"/>
                  </a:lnTo>
                  <a:cubicBezTo>
                    <a:pt x="597818" y="1583973"/>
                    <a:pt x="599180" y="1595403"/>
                    <a:pt x="607225" y="1598084"/>
                  </a:cubicBezTo>
                  <a:cubicBezTo>
                    <a:pt x="638494" y="1608506"/>
                    <a:pt x="621000" y="1604318"/>
                    <a:pt x="660142" y="1608667"/>
                  </a:cubicBezTo>
                  <a:cubicBezTo>
                    <a:pt x="699193" y="1621683"/>
                    <a:pt x="673886" y="1616186"/>
                    <a:pt x="737753" y="1612195"/>
                  </a:cubicBezTo>
                  <a:cubicBezTo>
                    <a:pt x="741281" y="1611019"/>
                    <a:pt x="744884" y="1607286"/>
                    <a:pt x="748337" y="1608667"/>
                  </a:cubicBezTo>
                  <a:cubicBezTo>
                    <a:pt x="752273" y="1610241"/>
                    <a:pt x="752678" y="1615993"/>
                    <a:pt x="755392" y="1619250"/>
                  </a:cubicBezTo>
                  <a:cubicBezTo>
                    <a:pt x="763882" y="1629439"/>
                    <a:pt x="766150" y="1629951"/>
                    <a:pt x="776559" y="1636889"/>
                  </a:cubicBezTo>
                  <a:cubicBezTo>
                    <a:pt x="778911" y="1640417"/>
                    <a:pt x="781718" y="1643680"/>
                    <a:pt x="783614" y="1647472"/>
                  </a:cubicBezTo>
                  <a:cubicBezTo>
                    <a:pt x="785277" y="1650798"/>
                    <a:pt x="785336" y="1654805"/>
                    <a:pt x="787142" y="1658056"/>
                  </a:cubicBezTo>
                  <a:cubicBezTo>
                    <a:pt x="791260" y="1665468"/>
                    <a:pt x="798571" y="1671178"/>
                    <a:pt x="801253" y="1679222"/>
                  </a:cubicBezTo>
                  <a:lnTo>
                    <a:pt x="808309" y="1700389"/>
                  </a:lnTo>
                  <a:cubicBezTo>
                    <a:pt x="807133" y="1715676"/>
                    <a:pt x="808993" y="1731508"/>
                    <a:pt x="804781" y="1746250"/>
                  </a:cubicBezTo>
                  <a:cubicBezTo>
                    <a:pt x="803759" y="1749825"/>
                    <a:pt x="795100" y="1746171"/>
                    <a:pt x="794198" y="1749778"/>
                  </a:cubicBezTo>
                  <a:cubicBezTo>
                    <a:pt x="793114" y="1754112"/>
                    <a:pt x="797393" y="1777336"/>
                    <a:pt x="801253" y="1785056"/>
                  </a:cubicBezTo>
                  <a:cubicBezTo>
                    <a:pt x="803149" y="1788848"/>
                    <a:pt x="805957" y="1792111"/>
                    <a:pt x="808309" y="1795639"/>
                  </a:cubicBezTo>
                  <a:cubicBezTo>
                    <a:pt x="798255" y="1825800"/>
                    <a:pt x="802176" y="1809426"/>
                    <a:pt x="797725" y="1845028"/>
                  </a:cubicBezTo>
                  <a:cubicBezTo>
                    <a:pt x="800227" y="1865040"/>
                    <a:pt x="799786" y="1870712"/>
                    <a:pt x="804781" y="1887361"/>
                  </a:cubicBezTo>
                  <a:cubicBezTo>
                    <a:pt x="806918" y="1894485"/>
                    <a:pt x="806578" y="1903269"/>
                    <a:pt x="811837" y="1908528"/>
                  </a:cubicBezTo>
                  <a:cubicBezTo>
                    <a:pt x="815365" y="1912056"/>
                    <a:pt x="818482" y="1916048"/>
                    <a:pt x="822420" y="1919111"/>
                  </a:cubicBezTo>
                  <a:cubicBezTo>
                    <a:pt x="829114" y="1924317"/>
                    <a:pt x="843587" y="1933222"/>
                    <a:pt x="843587" y="1933222"/>
                  </a:cubicBezTo>
                  <a:cubicBezTo>
                    <a:pt x="848291" y="1940278"/>
                    <a:pt x="849383" y="1952726"/>
                    <a:pt x="857698" y="1954389"/>
                  </a:cubicBezTo>
                  <a:cubicBezTo>
                    <a:pt x="910977" y="1965045"/>
                    <a:pt x="844546" y="1951468"/>
                    <a:pt x="889448" y="1961445"/>
                  </a:cubicBezTo>
                  <a:cubicBezTo>
                    <a:pt x="895301" y="1962746"/>
                    <a:pt x="901234" y="1963671"/>
                    <a:pt x="907087" y="1964972"/>
                  </a:cubicBezTo>
                  <a:cubicBezTo>
                    <a:pt x="911820" y="1966024"/>
                    <a:pt x="916406" y="1967763"/>
                    <a:pt x="921198" y="1968500"/>
                  </a:cubicBezTo>
                  <a:cubicBezTo>
                    <a:pt x="931723" y="1970119"/>
                    <a:pt x="942365" y="1970852"/>
                    <a:pt x="952948" y="1972028"/>
                  </a:cubicBezTo>
                  <a:cubicBezTo>
                    <a:pt x="959659" y="1970686"/>
                    <a:pt x="973937" y="1968589"/>
                    <a:pt x="981170" y="1964972"/>
                  </a:cubicBezTo>
                  <a:cubicBezTo>
                    <a:pt x="984962" y="1963076"/>
                    <a:pt x="988225" y="1960269"/>
                    <a:pt x="991753" y="1957917"/>
                  </a:cubicBezTo>
                  <a:cubicBezTo>
                    <a:pt x="994105" y="1954389"/>
                    <a:pt x="995811" y="1950332"/>
                    <a:pt x="998809" y="1947334"/>
                  </a:cubicBezTo>
                  <a:cubicBezTo>
                    <a:pt x="1010245" y="1935898"/>
                    <a:pt x="1020916" y="1938837"/>
                    <a:pt x="1037614" y="1936750"/>
                  </a:cubicBezTo>
                  <a:lnTo>
                    <a:pt x="1044670" y="1915584"/>
                  </a:lnTo>
                  <a:lnTo>
                    <a:pt x="1048198" y="1905000"/>
                  </a:lnTo>
                  <a:cubicBezTo>
                    <a:pt x="1070540" y="1906176"/>
                    <a:pt x="1092944" y="1906502"/>
                    <a:pt x="1115225" y="1908528"/>
                  </a:cubicBezTo>
                  <a:cubicBezTo>
                    <a:pt x="1134211" y="1910254"/>
                    <a:pt x="1121939" y="1916834"/>
                    <a:pt x="1132864" y="1933222"/>
                  </a:cubicBezTo>
                  <a:cubicBezTo>
                    <a:pt x="1142272" y="1947334"/>
                    <a:pt x="1136392" y="1941454"/>
                    <a:pt x="1150503" y="1950861"/>
                  </a:cubicBezTo>
                  <a:cubicBezTo>
                    <a:pt x="1151679" y="1944981"/>
                    <a:pt x="1150705" y="1938211"/>
                    <a:pt x="1154031" y="1933222"/>
                  </a:cubicBezTo>
                  <a:cubicBezTo>
                    <a:pt x="1159161" y="1925527"/>
                    <a:pt x="1170068" y="1931512"/>
                    <a:pt x="1175198" y="1933222"/>
                  </a:cubicBezTo>
                  <a:cubicBezTo>
                    <a:pt x="1191372" y="1957483"/>
                    <a:pt x="1181264" y="1957071"/>
                    <a:pt x="1199892" y="1950861"/>
                  </a:cubicBezTo>
                  <a:cubicBezTo>
                    <a:pt x="1203420" y="1947333"/>
                    <a:pt x="1206114" y="1942701"/>
                    <a:pt x="1210475" y="1940278"/>
                  </a:cubicBezTo>
                  <a:cubicBezTo>
                    <a:pt x="1216976" y="1936666"/>
                    <a:pt x="1231642" y="1933222"/>
                    <a:pt x="1231642" y="1933222"/>
                  </a:cubicBezTo>
                  <a:cubicBezTo>
                    <a:pt x="1242225" y="1934398"/>
                    <a:pt x="1253290" y="1933382"/>
                    <a:pt x="1263392" y="1936750"/>
                  </a:cubicBezTo>
                  <a:cubicBezTo>
                    <a:pt x="1268125" y="1938328"/>
                    <a:pt x="1270142" y="1944140"/>
                    <a:pt x="1273975" y="1947334"/>
                  </a:cubicBezTo>
                  <a:cubicBezTo>
                    <a:pt x="1285448" y="1956895"/>
                    <a:pt x="1286200" y="1954717"/>
                    <a:pt x="1302198" y="1957917"/>
                  </a:cubicBezTo>
                  <a:cubicBezTo>
                    <a:pt x="1309998" y="1965717"/>
                    <a:pt x="1313543" y="1970645"/>
                    <a:pt x="1323364" y="1975556"/>
                  </a:cubicBezTo>
                  <a:cubicBezTo>
                    <a:pt x="1326690" y="1977219"/>
                    <a:pt x="1330420" y="1977908"/>
                    <a:pt x="1333948" y="1979084"/>
                  </a:cubicBezTo>
                  <a:cubicBezTo>
                    <a:pt x="1350122" y="1954823"/>
                    <a:pt x="1340014" y="1960599"/>
                    <a:pt x="1358642" y="1954389"/>
                  </a:cubicBezTo>
                  <a:cubicBezTo>
                    <a:pt x="1362170" y="1950861"/>
                    <a:pt x="1365392" y="1947000"/>
                    <a:pt x="1369225" y="1943806"/>
                  </a:cubicBezTo>
                  <a:cubicBezTo>
                    <a:pt x="1372482" y="1941092"/>
                    <a:pt x="1377457" y="1940278"/>
                    <a:pt x="1379809" y="1936750"/>
                  </a:cubicBezTo>
                  <a:cubicBezTo>
                    <a:pt x="1382499" y="1932716"/>
                    <a:pt x="1382161" y="1927343"/>
                    <a:pt x="1383337" y="1922639"/>
                  </a:cubicBezTo>
                  <a:cubicBezTo>
                    <a:pt x="1442133" y="1923815"/>
                    <a:pt x="1501001" y="1923021"/>
                    <a:pt x="1559725" y="1926167"/>
                  </a:cubicBezTo>
                  <a:cubicBezTo>
                    <a:pt x="1567152" y="1926565"/>
                    <a:pt x="1573836" y="1930870"/>
                    <a:pt x="1580892" y="1933222"/>
                  </a:cubicBezTo>
                  <a:lnTo>
                    <a:pt x="1591475" y="1936750"/>
                  </a:lnTo>
                  <a:cubicBezTo>
                    <a:pt x="1605586" y="1935574"/>
                    <a:pt x="1619841" y="1935550"/>
                    <a:pt x="1633809" y="1933222"/>
                  </a:cubicBezTo>
                  <a:cubicBezTo>
                    <a:pt x="1641145" y="1931999"/>
                    <a:pt x="1647760" y="1927971"/>
                    <a:pt x="1654975" y="1926167"/>
                  </a:cubicBezTo>
                  <a:cubicBezTo>
                    <a:pt x="1672694" y="1921737"/>
                    <a:pt x="1664487" y="1924172"/>
                    <a:pt x="1679670" y="1919111"/>
                  </a:cubicBezTo>
                  <a:cubicBezTo>
                    <a:pt x="1682022" y="1915583"/>
                    <a:pt x="1683727" y="1911526"/>
                    <a:pt x="1686725" y="1908528"/>
                  </a:cubicBezTo>
                  <a:cubicBezTo>
                    <a:pt x="1706314" y="1888939"/>
                    <a:pt x="1751876" y="1898744"/>
                    <a:pt x="1767864" y="1897945"/>
                  </a:cubicBezTo>
                  <a:cubicBezTo>
                    <a:pt x="1771392" y="1896769"/>
                    <a:pt x="1775818" y="1897047"/>
                    <a:pt x="1778448" y="1894417"/>
                  </a:cubicBezTo>
                  <a:cubicBezTo>
                    <a:pt x="1781077" y="1891788"/>
                    <a:pt x="1778949" y="1885995"/>
                    <a:pt x="1781975" y="1883834"/>
                  </a:cubicBezTo>
                  <a:cubicBezTo>
                    <a:pt x="1788027" y="1879511"/>
                    <a:pt x="1796086" y="1879130"/>
                    <a:pt x="1803142" y="1876778"/>
                  </a:cubicBezTo>
                  <a:lnTo>
                    <a:pt x="1824309" y="1869722"/>
                  </a:lnTo>
                  <a:lnTo>
                    <a:pt x="1834892" y="1866195"/>
                  </a:lnTo>
                  <a:cubicBezTo>
                    <a:pt x="1836068" y="1862667"/>
                    <a:pt x="1835394" y="1857773"/>
                    <a:pt x="1838420" y="1855611"/>
                  </a:cubicBezTo>
                  <a:cubicBezTo>
                    <a:pt x="1844439" y="1851312"/>
                    <a:pt x="1865246" y="1847564"/>
                    <a:pt x="1873698" y="1845028"/>
                  </a:cubicBezTo>
                  <a:cubicBezTo>
                    <a:pt x="1909602" y="1834256"/>
                    <a:pt x="1880162" y="1839809"/>
                    <a:pt x="1923087" y="1834445"/>
                  </a:cubicBezTo>
                  <a:lnTo>
                    <a:pt x="1944253" y="1827389"/>
                  </a:lnTo>
                  <a:lnTo>
                    <a:pt x="1954837" y="1823861"/>
                  </a:lnTo>
                  <a:cubicBezTo>
                    <a:pt x="1958365" y="1820333"/>
                    <a:pt x="1961269" y="1816045"/>
                    <a:pt x="1965420" y="1813278"/>
                  </a:cubicBezTo>
                  <a:cubicBezTo>
                    <a:pt x="1968457" y="1811253"/>
                    <a:pt x="1988232" y="1806693"/>
                    <a:pt x="1990114" y="1806222"/>
                  </a:cubicBezTo>
                  <a:cubicBezTo>
                    <a:pt x="1993642" y="1803870"/>
                    <a:pt x="1997441" y="1801881"/>
                    <a:pt x="2000698" y="1799167"/>
                  </a:cubicBezTo>
                  <a:cubicBezTo>
                    <a:pt x="2004531" y="1795973"/>
                    <a:pt x="2006920" y="1791007"/>
                    <a:pt x="2011281" y="1788584"/>
                  </a:cubicBezTo>
                  <a:cubicBezTo>
                    <a:pt x="2027866" y="1779370"/>
                    <a:pt x="2050143" y="1779758"/>
                    <a:pt x="2067725" y="1778000"/>
                  </a:cubicBezTo>
                  <a:cubicBezTo>
                    <a:pt x="2075273" y="1775484"/>
                    <a:pt x="2083261" y="1773853"/>
                    <a:pt x="2088892" y="1767417"/>
                  </a:cubicBezTo>
                  <a:cubicBezTo>
                    <a:pt x="2117700" y="1734493"/>
                    <a:pt x="2089774" y="1755068"/>
                    <a:pt x="2113587" y="1739195"/>
                  </a:cubicBezTo>
                  <a:cubicBezTo>
                    <a:pt x="2120749" y="1717708"/>
                    <a:pt x="2114121" y="1718776"/>
                    <a:pt x="2131225" y="1714500"/>
                  </a:cubicBezTo>
                  <a:cubicBezTo>
                    <a:pt x="2137042" y="1713046"/>
                    <a:pt x="2142984" y="1712148"/>
                    <a:pt x="2148864" y="1710972"/>
                  </a:cubicBezTo>
                  <a:cubicBezTo>
                    <a:pt x="2151216" y="1707444"/>
                    <a:pt x="2152922" y="1703387"/>
                    <a:pt x="2155920" y="1700389"/>
                  </a:cubicBezTo>
                  <a:cubicBezTo>
                    <a:pt x="2160677" y="1695632"/>
                    <a:pt x="2170305" y="1690849"/>
                    <a:pt x="2177087" y="1689806"/>
                  </a:cubicBezTo>
                  <a:cubicBezTo>
                    <a:pt x="2188767" y="1688009"/>
                    <a:pt x="2216080" y="1684832"/>
                    <a:pt x="2212364" y="1686278"/>
                  </a:cubicBezTo>
                  <a:cubicBezTo>
                    <a:pt x="2208648" y="1687724"/>
                    <a:pt x="2187716" y="1696130"/>
                    <a:pt x="2154790" y="1698482"/>
                  </a:cubicBezTo>
                  <a:cubicBezTo>
                    <a:pt x="2160512" y="1697664"/>
                    <a:pt x="2151028" y="1689488"/>
                    <a:pt x="2152392" y="1686278"/>
                  </a:cubicBezTo>
                  <a:cubicBezTo>
                    <a:pt x="2153756" y="1683068"/>
                    <a:pt x="2159447" y="1681574"/>
                    <a:pt x="2162975" y="1679222"/>
                  </a:cubicBezTo>
                  <a:cubicBezTo>
                    <a:pt x="2177086" y="1680398"/>
                    <a:pt x="2191273" y="1680878"/>
                    <a:pt x="2205309" y="1682750"/>
                  </a:cubicBezTo>
                  <a:cubicBezTo>
                    <a:pt x="2208995" y="1683241"/>
                    <a:pt x="2212173" y="1686278"/>
                    <a:pt x="2215892" y="1686278"/>
                  </a:cubicBezTo>
                  <a:cubicBezTo>
                    <a:pt x="2225373" y="1686278"/>
                    <a:pt x="2234707" y="1683926"/>
                    <a:pt x="2244114" y="1682750"/>
                  </a:cubicBezTo>
                  <a:cubicBezTo>
                    <a:pt x="2249238" y="1667381"/>
                    <a:pt x="2251680" y="1665129"/>
                    <a:pt x="2244114" y="1643945"/>
                  </a:cubicBezTo>
                  <a:cubicBezTo>
                    <a:pt x="2241262" y="1635959"/>
                    <a:pt x="2238048" y="1625460"/>
                    <a:pt x="2230003" y="1622778"/>
                  </a:cubicBezTo>
                  <a:lnTo>
                    <a:pt x="2219420" y="1619250"/>
                  </a:lnTo>
                  <a:lnTo>
                    <a:pt x="2212364" y="1598084"/>
                  </a:lnTo>
                  <a:lnTo>
                    <a:pt x="2208837" y="1587500"/>
                  </a:lnTo>
                  <a:cubicBezTo>
                    <a:pt x="2211189" y="1580445"/>
                    <a:pt x="2208837" y="1568686"/>
                    <a:pt x="2215892" y="1566334"/>
                  </a:cubicBezTo>
                  <a:lnTo>
                    <a:pt x="2237059" y="1559278"/>
                  </a:lnTo>
                  <a:cubicBezTo>
                    <a:pt x="2261753" y="1542815"/>
                    <a:pt x="2253521" y="1552222"/>
                    <a:pt x="2265281" y="1534584"/>
                  </a:cubicBezTo>
                  <a:cubicBezTo>
                    <a:pt x="2266457" y="1531056"/>
                    <a:pt x="2266486" y="1526904"/>
                    <a:pt x="2268809" y="1524000"/>
                  </a:cubicBezTo>
                  <a:cubicBezTo>
                    <a:pt x="2274899" y="1516388"/>
                    <a:pt x="2285031" y="1515535"/>
                    <a:pt x="2293503" y="1513417"/>
                  </a:cubicBezTo>
                  <a:cubicBezTo>
                    <a:pt x="2304087" y="1506361"/>
                    <a:pt x="2305262" y="1507538"/>
                    <a:pt x="2311142" y="1495778"/>
                  </a:cubicBezTo>
                  <a:cubicBezTo>
                    <a:pt x="2312805" y="1492452"/>
                    <a:pt x="2311644" y="1487356"/>
                    <a:pt x="2314670" y="1485195"/>
                  </a:cubicBezTo>
                  <a:cubicBezTo>
                    <a:pt x="2321633" y="1480222"/>
                    <a:pt x="2344581" y="1476390"/>
                    <a:pt x="2353475" y="1474611"/>
                  </a:cubicBezTo>
                  <a:cubicBezTo>
                    <a:pt x="2357042" y="1469261"/>
                    <a:pt x="2364059" y="1460748"/>
                    <a:pt x="2364059" y="1453445"/>
                  </a:cubicBezTo>
                  <a:cubicBezTo>
                    <a:pt x="2364059" y="1446292"/>
                    <a:pt x="2362083" y="1439261"/>
                    <a:pt x="2360531" y="1432278"/>
                  </a:cubicBezTo>
                  <a:cubicBezTo>
                    <a:pt x="2359724" y="1428648"/>
                    <a:pt x="2358809" y="1424946"/>
                    <a:pt x="2357003" y="1421695"/>
                  </a:cubicBezTo>
                  <a:cubicBezTo>
                    <a:pt x="2352885" y="1414282"/>
                    <a:pt x="2347596" y="1407584"/>
                    <a:pt x="2342892" y="1400528"/>
                  </a:cubicBezTo>
                  <a:lnTo>
                    <a:pt x="2335837" y="1389945"/>
                  </a:lnTo>
                  <a:cubicBezTo>
                    <a:pt x="2337013" y="1381713"/>
                    <a:pt x="2337494" y="1373352"/>
                    <a:pt x="2339364" y="1365250"/>
                  </a:cubicBezTo>
                  <a:cubicBezTo>
                    <a:pt x="2341036" y="1358003"/>
                    <a:pt x="2344068" y="1351139"/>
                    <a:pt x="2346420" y="1344084"/>
                  </a:cubicBezTo>
                  <a:cubicBezTo>
                    <a:pt x="2354878" y="1318712"/>
                    <a:pt x="2344618" y="1350391"/>
                    <a:pt x="2353475" y="1319389"/>
                  </a:cubicBezTo>
                  <a:cubicBezTo>
                    <a:pt x="2354496" y="1315814"/>
                    <a:pt x="2355981" y="1312381"/>
                    <a:pt x="2357003" y="1308806"/>
                  </a:cubicBezTo>
                  <a:cubicBezTo>
                    <a:pt x="2358335" y="1304144"/>
                    <a:pt x="2357338" y="1298344"/>
                    <a:pt x="2360531" y="1294695"/>
                  </a:cubicBezTo>
                  <a:cubicBezTo>
                    <a:pt x="2366115" y="1288313"/>
                    <a:pt x="2374642" y="1285288"/>
                    <a:pt x="2381698" y="1280584"/>
                  </a:cubicBezTo>
                  <a:lnTo>
                    <a:pt x="2392281" y="1273528"/>
                  </a:lnTo>
                  <a:cubicBezTo>
                    <a:pt x="2394633" y="1270000"/>
                    <a:pt x="2396026" y="1265594"/>
                    <a:pt x="2399337" y="1262945"/>
                  </a:cubicBezTo>
                  <a:cubicBezTo>
                    <a:pt x="2402241" y="1260622"/>
                    <a:pt x="2406594" y="1261080"/>
                    <a:pt x="2409920" y="1259417"/>
                  </a:cubicBezTo>
                  <a:cubicBezTo>
                    <a:pt x="2413712" y="1257521"/>
                    <a:pt x="2416975" y="1254713"/>
                    <a:pt x="2420503" y="1252361"/>
                  </a:cubicBezTo>
                  <a:cubicBezTo>
                    <a:pt x="2421679" y="1248833"/>
                    <a:pt x="2421005" y="1243939"/>
                    <a:pt x="2424031" y="1241778"/>
                  </a:cubicBezTo>
                  <a:cubicBezTo>
                    <a:pt x="2430083" y="1237455"/>
                    <a:pt x="2445198" y="1234722"/>
                    <a:pt x="2445198" y="1234722"/>
                  </a:cubicBezTo>
                  <a:lnTo>
                    <a:pt x="2459309" y="1213556"/>
                  </a:lnTo>
                  <a:cubicBezTo>
                    <a:pt x="2461661" y="1210028"/>
                    <a:pt x="2465023" y="1206994"/>
                    <a:pt x="2466364" y="1202972"/>
                  </a:cubicBezTo>
                  <a:cubicBezTo>
                    <a:pt x="2467540" y="1199444"/>
                    <a:pt x="2468086" y="1195640"/>
                    <a:pt x="2469892" y="1192389"/>
                  </a:cubicBezTo>
                  <a:cubicBezTo>
                    <a:pt x="2474010" y="1184976"/>
                    <a:pt x="2481321" y="1179267"/>
                    <a:pt x="2484003" y="1171222"/>
                  </a:cubicBezTo>
                  <a:cubicBezTo>
                    <a:pt x="2485179" y="1167694"/>
                    <a:pt x="2485725" y="1163890"/>
                    <a:pt x="2487531" y="1160639"/>
                  </a:cubicBezTo>
                  <a:cubicBezTo>
                    <a:pt x="2491649" y="1153226"/>
                    <a:pt x="2498960" y="1147517"/>
                    <a:pt x="2501642" y="1139472"/>
                  </a:cubicBezTo>
                  <a:cubicBezTo>
                    <a:pt x="2503994" y="1132417"/>
                    <a:pt x="2506895" y="1125521"/>
                    <a:pt x="2508698" y="1118306"/>
                  </a:cubicBezTo>
                  <a:cubicBezTo>
                    <a:pt x="2511618" y="1106623"/>
                    <a:pt x="2513821" y="1092016"/>
                    <a:pt x="2522809" y="1083028"/>
                  </a:cubicBezTo>
                  <a:cubicBezTo>
                    <a:pt x="2525807" y="1080030"/>
                    <a:pt x="2530135" y="1078686"/>
                    <a:pt x="2533392" y="1075972"/>
                  </a:cubicBezTo>
                  <a:cubicBezTo>
                    <a:pt x="2537224" y="1072778"/>
                    <a:pt x="2540447" y="1068917"/>
                    <a:pt x="2543975" y="1065389"/>
                  </a:cubicBezTo>
                  <a:cubicBezTo>
                    <a:pt x="2545151" y="1060685"/>
                    <a:pt x="2546451" y="1056011"/>
                    <a:pt x="2547503" y="1051278"/>
                  </a:cubicBezTo>
                  <a:cubicBezTo>
                    <a:pt x="2548804" y="1045425"/>
                    <a:pt x="2549577" y="1039456"/>
                    <a:pt x="2551031" y="1033639"/>
                  </a:cubicBezTo>
                  <a:cubicBezTo>
                    <a:pt x="2551933" y="1030032"/>
                    <a:pt x="2551930" y="1025685"/>
                    <a:pt x="2554559" y="1023056"/>
                  </a:cubicBezTo>
                  <a:cubicBezTo>
                    <a:pt x="2560555" y="1017060"/>
                    <a:pt x="2575725" y="1008945"/>
                    <a:pt x="2575725" y="1008945"/>
                  </a:cubicBezTo>
                  <a:cubicBezTo>
                    <a:pt x="2578181" y="1005260"/>
                    <a:pt x="2587283" y="993620"/>
                    <a:pt x="2586309" y="987778"/>
                  </a:cubicBezTo>
                  <a:cubicBezTo>
                    <a:pt x="2585612" y="983596"/>
                    <a:pt x="2582251" y="980193"/>
                    <a:pt x="2579253" y="977195"/>
                  </a:cubicBezTo>
                  <a:cubicBezTo>
                    <a:pt x="2576255" y="974197"/>
                    <a:pt x="2572198" y="972491"/>
                    <a:pt x="2568670" y="970139"/>
                  </a:cubicBezTo>
                  <a:cubicBezTo>
                    <a:pt x="2567494" y="966611"/>
                    <a:pt x="2565142" y="963275"/>
                    <a:pt x="2565142" y="959556"/>
                  </a:cubicBezTo>
                  <a:cubicBezTo>
                    <a:pt x="2565142" y="947732"/>
                    <a:pt x="2567207" y="936324"/>
                    <a:pt x="2575725" y="927806"/>
                  </a:cubicBezTo>
                  <a:cubicBezTo>
                    <a:pt x="2578723" y="924808"/>
                    <a:pt x="2582781" y="923102"/>
                    <a:pt x="2586309" y="920750"/>
                  </a:cubicBezTo>
                  <a:cubicBezTo>
                    <a:pt x="2587485" y="917222"/>
                    <a:pt x="2589837" y="913886"/>
                    <a:pt x="2589837" y="910167"/>
                  </a:cubicBezTo>
                  <a:cubicBezTo>
                    <a:pt x="2589837" y="900519"/>
                    <a:pt x="2582820" y="897025"/>
                    <a:pt x="2579253" y="889000"/>
                  </a:cubicBezTo>
                  <a:cubicBezTo>
                    <a:pt x="2576233" y="882204"/>
                    <a:pt x="2572198" y="867834"/>
                    <a:pt x="2572198" y="867834"/>
                  </a:cubicBezTo>
                  <a:cubicBezTo>
                    <a:pt x="2573374" y="850195"/>
                    <a:pt x="2573773" y="832487"/>
                    <a:pt x="2575725" y="814917"/>
                  </a:cubicBezTo>
                  <a:cubicBezTo>
                    <a:pt x="2576136" y="811221"/>
                    <a:pt x="2577190" y="807428"/>
                    <a:pt x="2579253" y="804334"/>
                  </a:cubicBezTo>
                  <a:cubicBezTo>
                    <a:pt x="2582021" y="800183"/>
                    <a:pt x="2585899" y="796813"/>
                    <a:pt x="2589837" y="793750"/>
                  </a:cubicBezTo>
                  <a:cubicBezTo>
                    <a:pt x="2596530" y="788544"/>
                    <a:pt x="2611003" y="779639"/>
                    <a:pt x="2611003" y="779639"/>
                  </a:cubicBezTo>
                  <a:cubicBezTo>
                    <a:pt x="2613355" y="776111"/>
                    <a:pt x="2614748" y="771705"/>
                    <a:pt x="2618059" y="769056"/>
                  </a:cubicBezTo>
                  <a:cubicBezTo>
                    <a:pt x="2620963" y="766733"/>
                    <a:pt x="2625316" y="767191"/>
                    <a:pt x="2628642" y="765528"/>
                  </a:cubicBezTo>
                  <a:cubicBezTo>
                    <a:pt x="2632434" y="763632"/>
                    <a:pt x="2635697" y="760824"/>
                    <a:pt x="2639225" y="758472"/>
                  </a:cubicBezTo>
                  <a:cubicBezTo>
                    <a:pt x="2643929" y="751417"/>
                    <a:pt x="2650656" y="745351"/>
                    <a:pt x="2653337" y="737306"/>
                  </a:cubicBezTo>
                  <a:cubicBezTo>
                    <a:pt x="2654513" y="733778"/>
                    <a:pt x="2654235" y="729352"/>
                    <a:pt x="2656864" y="726722"/>
                  </a:cubicBezTo>
                  <a:cubicBezTo>
                    <a:pt x="2662860" y="720726"/>
                    <a:pt x="2678031" y="712611"/>
                    <a:pt x="2678031" y="712611"/>
                  </a:cubicBezTo>
                  <a:cubicBezTo>
                    <a:pt x="2679207" y="694972"/>
                    <a:pt x="2676703" y="676693"/>
                    <a:pt x="2681559" y="659695"/>
                  </a:cubicBezTo>
                  <a:cubicBezTo>
                    <a:pt x="2682581" y="656120"/>
                    <a:pt x="2688892" y="661416"/>
                    <a:pt x="2692142" y="663222"/>
                  </a:cubicBezTo>
                  <a:cubicBezTo>
                    <a:pt x="2699555" y="667340"/>
                    <a:pt x="2706253" y="672630"/>
                    <a:pt x="2713309" y="677334"/>
                  </a:cubicBezTo>
                  <a:lnTo>
                    <a:pt x="2723892" y="684389"/>
                  </a:lnTo>
                  <a:cubicBezTo>
                    <a:pt x="2727420" y="686741"/>
                    <a:pt x="2730453" y="690105"/>
                    <a:pt x="2734475" y="691445"/>
                  </a:cubicBezTo>
                  <a:lnTo>
                    <a:pt x="2745059" y="694972"/>
                  </a:lnTo>
                  <a:cubicBezTo>
                    <a:pt x="2769319" y="678798"/>
                    <a:pt x="2758180" y="683542"/>
                    <a:pt x="2776809" y="677334"/>
                  </a:cubicBezTo>
                  <a:cubicBezTo>
                    <a:pt x="2793387" y="660754"/>
                    <a:pt x="2784625" y="670901"/>
                    <a:pt x="2801503" y="645584"/>
                  </a:cubicBezTo>
                  <a:lnTo>
                    <a:pt x="2808559" y="635000"/>
                  </a:lnTo>
                  <a:cubicBezTo>
                    <a:pt x="2810911" y="631472"/>
                    <a:pt x="2812086" y="626769"/>
                    <a:pt x="2815614" y="624417"/>
                  </a:cubicBezTo>
                  <a:lnTo>
                    <a:pt x="2826198" y="617361"/>
                  </a:lnTo>
                  <a:cubicBezTo>
                    <a:pt x="2828550" y="613833"/>
                    <a:pt x="2830255" y="609776"/>
                    <a:pt x="2833253" y="606778"/>
                  </a:cubicBezTo>
                  <a:cubicBezTo>
                    <a:pt x="2836251" y="603780"/>
                    <a:pt x="2841188" y="603033"/>
                    <a:pt x="2843837" y="599722"/>
                  </a:cubicBezTo>
                  <a:cubicBezTo>
                    <a:pt x="2846160" y="596818"/>
                    <a:pt x="2845701" y="592465"/>
                    <a:pt x="2847364" y="589139"/>
                  </a:cubicBezTo>
                  <a:cubicBezTo>
                    <a:pt x="2849260" y="585347"/>
                    <a:pt x="2852068" y="582084"/>
                    <a:pt x="2854420" y="578556"/>
                  </a:cubicBezTo>
                  <a:cubicBezTo>
                    <a:pt x="2865787" y="544455"/>
                    <a:pt x="2853633" y="592262"/>
                    <a:pt x="2847364" y="560917"/>
                  </a:cubicBezTo>
                  <a:cubicBezTo>
                    <a:pt x="2843208" y="540141"/>
                    <a:pt x="2848558" y="532875"/>
                    <a:pt x="2861475" y="522111"/>
                  </a:cubicBezTo>
                  <a:cubicBezTo>
                    <a:pt x="2864732" y="519397"/>
                    <a:pt x="2868531" y="517408"/>
                    <a:pt x="2872059" y="515056"/>
                  </a:cubicBezTo>
                  <a:cubicBezTo>
                    <a:pt x="2873235" y="504473"/>
                    <a:pt x="2873837" y="493810"/>
                    <a:pt x="2875587" y="483306"/>
                  </a:cubicBezTo>
                  <a:cubicBezTo>
                    <a:pt x="2880229" y="455450"/>
                    <a:pt x="2892049" y="455671"/>
                    <a:pt x="2893225" y="444500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2" name="guria"/>
            <p:cNvSpPr/>
            <p:nvPr/>
          </p:nvSpPr>
          <p:spPr>
            <a:xfrm>
              <a:off x="10934872" y="5324198"/>
              <a:ext cx="1740977" cy="1002302"/>
            </a:xfrm>
            <a:custGeom>
              <a:avLst/>
              <a:gdLst>
                <a:gd name="connsiteX0" fmla="*/ 666750 w 1728904"/>
                <a:gd name="connsiteY0" fmla="*/ 971677 h 1016921"/>
                <a:gd name="connsiteX1" fmla="*/ 657225 w 1728904"/>
                <a:gd name="connsiteY1" fmla="*/ 959771 h 1016921"/>
                <a:gd name="connsiteX2" fmla="*/ 654844 w 1728904"/>
                <a:gd name="connsiteY2" fmla="*/ 952627 h 1016921"/>
                <a:gd name="connsiteX3" fmla="*/ 647700 w 1728904"/>
                <a:gd name="connsiteY3" fmla="*/ 950246 h 1016921"/>
                <a:gd name="connsiteX4" fmla="*/ 638175 w 1728904"/>
                <a:gd name="connsiteY4" fmla="*/ 935958 h 1016921"/>
                <a:gd name="connsiteX5" fmla="*/ 619125 w 1728904"/>
                <a:gd name="connsiteY5" fmla="*/ 919289 h 1016921"/>
                <a:gd name="connsiteX6" fmla="*/ 604838 w 1728904"/>
                <a:gd name="connsiteY6" fmla="*/ 916908 h 1016921"/>
                <a:gd name="connsiteX7" fmla="*/ 590550 w 1728904"/>
                <a:gd name="connsiteY7" fmla="*/ 907383 h 1016921"/>
                <a:gd name="connsiteX8" fmla="*/ 583406 w 1728904"/>
                <a:gd name="connsiteY8" fmla="*/ 902621 h 1016921"/>
                <a:gd name="connsiteX9" fmla="*/ 578644 w 1728904"/>
                <a:gd name="connsiteY9" fmla="*/ 895477 h 1016921"/>
                <a:gd name="connsiteX10" fmla="*/ 571500 w 1728904"/>
                <a:gd name="connsiteY10" fmla="*/ 893096 h 1016921"/>
                <a:gd name="connsiteX11" fmla="*/ 564356 w 1728904"/>
                <a:gd name="connsiteY11" fmla="*/ 888333 h 1016921"/>
                <a:gd name="connsiteX12" fmla="*/ 559594 w 1728904"/>
                <a:gd name="connsiteY12" fmla="*/ 881189 h 1016921"/>
                <a:gd name="connsiteX13" fmla="*/ 557213 w 1728904"/>
                <a:gd name="connsiteY13" fmla="*/ 874046 h 1016921"/>
                <a:gd name="connsiteX14" fmla="*/ 542925 w 1728904"/>
                <a:gd name="connsiteY14" fmla="*/ 864521 h 1016921"/>
                <a:gd name="connsiteX15" fmla="*/ 519113 w 1728904"/>
                <a:gd name="connsiteY15" fmla="*/ 857377 h 1016921"/>
                <a:gd name="connsiteX16" fmla="*/ 514350 w 1728904"/>
                <a:gd name="connsiteY16" fmla="*/ 850233 h 1016921"/>
                <a:gd name="connsiteX17" fmla="*/ 507206 w 1728904"/>
                <a:gd name="connsiteY17" fmla="*/ 847852 h 1016921"/>
                <a:gd name="connsiteX18" fmla="*/ 488156 w 1728904"/>
                <a:gd name="connsiteY18" fmla="*/ 843089 h 1016921"/>
                <a:gd name="connsiteX19" fmla="*/ 473869 w 1728904"/>
                <a:gd name="connsiteY19" fmla="*/ 833564 h 1016921"/>
                <a:gd name="connsiteX20" fmla="*/ 461963 w 1728904"/>
                <a:gd name="connsiteY20" fmla="*/ 819277 h 1016921"/>
                <a:gd name="connsiteX21" fmla="*/ 447675 w 1728904"/>
                <a:gd name="connsiteY21" fmla="*/ 809752 h 1016921"/>
                <a:gd name="connsiteX22" fmla="*/ 442913 w 1728904"/>
                <a:gd name="connsiteY22" fmla="*/ 802608 h 1016921"/>
                <a:gd name="connsiteX23" fmla="*/ 438150 w 1728904"/>
                <a:gd name="connsiteY23" fmla="*/ 781177 h 1016921"/>
                <a:gd name="connsiteX24" fmla="*/ 435769 w 1728904"/>
                <a:gd name="connsiteY24" fmla="*/ 714502 h 1016921"/>
                <a:gd name="connsiteX25" fmla="*/ 426244 w 1728904"/>
                <a:gd name="connsiteY25" fmla="*/ 712121 h 1016921"/>
                <a:gd name="connsiteX26" fmla="*/ 419100 w 1728904"/>
                <a:gd name="connsiteY26" fmla="*/ 707358 h 1016921"/>
                <a:gd name="connsiteX27" fmla="*/ 404813 w 1728904"/>
                <a:gd name="connsiteY27" fmla="*/ 702596 h 1016921"/>
                <a:gd name="connsiteX28" fmla="*/ 392906 w 1728904"/>
                <a:gd name="connsiteY28" fmla="*/ 688308 h 1016921"/>
                <a:gd name="connsiteX29" fmla="*/ 378619 w 1728904"/>
                <a:gd name="connsiteY29" fmla="*/ 683546 h 1016921"/>
                <a:gd name="connsiteX30" fmla="*/ 371475 w 1728904"/>
                <a:gd name="connsiteY30" fmla="*/ 681164 h 1016921"/>
                <a:gd name="connsiteX31" fmla="*/ 342900 w 1728904"/>
                <a:gd name="connsiteY31" fmla="*/ 693071 h 1016921"/>
                <a:gd name="connsiteX32" fmla="*/ 342900 w 1728904"/>
                <a:gd name="connsiteY32" fmla="*/ 693071 h 1016921"/>
                <a:gd name="connsiteX33" fmla="*/ 328613 w 1728904"/>
                <a:gd name="connsiteY33" fmla="*/ 697833 h 1016921"/>
                <a:gd name="connsiteX34" fmla="*/ 321469 w 1728904"/>
                <a:gd name="connsiteY34" fmla="*/ 700214 h 1016921"/>
                <a:gd name="connsiteX35" fmla="*/ 314325 w 1728904"/>
                <a:gd name="connsiteY35" fmla="*/ 704977 h 1016921"/>
                <a:gd name="connsiteX36" fmla="*/ 288131 w 1728904"/>
                <a:gd name="connsiteY36" fmla="*/ 704977 h 1016921"/>
                <a:gd name="connsiteX37" fmla="*/ 271463 w 1728904"/>
                <a:gd name="connsiteY37" fmla="*/ 697833 h 1016921"/>
                <a:gd name="connsiteX38" fmla="*/ 264319 w 1728904"/>
                <a:gd name="connsiteY38" fmla="*/ 695452 h 1016921"/>
                <a:gd name="connsiteX39" fmla="*/ 242888 w 1728904"/>
                <a:gd name="connsiteY39" fmla="*/ 685927 h 1016921"/>
                <a:gd name="connsiteX40" fmla="*/ 235744 w 1728904"/>
                <a:gd name="connsiteY40" fmla="*/ 683546 h 1016921"/>
                <a:gd name="connsiteX41" fmla="*/ 209550 w 1728904"/>
                <a:gd name="connsiteY41" fmla="*/ 685927 h 1016921"/>
                <a:gd name="connsiteX42" fmla="*/ 200025 w 1728904"/>
                <a:gd name="connsiteY42" fmla="*/ 697833 h 1016921"/>
                <a:gd name="connsiteX43" fmla="*/ 188119 w 1728904"/>
                <a:gd name="connsiteY43" fmla="*/ 709739 h 1016921"/>
                <a:gd name="connsiteX44" fmla="*/ 176213 w 1728904"/>
                <a:gd name="connsiteY44" fmla="*/ 695452 h 1016921"/>
                <a:gd name="connsiteX45" fmla="*/ 166688 w 1728904"/>
                <a:gd name="connsiteY45" fmla="*/ 693071 h 1016921"/>
                <a:gd name="connsiteX46" fmla="*/ 152400 w 1728904"/>
                <a:gd name="connsiteY46" fmla="*/ 688308 h 1016921"/>
                <a:gd name="connsiteX47" fmla="*/ 104775 w 1728904"/>
                <a:gd name="connsiteY47" fmla="*/ 683546 h 1016921"/>
                <a:gd name="connsiteX48" fmla="*/ 88106 w 1728904"/>
                <a:gd name="connsiteY48" fmla="*/ 683546 h 1016921"/>
                <a:gd name="connsiteX49" fmla="*/ 90488 w 1728904"/>
                <a:gd name="connsiteY49" fmla="*/ 676402 h 1016921"/>
                <a:gd name="connsiteX50" fmla="*/ 88106 w 1728904"/>
                <a:gd name="connsiteY50" fmla="*/ 652589 h 1016921"/>
                <a:gd name="connsiteX51" fmla="*/ 83344 w 1728904"/>
                <a:gd name="connsiteY51" fmla="*/ 645446 h 1016921"/>
                <a:gd name="connsiteX52" fmla="*/ 88106 w 1728904"/>
                <a:gd name="connsiteY52" fmla="*/ 624014 h 1016921"/>
                <a:gd name="connsiteX53" fmla="*/ 85725 w 1728904"/>
                <a:gd name="connsiteY53" fmla="*/ 588296 h 1016921"/>
                <a:gd name="connsiteX54" fmla="*/ 83344 w 1728904"/>
                <a:gd name="connsiteY54" fmla="*/ 581152 h 1016921"/>
                <a:gd name="connsiteX55" fmla="*/ 78581 w 1728904"/>
                <a:gd name="connsiteY55" fmla="*/ 564483 h 1016921"/>
                <a:gd name="connsiteX56" fmla="*/ 78581 w 1728904"/>
                <a:gd name="connsiteY56" fmla="*/ 507333 h 1016921"/>
                <a:gd name="connsiteX57" fmla="*/ 73819 w 1728904"/>
                <a:gd name="connsiteY57" fmla="*/ 483521 h 1016921"/>
                <a:gd name="connsiteX58" fmla="*/ 69056 w 1728904"/>
                <a:gd name="connsiteY58" fmla="*/ 476377 h 1016921"/>
                <a:gd name="connsiteX59" fmla="*/ 69056 w 1728904"/>
                <a:gd name="connsiteY59" fmla="*/ 443039 h 1016921"/>
                <a:gd name="connsiteX60" fmla="*/ 73819 w 1728904"/>
                <a:gd name="connsiteY60" fmla="*/ 428752 h 1016921"/>
                <a:gd name="connsiteX61" fmla="*/ 76200 w 1728904"/>
                <a:gd name="connsiteY61" fmla="*/ 412083 h 1016921"/>
                <a:gd name="connsiteX62" fmla="*/ 78581 w 1728904"/>
                <a:gd name="connsiteY62" fmla="*/ 404939 h 1016921"/>
                <a:gd name="connsiteX63" fmla="*/ 76200 w 1728904"/>
                <a:gd name="connsiteY63" fmla="*/ 385889 h 1016921"/>
                <a:gd name="connsiteX64" fmla="*/ 66675 w 1728904"/>
                <a:gd name="connsiteY64" fmla="*/ 371602 h 1016921"/>
                <a:gd name="connsiteX65" fmla="*/ 57150 w 1728904"/>
                <a:gd name="connsiteY65" fmla="*/ 357314 h 1016921"/>
                <a:gd name="connsiteX66" fmla="*/ 52388 w 1728904"/>
                <a:gd name="connsiteY66" fmla="*/ 350171 h 1016921"/>
                <a:gd name="connsiteX67" fmla="*/ 45244 w 1728904"/>
                <a:gd name="connsiteY67" fmla="*/ 345408 h 1016921"/>
                <a:gd name="connsiteX68" fmla="*/ 42863 w 1728904"/>
                <a:gd name="connsiteY68" fmla="*/ 335883 h 1016921"/>
                <a:gd name="connsiteX69" fmla="*/ 35719 w 1728904"/>
                <a:gd name="connsiteY69" fmla="*/ 331121 h 1016921"/>
                <a:gd name="connsiteX70" fmla="*/ 30956 w 1728904"/>
                <a:gd name="connsiteY70" fmla="*/ 323977 h 1016921"/>
                <a:gd name="connsiteX71" fmla="*/ 21431 w 1728904"/>
                <a:gd name="connsiteY71" fmla="*/ 302546 h 1016921"/>
                <a:gd name="connsiteX72" fmla="*/ 19050 w 1728904"/>
                <a:gd name="connsiteY72" fmla="*/ 295402 h 1016921"/>
                <a:gd name="connsiteX73" fmla="*/ 14288 w 1728904"/>
                <a:gd name="connsiteY73" fmla="*/ 262064 h 1016921"/>
                <a:gd name="connsiteX74" fmla="*/ 7144 w 1728904"/>
                <a:gd name="connsiteY74" fmla="*/ 240633 h 1016921"/>
                <a:gd name="connsiteX75" fmla="*/ 4763 w 1728904"/>
                <a:gd name="connsiteY75" fmla="*/ 233489 h 1016921"/>
                <a:gd name="connsiteX76" fmla="*/ 16669 w 1728904"/>
                <a:gd name="connsiteY76" fmla="*/ 221583 h 1016921"/>
                <a:gd name="connsiteX77" fmla="*/ 14288 w 1728904"/>
                <a:gd name="connsiteY77" fmla="*/ 212058 h 1016921"/>
                <a:gd name="connsiteX78" fmla="*/ 9525 w 1728904"/>
                <a:gd name="connsiteY78" fmla="*/ 197771 h 1016921"/>
                <a:gd name="connsiteX79" fmla="*/ 7144 w 1728904"/>
                <a:gd name="connsiteY79" fmla="*/ 190627 h 1016921"/>
                <a:gd name="connsiteX80" fmla="*/ 2381 w 1728904"/>
                <a:gd name="connsiteY80" fmla="*/ 183483 h 1016921"/>
                <a:gd name="connsiteX81" fmla="*/ 0 w 1728904"/>
                <a:gd name="connsiteY81" fmla="*/ 176339 h 1016921"/>
                <a:gd name="connsiteX82" fmla="*/ 2381 w 1728904"/>
                <a:gd name="connsiteY82" fmla="*/ 169196 h 1016921"/>
                <a:gd name="connsiteX83" fmla="*/ 7144 w 1728904"/>
                <a:gd name="connsiteY83" fmla="*/ 162052 h 1016921"/>
                <a:gd name="connsiteX84" fmla="*/ 35719 w 1728904"/>
                <a:gd name="connsiteY84" fmla="*/ 154908 h 1016921"/>
                <a:gd name="connsiteX85" fmla="*/ 47625 w 1728904"/>
                <a:gd name="connsiteY85" fmla="*/ 152527 h 1016921"/>
                <a:gd name="connsiteX86" fmla="*/ 76200 w 1728904"/>
                <a:gd name="connsiteY86" fmla="*/ 145383 h 1016921"/>
                <a:gd name="connsiteX87" fmla="*/ 80963 w 1728904"/>
                <a:gd name="connsiteY87" fmla="*/ 138239 h 1016921"/>
                <a:gd name="connsiteX88" fmla="*/ 83344 w 1728904"/>
                <a:gd name="connsiteY88" fmla="*/ 131096 h 1016921"/>
                <a:gd name="connsiteX89" fmla="*/ 90488 w 1728904"/>
                <a:gd name="connsiteY89" fmla="*/ 128714 h 1016921"/>
                <a:gd name="connsiteX90" fmla="*/ 104775 w 1728904"/>
                <a:gd name="connsiteY90" fmla="*/ 126333 h 1016921"/>
                <a:gd name="connsiteX91" fmla="*/ 119063 w 1728904"/>
                <a:gd name="connsiteY91" fmla="*/ 121571 h 1016921"/>
                <a:gd name="connsiteX92" fmla="*/ 128588 w 1728904"/>
                <a:gd name="connsiteY92" fmla="*/ 119189 h 1016921"/>
                <a:gd name="connsiteX93" fmla="*/ 130969 w 1728904"/>
                <a:gd name="connsiteY93" fmla="*/ 112046 h 1016921"/>
                <a:gd name="connsiteX94" fmla="*/ 102394 w 1728904"/>
                <a:gd name="connsiteY94" fmla="*/ 95377 h 1016921"/>
                <a:gd name="connsiteX95" fmla="*/ 88106 w 1728904"/>
                <a:gd name="connsiteY95" fmla="*/ 90614 h 1016921"/>
                <a:gd name="connsiteX96" fmla="*/ 83344 w 1728904"/>
                <a:gd name="connsiteY96" fmla="*/ 83471 h 1016921"/>
                <a:gd name="connsiteX97" fmla="*/ 104775 w 1728904"/>
                <a:gd name="connsiteY97" fmla="*/ 71564 h 1016921"/>
                <a:gd name="connsiteX98" fmla="*/ 114300 w 1728904"/>
                <a:gd name="connsiteY98" fmla="*/ 59658 h 1016921"/>
                <a:gd name="connsiteX99" fmla="*/ 119063 w 1728904"/>
                <a:gd name="connsiteY99" fmla="*/ 52514 h 1016921"/>
                <a:gd name="connsiteX100" fmla="*/ 133350 w 1728904"/>
                <a:gd name="connsiteY100" fmla="*/ 47752 h 1016921"/>
                <a:gd name="connsiteX101" fmla="*/ 147638 w 1728904"/>
                <a:gd name="connsiteY101" fmla="*/ 57277 h 1016921"/>
                <a:gd name="connsiteX102" fmla="*/ 166688 w 1728904"/>
                <a:gd name="connsiteY102" fmla="*/ 62039 h 1016921"/>
                <a:gd name="connsiteX103" fmla="*/ 171450 w 1728904"/>
                <a:gd name="connsiteY103" fmla="*/ 78708 h 1016921"/>
                <a:gd name="connsiteX104" fmla="*/ 176213 w 1728904"/>
                <a:gd name="connsiteY104" fmla="*/ 85852 h 1016921"/>
                <a:gd name="connsiteX105" fmla="*/ 183356 w 1728904"/>
                <a:gd name="connsiteY105" fmla="*/ 88233 h 1016921"/>
                <a:gd name="connsiteX106" fmla="*/ 245269 w 1728904"/>
                <a:gd name="connsiteY106" fmla="*/ 85852 h 1016921"/>
                <a:gd name="connsiteX107" fmla="*/ 250031 w 1728904"/>
                <a:gd name="connsiteY107" fmla="*/ 78708 h 1016921"/>
                <a:gd name="connsiteX108" fmla="*/ 264319 w 1728904"/>
                <a:gd name="connsiteY108" fmla="*/ 73946 h 1016921"/>
                <a:gd name="connsiteX109" fmla="*/ 271463 w 1728904"/>
                <a:gd name="connsiteY109" fmla="*/ 71564 h 1016921"/>
                <a:gd name="connsiteX110" fmla="*/ 278606 w 1728904"/>
                <a:gd name="connsiteY110" fmla="*/ 69183 h 1016921"/>
                <a:gd name="connsiteX111" fmla="*/ 292894 w 1728904"/>
                <a:gd name="connsiteY111" fmla="*/ 62039 h 1016921"/>
                <a:gd name="connsiteX112" fmla="*/ 328613 w 1728904"/>
                <a:gd name="connsiteY112" fmla="*/ 64421 h 1016921"/>
                <a:gd name="connsiteX113" fmla="*/ 335756 w 1728904"/>
                <a:gd name="connsiteY113" fmla="*/ 69183 h 1016921"/>
                <a:gd name="connsiteX114" fmla="*/ 352425 w 1728904"/>
                <a:gd name="connsiteY114" fmla="*/ 66802 h 1016921"/>
                <a:gd name="connsiteX115" fmla="*/ 369094 w 1728904"/>
                <a:gd name="connsiteY115" fmla="*/ 45371 h 1016921"/>
                <a:gd name="connsiteX116" fmla="*/ 376238 w 1728904"/>
                <a:gd name="connsiteY116" fmla="*/ 40608 h 1016921"/>
                <a:gd name="connsiteX117" fmla="*/ 383381 w 1728904"/>
                <a:gd name="connsiteY117" fmla="*/ 35846 h 1016921"/>
                <a:gd name="connsiteX118" fmla="*/ 392906 w 1728904"/>
                <a:gd name="connsiteY118" fmla="*/ 21558 h 1016921"/>
                <a:gd name="connsiteX119" fmla="*/ 395288 w 1728904"/>
                <a:gd name="connsiteY119" fmla="*/ 14414 h 1016921"/>
                <a:gd name="connsiteX120" fmla="*/ 402431 w 1728904"/>
                <a:gd name="connsiteY120" fmla="*/ 9652 h 1016921"/>
                <a:gd name="connsiteX121" fmla="*/ 407194 w 1728904"/>
                <a:gd name="connsiteY121" fmla="*/ 2508 h 1016921"/>
                <a:gd name="connsiteX122" fmla="*/ 435769 w 1728904"/>
                <a:gd name="connsiteY122" fmla="*/ 2508 h 1016921"/>
                <a:gd name="connsiteX123" fmla="*/ 442913 w 1728904"/>
                <a:gd name="connsiteY123" fmla="*/ 7271 h 1016921"/>
                <a:gd name="connsiteX124" fmla="*/ 447675 w 1728904"/>
                <a:gd name="connsiteY124" fmla="*/ 21558 h 1016921"/>
                <a:gd name="connsiteX125" fmla="*/ 452438 w 1728904"/>
                <a:gd name="connsiteY125" fmla="*/ 38227 h 1016921"/>
                <a:gd name="connsiteX126" fmla="*/ 476250 w 1728904"/>
                <a:gd name="connsiteY126" fmla="*/ 35846 h 1016921"/>
                <a:gd name="connsiteX127" fmla="*/ 490538 w 1728904"/>
                <a:gd name="connsiteY127" fmla="*/ 31083 h 1016921"/>
                <a:gd name="connsiteX128" fmla="*/ 497681 w 1728904"/>
                <a:gd name="connsiteY128" fmla="*/ 26321 h 1016921"/>
                <a:gd name="connsiteX129" fmla="*/ 528638 w 1728904"/>
                <a:gd name="connsiteY129" fmla="*/ 26321 h 1016921"/>
                <a:gd name="connsiteX130" fmla="*/ 535781 w 1728904"/>
                <a:gd name="connsiteY130" fmla="*/ 31083 h 1016921"/>
                <a:gd name="connsiteX131" fmla="*/ 573881 w 1728904"/>
                <a:gd name="connsiteY131" fmla="*/ 31083 h 1016921"/>
                <a:gd name="connsiteX132" fmla="*/ 581025 w 1728904"/>
                <a:gd name="connsiteY132" fmla="*/ 26321 h 1016921"/>
                <a:gd name="connsiteX133" fmla="*/ 604838 w 1728904"/>
                <a:gd name="connsiteY133" fmla="*/ 26321 h 1016921"/>
                <a:gd name="connsiteX134" fmla="*/ 611981 w 1728904"/>
                <a:gd name="connsiteY134" fmla="*/ 28702 h 1016921"/>
                <a:gd name="connsiteX135" fmla="*/ 621506 w 1728904"/>
                <a:gd name="connsiteY135" fmla="*/ 31083 h 1016921"/>
                <a:gd name="connsiteX136" fmla="*/ 628650 w 1728904"/>
                <a:gd name="connsiteY136" fmla="*/ 35846 h 1016921"/>
                <a:gd name="connsiteX137" fmla="*/ 635794 w 1728904"/>
                <a:gd name="connsiteY137" fmla="*/ 50133 h 1016921"/>
                <a:gd name="connsiteX138" fmla="*/ 642938 w 1728904"/>
                <a:gd name="connsiteY138" fmla="*/ 52514 h 1016921"/>
                <a:gd name="connsiteX139" fmla="*/ 647700 w 1728904"/>
                <a:gd name="connsiteY139" fmla="*/ 59658 h 1016921"/>
                <a:gd name="connsiteX140" fmla="*/ 652463 w 1728904"/>
                <a:gd name="connsiteY140" fmla="*/ 73946 h 1016921"/>
                <a:gd name="connsiteX141" fmla="*/ 657225 w 1728904"/>
                <a:gd name="connsiteY141" fmla="*/ 81089 h 1016921"/>
                <a:gd name="connsiteX142" fmla="*/ 671513 w 1728904"/>
                <a:gd name="connsiteY142" fmla="*/ 76327 h 1016921"/>
                <a:gd name="connsiteX143" fmla="*/ 683419 w 1728904"/>
                <a:gd name="connsiteY143" fmla="*/ 73946 h 1016921"/>
                <a:gd name="connsiteX144" fmla="*/ 697706 w 1728904"/>
                <a:gd name="connsiteY144" fmla="*/ 69183 h 1016921"/>
                <a:gd name="connsiteX145" fmla="*/ 704850 w 1728904"/>
                <a:gd name="connsiteY145" fmla="*/ 66802 h 1016921"/>
                <a:gd name="connsiteX146" fmla="*/ 716756 w 1728904"/>
                <a:gd name="connsiteY146" fmla="*/ 69183 h 1016921"/>
                <a:gd name="connsiteX147" fmla="*/ 721519 w 1728904"/>
                <a:gd name="connsiteY147" fmla="*/ 76327 h 1016921"/>
                <a:gd name="connsiteX148" fmla="*/ 728663 w 1728904"/>
                <a:gd name="connsiteY148" fmla="*/ 81089 h 1016921"/>
                <a:gd name="connsiteX149" fmla="*/ 733425 w 1728904"/>
                <a:gd name="connsiteY149" fmla="*/ 88233 h 1016921"/>
                <a:gd name="connsiteX150" fmla="*/ 740569 w 1728904"/>
                <a:gd name="connsiteY150" fmla="*/ 90614 h 1016921"/>
                <a:gd name="connsiteX151" fmla="*/ 750094 w 1728904"/>
                <a:gd name="connsiteY151" fmla="*/ 100139 h 1016921"/>
                <a:gd name="connsiteX152" fmla="*/ 754856 w 1728904"/>
                <a:gd name="connsiteY152" fmla="*/ 107283 h 1016921"/>
                <a:gd name="connsiteX153" fmla="*/ 762000 w 1728904"/>
                <a:gd name="connsiteY153" fmla="*/ 112046 h 1016921"/>
                <a:gd name="connsiteX154" fmla="*/ 771525 w 1728904"/>
                <a:gd name="connsiteY154" fmla="*/ 133477 h 1016921"/>
                <a:gd name="connsiteX155" fmla="*/ 785813 w 1728904"/>
                <a:gd name="connsiteY155" fmla="*/ 135858 h 1016921"/>
                <a:gd name="connsiteX156" fmla="*/ 800100 w 1728904"/>
                <a:gd name="connsiteY156" fmla="*/ 140621 h 1016921"/>
                <a:gd name="connsiteX157" fmla="*/ 812006 w 1728904"/>
                <a:gd name="connsiteY157" fmla="*/ 152527 h 1016921"/>
                <a:gd name="connsiteX158" fmla="*/ 823913 w 1728904"/>
                <a:gd name="connsiteY158" fmla="*/ 162052 h 1016921"/>
                <a:gd name="connsiteX159" fmla="*/ 850106 w 1728904"/>
                <a:gd name="connsiteY159" fmla="*/ 154908 h 1016921"/>
                <a:gd name="connsiteX160" fmla="*/ 871538 w 1728904"/>
                <a:gd name="connsiteY160" fmla="*/ 150146 h 1016921"/>
                <a:gd name="connsiteX161" fmla="*/ 897731 w 1728904"/>
                <a:gd name="connsiteY161" fmla="*/ 147764 h 1016921"/>
                <a:gd name="connsiteX162" fmla="*/ 914400 w 1728904"/>
                <a:gd name="connsiteY162" fmla="*/ 143002 h 1016921"/>
                <a:gd name="connsiteX163" fmla="*/ 935831 w 1728904"/>
                <a:gd name="connsiteY163" fmla="*/ 145383 h 1016921"/>
                <a:gd name="connsiteX164" fmla="*/ 931069 w 1728904"/>
                <a:gd name="connsiteY164" fmla="*/ 152527 h 1016921"/>
                <a:gd name="connsiteX165" fmla="*/ 926306 w 1728904"/>
                <a:gd name="connsiteY165" fmla="*/ 169196 h 1016921"/>
                <a:gd name="connsiteX166" fmla="*/ 923925 w 1728904"/>
                <a:gd name="connsiteY166" fmla="*/ 176339 h 1016921"/>
                <a:gd name="connsiteX167" fmla="*/ 921544 w 1728904"/>
                <a:gd name="connsiteY167" fmla="*/ 197771 h 1016921"/>
                <a:gd name="connsiteX168" fmla="*/ 919163 w 1728904"/>
                <a:gd name="connsiteY168" fmla="*/ 204914 h 1016921"/>
                <a:gd name="connsiteX169" fmla="*/ 928688 w 1728904"/>
                <a:gd name="connsiteY169" fmla="*/ 226346 h 1016921"/>
                <a:gd name="connsiteX170" fmla="*/ 933450 w 1728904"/>
                <a:gd name="connsiteY170" fmla="*/ 259683 h 1016921"/>
                <a:gd name="connsiteX171" fmla="*/ 935831 w 1728904"/>
                <a:gd name="connsiteY171" fmla="*/ 281114 h 1016921"/>
                <a:gd name="connsiteX172" fmla="*/ 942975 w 1728904"/>
                <a:gd name="connsiteY172" fmla="*/ 285877 h 1016921"/>
                <a:gd name="connsiteX173" fmla="*/ 957263 w 1728904"/>
                <a:gd name="connsiteY173" fmla="*/ 290639 h 1016921"/>
                <a:gd name="connsiteX174" fmla="*/ 959644 w 1728904"/>
                <a:gd name="connsiteY174" fmla="*/ 297783 h 1016921"/>
                <a:gd name="connsiteX175" fmla="*/ 966788 w 1728904"/>
                <a:gd name="connsiteY175" fmla="*/ 300164 h 1016921"/>
                <a:gd name="connsiteX176" fmla="*/ 973931 w 1728904"/>
                <a:gd name="connsiteY176" fmla="*/ 304927 h 1016921"/>
                <a:gd name="connsiteX177" fmla="*/ 988219 w 1728904"/>
                <a:gd name="connsiteY177" fmla="*/ 309689 h 1016921"/>
                <a:gd name="connsiteX178" fmla="*/ 1002506 w 1728904"/>
                <a:gd name="connsiteY178" fmla="*/ 319214 h 1016921"/>
                <a:gd name="connsiteX179" fmla="*/ 1016794 w 1728904"/>
                <a:gd name="connsiteY179" fmla="*/ 323977 h 1016921"/>
                <a:gd name="connsiteX180" fmla="*/ 1023938 w 1728904"/>
                <a:gd name="connsiteY180" fmla="*/ 328739 h 1016921"/>
                <a:gd name="connsiteX181" fmla="*/ 1031081 w 1728904"/>
                <a:gd name="connsiteY181" fmla="*/ 331121 h 1016921"/>
                <a:gd name="connsiteX182" fmla="*/ 1052513 w 1728904"/>
                <a:gd name="connsiteY182" fmla="*/ 343027 h 1016921"/>
                <a:gd name="connsiteX183" fmla="*/ 1069181 w 1728904"/>
                <a:gd name="connsiteY183" fmla="*/ 345408 h 1016921"/>
                <a:gd name="connsiteX184" fmla="*/ 1102519 w 1728904"/>
                <a:gd name="connsiteY184" fmla="*/ 350171 h 1016921"/>
                <a:gd name="connsiteX185" fmla="*/ 1116806 w 1728904"/>
                <a:gd name="connsiteY185" fmla="*/ 345408 h 1016921"/>
                <a:gd name="connsiteX186" fmla="*/ 1121569 w 1728904"/>
                <a:gd name="connsiteY186" fmla="*/ 338264 h 1016921"/>
                <a:gd name="connsiteX187" fmla="*/ 1128713 w 1728904"/>
                <a:gd name="connsiteY187" fmla="*/ 323977 h 1016921"/>
                <a:gd name="connsiteX188" fmla="*/ 1135856 w 1728904"/>
                <a:gd name="connsiteY188" fmla="*/ 321596 h 1016921"/>
                <a:gd name="connsiteX189" fmla="*/ 1138238 w 1728904"/>
                <a:gd name="connsiteY189" fmla="*/ 314452 h 1016921"/>
                <a:gd name="connsiteX190" fmla="*/ 1138238 w 1728904"/>
                <a:gd name="connsiteY190" fmla="*/ 290639 h 1016921"/>
                <a:gd name="connsiteX191" fmla="*/ 1145381 w 1728904"/>
                <a:gd name="connsiteY191" fmla="*/ 288258 h 1016921"/>
                <a:gd name="connsiteX192" fmla="*/ 1171575 w 1728904"/>
                <a:gd name="connsiteY192" fmla="*/ 290639 h 1016921"/>
                <a:gd name="connsiteX193" fmla="*/ 1193006 w 1728904"/>
                <a:gd name="connsiteY193" fmla="*/ 302546 h 1016921"/>
                <a:gd name="connsiteX194" fmla="*/ 1202531 w 1728904"/>
                <a:gd name="connsiteY194" fmla="*/ 304927 h 1016921"/>
                <a:gd name="connsiteX195" fmla="*/ 1209675 w 1728904"/>
                <a:gd name="connsiteY195" fmla="*/ 307308 h 1016921"/>
                <a:gd name="connsiteX196" fmla="*/ 1226344 w 1728904"/>
                <a:gd name="connsiteY196" fmla="*/ 309689 h 1016921"/>
                <a:gd name="connsiteX197" fmla="*/ 1235869 w 1728904"/>
                <a:gd name="connsiteY197" fmla="*/ 319214 h 1016921"/>
                <a:gd name="connsiteX198" fmla="*/ 1245394 w 1728904"/>
                <a:gd name="connsiteY198" fmla="*/ 333502 h 1016921"/>
                <a:gd name="connsiteX199" fmla="*/ 1247775 w 1728904"/>
                <a:gd name="connsiteY199" fmla="*/ 345408 h 1016921"/>
                <a:gd name="connsiteX200" fmla="*/ 1257300 w 1728904"/>
                <a:gd name="connsiteY200" fmla="*/ 359696 h 1016921"/>
                <a:gd name="connsiteX201" fmla="*/ 1262063 w 1728904"/>
                <a:gd name="connsiteY201" fmla="*/ 378746 h 1016921"/>
                <a:gd name="connsiteX202" fmla="*/ 1276350 w 1728904"/>
                <a:gd name="connsiteY202" fmla="*/ 421608 h 1016921"/>
                <a:gd name="connsiteX203" fmla="*/ 1281113 w 1728904"/>
                <a:gd name="connsiteY203" fmla="*/ 438277 h 1016921"/>
                <a:gd name="connsiteX204" fmla="*/ 1285875 w 1728904"/>
                <a:gd name="connsiteY204" fmla="*/ 452564 h 1016921"/>
                <a:gd name="connsiteX205" fmla="*/ 1290638 w 1728904"/>
                <a:gd name="connsiteY205" fmla="*/ 488283 h 1016921"/>
                <a:gd name="connsiteX206" fmla="*/ 1300163 w 1728904"/>
                <a:gd name="connsiteY206" fmla="*/ 502571 h 1016921"/>
                <a:gd name="connsiteX207" fmla="*/ 1321594 w 1728904"/>
                <a:gd name="connsiteY207" fmla="*/ 514477 h 1016921"/>
                <a:gd name="connsiteX208" fmla="*/ 1338263 w 1728904"/>
                <a:gd name="connsiteY208" fmla="*/ 497808 h 1016921"/>
                <a:gd name="connsiteX209" fmla="*/ 1364456 w 1728904"/>
                <a:gd name="connsiteY209" fmla="*/ 493046 h 1016921"/>
                <a:gd name="connsiteX210" fmla="*/ 1366838 w 1728904"/>
                <a:gd name="connsiteY210" fmla="*/ 500189 h 1016921"/>
                <a:gd name="connsiteX211" fmla="*/ 1369219 w 1728904"/>
                <a:gd name="connsiteY211" fmla="*/ 509714 h 1016921"/>
                <a:gd name="connsiteX212" fmla="*/ 1383506 w 1728904"/>
                <a:gd name="connsiteY212" fmla="*/ 519239 h 1016921"/>
                <a:gd name="connsiteX213" fmla="*/ 1400175 w 1728904"/>
                <a:gd name="connsiteY213" fmla="*/ 526383 h 1016921"/>
                <a:gd name="connsiteX214" fmla="*/ 1407319 w 1728904"/>
                <a:gd name="connsiteY214" fmla="*/ 531146 h 1016921"/>
                <a:gd name="connsiteX215" fmla="*/ 1416844 w 1728904"/>
                <a:gd name="connsiteY215" fmla="*/ 540671 h 1016921"/>
                <a:gd name="connsiteX216" fmla="*/ 1426369 w 1728904"/>
                <a:gd name="connsiteY216" fmla="*/ 554958 h 1016921"/>
                <a:gd name="connsiteX217" fmla="*/ 1438275 w 1728904"/>
                <a:gd name="connsiteY217" fmla="*/ 566864 h 1016921"/>
                <a:gd name="connsiteX218" fmla="*/ 1457325 w 1728904"/>
                <a:gd name="connsiteY218" fmla="*/ 571627 h 1016921"/>
                <a:gd name="connsiteX219" fmla="*/ 1464469 w 1728904"/>
                <a:gd name="connsiteY219" fmla="*/ 576389 h 1016921"/>
                <a:gd name="connsiteX220" fmla="*/ 1485900 w 1728904"/>
                <a:gd name="connsiteY220" fmla="*/ 583533 h 1016921"/>
                <a:gd name="connsiteX221" fmla="*/ 1493044 w 1728904"/>
                <a:gd name="connsiteY221" fmla="*/ 585914 h 1016921"/>
                <a:gd name="connsiteX222" fmla="*/ 1500188 w 1728904"/>
                <a:gd name="connsiteY222" fmla="*/ 590677 h 1016921"/>
                <a:gd name="connsiteX223" fmla="*/ 1514475 w 1728904"/>
                <a:gd name="connsiteY223" fmla="*/ 597821 h 1016921"/>
                <a:gd name="connsiteX224" fmla="*/ 1521619 w 1728904"/>
                <a:gd name="connsiteY224" fmla="*/ 604964 h 1016921"/>
                <a:gd name="connsiteX225" fmla="*/ 1535906 w 1728904"/>
                <a:gd name="connsiteY225" fmla="*/ 609727 h 1016921"/>
                <a:gd name="connsiteX226" fmla="*/ 1552575 w 1728904"/>
                <a:gd name="connsiteY226" fmla="*/ 614489 h 1016921"/>
                <a:gd name="connsiteX227" fmla="*/ 1574006 w 1728904"/>
                <a:gd name="connsiteY227" fmla="*/ 621633 h 1016921"/>
                <a:gd name="connsiteX228" fmla="*/ 1581150 w 1728904"/>
                <a:gd name="connsiteY228" fmla="*/ 624014 h 1016921"/>
                <a:gd name="connsiteX229" fmla="*/ 1595438 w 1728904"/>
                <a:gd name="connsiteY229" fmla="*/ 626396 h 1016921"/>
                <a:gd name="connsiteX230" fmla="*/ 1602581 w 1728904"/>
                <a:gd name="connsiteY230" fmla="*/ 631158 h 1016921"/>
                <a:gd name="connsiteX231" fmla="*/ 1643063 w 1728904"/>
                <a:gd name="connsiteY231" fmla="*/ 626396 h 1016921"/>
                <a:gd name="connsiteX232" fmla="*/ 1657350 w 1728904"/>
                <a:gd name="connsiteY232" fmla="*/ 619252 h 1016921"/>
                <a:gd name="connsiteX233" fmla="*/ 1666875 w 1728904"/>
                <a:gd name="connsiteY233" fmla="*/ 633539 h 1016921"/>
                <a:gd name="connsiteX234" fmla="*/ 1688306 w 1728904"/>
                <a:gd name="connsiteY234" fmla="*/ 645446 h 1016921"/>
                <a:gd name="connsiteX235" fmla="*/ 1693069 w 1728904"/>
                <a:gd name="connsiteY235" fmla="*/ 652589 h 1016921"/>
                <a:gd name="connsiteX236" fmla="*/ 1700213 w 1728904"/>
                <a:gd name="connsiteY236" fmla="*/ 669258 h 1016921"/>
                <a:gd name="connsiteX237" fmla="*/ 1707356 w 1728904"/>
                <a:gd name="connsiteY237" fmla="*/ 671639 h 1016921"/>
                <a:gd name="connsiteX238" fmla="*/ 1712119 w 1728904"/>
                <a:gd name="connsiteY238" fmla="*/ 678783 h 1016921"/>
                <a:gd name="connsiteX239" fmla="*/ 1714500 w 1728904"/>
                <a:gd name="connsiteY239" fmla="*/ 688308 h 1016921"/>
                <a:gd name="connsiteX240" fmla="*/ 1721644 w 1728904"/>
                <a:gd name="connsiteY240" fmla="*/ 714502 h 1016921"/>
                <a:gd name="connsiteX241" fmla="*/ 1724025 w 1728904"/>
                <a:gd name="connsiteY241" fmla="*/ 726408 h 1016921"/>
                <a:gd name="connsiteX242" fmla="*/ 1728788 w 1728904"/>
                <a:gd name="connsiteY242" fmla="*/ 740696 h 1016921"/>
                <a:gd name="connsiteX243" fmla="*/ 1726406 w 1728904"/>
                <a:gd name="connsiteY243" fmla="*/ 769271 h 1016921"/>
                <a:gd name="connsiteX244" fmla="*/ 1712119 w 1728904"/>
                <a:gd name="connsiteY244" fmla="*/ 774033 h 1016921"/>
                <a:gd name="connsiteX245" fmla="*/ 1712119 w 1728904"/>
                <a:gd name="connsiteY245" fmla="*/ 804989 h 1016921"/>
                <a:gd name="connsiteX246" fmla="*/ 1726406 w 1728904"/>
                <a:gd name="connsiteY246" fmla="*/ 809752 h 1016921"/>
                <a:gd name="connsiteX247" fmla="*/ 1724025 w 1728904"/>
                <a:gd name="connsiteY247" fmla="*/ 824039 h 1016921"/>
                <a:gd name="connsiteX248" fmla="*/ 1719263 w 1728904"/>
                <a:gd name="connsiteY248" fmla="*/ 831183 h 1016921"/>
                <a:gd name="connsiteX249" fmla="*/ 1716881 w 1728904"/>
                <a:gd name="connsiteY249" fmla="*/ 845471 h 1016921"/>
                <a:gd name="connsiteX250" fmla="*/ 1714500 w 1728904"/>
                <a:gd name="connsiteY250" fmla="*/ 852614 h 1016921"/>
                <a:gd name="connsiteX251" fmla="*/ 1716881 w 1728904"/>
                <a:gd name="connsiteY251" fmla="*/ 895477 h 1016921"/>
                <a:gd name="connsiteX252" fmla="*/ 1716881 w 1728904"/>
                <a:gd name="connsiteY252" fmla="*/ 919289 h 1016921"/>
                <a:gd name="connsiteX253" fmla="*/ 1709738 w 1728904"/>
                <a:gd name="connsiteY253" fmla="*/ 921671 h 1016921"/>
                <a:gd name="connsiteX254" fmla="*/ 1681163 w 1728904"/>
                <a:gd name="connsiteY254" fmla="*/ 919289 h 1016921"/>
                <a:gd name="connsiteX255" fmla="*/ 1674019 w 1728904"/>
                <a:gd name="connsiteY255" fmla="*/ 916908 h 1016921"/>
                <a:gd name="connsiteX256" fmla="*/ 1662113 w 1728904"/>
                <a:gd name="connsiteY256" fmla="*/ 907383 h 1016921"/>
                <a:gd name="connsiteX257" fmla="*/ 1650206 w 1728904"/>
                <a:gd name="connsiteY257" fmla="*/ 909764 h 1016921"/>
                <a:gd name="connsiteX258" fmla="*/ 1638300 w 1728904"/>
                <a:gd name="connsiteY258" fmla="*/ 921671 h 1016921"/>
                <a:gd name="connsiteX259" fmla="*/ 1631156 w 1728904"/>
                <a:gd name="connsiteY259" fmla="*/ 926433 h 1016921"/>
                <a:gd name="connsiteX260" fmla="*/ 1626394 w 1728904"/>
                <a:gd name="connsiteY260" fmla="*/ 940721 h 1016921"/>
                <a:gd name="connsiteX261" fmla="*/ 1616869 w 1728904"/>
                <a:gd name="connsiteY261" fmla="*/ 955008 h 1016921"/>
                <a:gd name="connsiteX262" fmla="*/ 1612106 w 1728904"/>
                <a:gd name="connsiteY262" fmla="*/ 969296 h 1016921"/>
                <a:gd name="connsiteX263" fmla="*/ 1604963 w 1728904"/>
                <a:gd name="connsiteY263" fmla="*/ 1005014 h 1016921"/>
                <a:gd name="connsiteX264" fmla="*/ 1602581 w 1728904"/>
                <a:gd name="connsiteY264" fmla="*/ 1012158 h 1016921"/>
                <a:gd name="connsiteX265" fmla="*/ 1588294 w 1728904"/>
                <a:gd name="connsiteY265" fmla="*/ 1016921 h 1016921"/>
                <a:gd name="connsiteX266" fmla="*/ 1550194 w 1728904"/>
                <a:gd name="connsiteY266" fmla="*/ 1014539 h 1016921"/>
                <a:gd name="connsiteX267" fmla="*/ 1535906 w 1728904"/>
                <a:gd name="connsiteY267" fmla="*/ 1009777 h 1016921"/>
                <a:gd name="connsiteX268" fmla="*/ 1528763 w 1728904"/>
                <a:gd name="connsiteY268" fmla="*/ 1005014 h 1016921"/>
                <a:gd name="connsiteX269" fmla="*/ 1524000 w 1728904"/>
                <a:gd name="connsiteY269" fmla="*/ 997871 h 1016921"/>
                <a:gd name="connsiteX270" fmla="*/ 1509713 w 1728904"/>
                <a:gd name="connsiteY270" fmla="*/ 993108 h 1016921"/>
                <a:gd name="connsiteX271" fmla="*/ 1502569 w 1728904"/>
                <a:gd name="connsiteY271" fmla="*/ 990727 h 1016921"/>
                <a:gd name="connsiteX272" fmla="*/ 1464469 w 1728904"/>
                <a:gd name="connsiteY272" fmla="*/ 985964 h 1016921"/>
                <a:gd name="connsiteX273" fmla="*/ 1421606 w 1728904"/>
                <a:gd name="connsiteY273" fmla="*/ 988346 h 1016921"/>
                <a:gd name="connsiteX274" fmla="*/ 1407319 w 1728904"/>
                <a:gd name="connsiteY274" fmla="*/ 993108 h 1016921"/>
                <a:gd name="connsiteX275" fmla="*/ 1400175 w 1728904"/>
                <a:gd name="connsiteY275" fmla="*/ 995489 h 1016921"/>
                <a:gd name="connsiteX276" fmla="*/ 1395413 w 1728904"/>
                <a:gd name="connsiteY276" fmla="*/ 988346 h 1016921"/>
                <a:gd name="connsiteX277" fmla="*/ 1381125 w 1728904"/>
                <a:gd name="connsiteY277" fmla="*/ 976439 h 1016921"/>
                <a:gd name="connsiteX278" fmla="*/ 1312069 w 1728904"/>
                <a:gd name="connsiteY278" fmla="*/ 976439 h 1016921"/>
                <a:gd name="connsiteX279" fmla="*/ 1297781 w 1728904"/>
                <a:gd name="connsiteY279" fmla="*/ 971677 h 1016921"/>
                <a:gd name="connsiteX280" fmla="*/ 1290638 w 1728904"/>
                <a:gd name="connsiteY280" fmla="*/ 950246 h 1016921"/>
                <a:gd name="connsiteX281" fmla="*/ 1288256 w 1728904"/>
                <a:gd name="connsiteY281" fmla="*/ 943102 h 1016921"/>
                <a:gd name="connsiteX282" fmla="*/ 1290638 w 1728904"/>
                <a:gd name="connsiteY282" fmla="*/ 921671 h 1016921"/>
                <a:gd name="connsiteX283" fmla="*/ 1290638 w 1728904"/>
                <a:gd name="connsiteY283" fmla="*/ 905002 h 1016921"/>
                <a:gd name="connsiteX284" fmla="*/ 1276350 w 1728904"/>
                <a:gd name="connsiteY284" fmla="*/ 895477 h 1016921"/>
                <a:gd name="connsiteX285" fmla="*/ 1269206 w 1728904"/>
                <a:gd name="connsiteY285" fmla="*/ 888333 h 1016921"/>
                <a:gd name="connsiteX286" fmla="*/ 1254919 w 1728904"/>
                <a:gd name="connsiteY286" fmla="*/ 878808 h 1016921"/>
                <a:gd name="connsiteX287" fmla="*/ 1240631 w 1728904"/>
                <a:gd name="connsiteY287" fmla="*/ 874046 h 1016921"/>
                <a:gd name="connsiteX288" fmla="*/ 1214438 w 1728904"/>
                <a:gd name="connsiteY288" fmla="*/ 881189 h 1016921"/>
                <a:gd name="connsiteX289" fmla="*/ 1212056 w 1728904"/>
                <a:gd name="connsiteY289" fmla="*/ 888333 h 1016921"/>
                <a:gd name="connsiteX290" fmla="*/ 1202531 w 1728904"/>
                <a:gd name="connsiteY290" fmla="*/ 902621 h 1016921"/>
                <a:gd name="connsiteX291" fmla="*/ 1200150 w 1728904"/>
                <a:gd name="connsiteY291" fmla="*/ 921671 h 1016921"/>
                <a:gd name="connsiteX292" fmla="*/ 1178719 w 1728904"/>
                <a:gd name="connsiteY292" fmla="*/ 933577 h 1016921"/>
                <a:gd name="connsiteX293" fmla="*/ 1171575 w 1728904"/>
                <a:gd name="connsiteY293" fmla="*/ 938339 h 1016921"/>
                <a:gd name="connsiteX294" fmla="*/ 1157288 w 1728904"/>
                <a:gd name="connsiteY294" fmla="*/ 943102 h 1016921"/>
                <a:gd name="connsiteX295" fmla="*/ 1138238 w 1728904"/>
                <a:gd name="connsiteY295" fmla="*/ 940721 h 1016921"/>
                <a:gd name="connsiteX296" fmla="*/ 1123950 w 1728904"/>
                <a:gd name="connsiteY296" fmla="*/ 931196 h 1016921"/>
                <a:gd name="connsiteX297" fmla="*/ 1116806 w 1728904"/>
                <a:gd name="connsiteY297" fmla="*/ 926433 h 1016921"/>
                <a:gd name="connsiteX298" fmla="*/ 1100138 w 1728904"/>
                <a:gd name="connsiteY298" fmla="*/ 928814 h 1016921"/>
                <a:gd name="connsiteX299" fmla="*/ 1092994 w 1728904"/>
                <a:gd name="connsiteY299" fmla="*/ 933577 h 1016921"/>
                <a:gd name="connsiteX300" fmla="*/ 1085850 w 1728904"/>
                <a:gd name="connsiteY300" fmla="*/ 935958 h 1016921"/>
                <a:gd name="connsiteX301" fmla="*/ 1081088 w 1728904"/>
                <a:gd name="connsiteY301" fmla="*/ 943102 h 1016921"/>
                <a:gd name="connsiteX302" fmla="*/ 1069181 w 1728904"/>
                <a:gd name="connsiteY302" fmla="*/ 952627 h 1016921"/>
                <a:gd name="connsiteX303" fmla="*/ 1066800 w 1728904"/>
                <a:gd name="connsiteY303" fmla="*/ 959771 h 1016921"/>
                <a:gd name="connsiteX304" fmla="*/ 1059656 w 1728904"/>
                <a:gd name="connsiteY304" fmla="*/ 964533 h 1016921"/>
                <a:gd name="connsiteX305" fmla="*/ 983456 w 1728904"/>
                <a:gd name="connsiteY305" fmla="*/ 966914 h 1016921"/>
                <a:gd name="connsiteX306" fmla="*/ 969169 w 1728904"/>
                <a:gd name="connsiteY306" fmla="*/ 971677 h 1016921"/>
                <a:gd name="connsiteX307" fmla="*/ 964406 w 1728904"/>
                <a:gd name="connsiteY307" fmla="*/ 978821 h 1016921"/>
                <a:gd name="connsiteX308" fmla="*/ 942975 w 1728904"/>
                <a:gd name="connsiteY308" fmla="*/ 985964 h 1016921"/>
                <a:gd name="connsiteX309" fmla="*/ 935831 w 1728904"/>
                <a:gd name="connsiteY309" fmla="*/ 988346 h 1016921"/>
                <a:gd name="connsiteX310" fmla="*/ 921544 w 1728904"/>
                <a:gd name="connsiteY310" fmla="*/ 1000252 h 1016921"/>
                <a:gd name="connsiteX311" fmla="*/ 914400 w 1728904"/>
                <a:gd name="connsiteY311" fmla="*/ 1005014 h 1016921"/>
                <a:gd name="connsiteX312" fmla="*/ 912019 w 1728904"/>
                <a:gd name="connsiteY312" fmla="*/ 1012158 h 1016921"/>
                <a:gd name="connsiteX313" fmla="*/ 885825 w 1728904"/>
                <a:gd name="connsiteY313" fmla="*/ 1012158 h 1016921"/>
                <a:gd name="connsiteX314" fmla="*/ 888206 w 1728904"/>
                <a:gd name="connsiteY314" fmla="*/ 995489 h 1016921"/>
                <a:gd name="connsiteX315" fmla="*/ 890588 w 1728904"/>
                <a:gd name="connsiteY315" fmla="*/ 981202 h 1016921"/>
                <a:gd name="connsiteX316" fmla="*/ 888206 w 1728904"/>
                <a:gd name="connsiteY316" fmla="*/ 962152 h 1016921"/>
                <a:gd name="connsiteX317" fmla="*/ 885825 w 1728904"/>
                <a:gd name="connsiteY317" fmla="*/ 955008 h 1016921"/>
                <a:gd name="connsiteX318" fmla="*/ 876300 w 1728904"/>
                <a:gd name="connsiteY318" fmla="*/ 940721 h 1016921"/>
                <a:gd name="connsiteX319" fmla="*/ 871538 w 1728904"/>
                <a:gd name="connsiteY319" fmla="*/ 933577 h 1016921"/>
                <a:gd name="connsiteX320" fmla="*/ 838200 w 1728904"/>
                <a:gd name="connsiteY320" fmla="*/ 926433 h 1016921"/>
                <a:gd name="connsiteX321" fmla="*/ 812006 w 1728904"/>
                <a:gd name="connsiteY321" fmla="*/ 928814 h 1016921"/>
                <a:gd name="connsiteX322" fmla="*/ 802481 w 1728904"/>
                <a:gd name="connsiteY322" fmla="*/ 931196 h 1016921"/>
                <a:gd name="connsiteX323" fmla="*/ 759619 w 1728904"/>
                <a:gd name="connsiteY323" fmla="*/ 926433 h 1016921"/>
                <a:gd name="connsiteX324" fmla="*/ 752475 w 1728904"/>
                <a:gd name="connsiteY324" fmla="*/ 924052 h 1016921"/>
                <a:gd name="connsiteX325" fmla="*/ 738188 w 1728904"/>
                <a:gd name="connsiteY325" fmla="*/ 914527 h 1016921"/>
                <a:gd name="connsiteX326" fmla="*/ 723900 w 1728904"/>
                <a:gd name="connsiteY326" fmla="*/ 902621 h 1016921"/>
                <a:gd name="connsiteX327" fmla="*/ 716756 w 1728904"/>
                <a:gd name="connsiteY327" fmla="*/ 905002 h 1016921"/>
                <a:gd name="connsiteX328" fmla="*/ 707231 w 1728904"/>
                <a:gd name="connsiteY328" fmla="*/ 907383 h 1016921"/>
                <a:gd name="connsiteX329" fmla="*/ 692944 w 1728904"/>
                <a:gd name="connsiteY329" fmla="*/ 919289 h 1016921"/>
                <a:gd name="connsiteX330" fmla="*/ 685800 w 1728904"/>
                <a:gd name="connsiteY330" fmla="*/ 924052 h 1016921"/>
                <a:gd name="connsiteX331" fmla="*/ 666750 w 1728904"/>
                <a:gd name="connsiteY331" fmla="*/ 971677 h 10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</a:cxnLst>
              <a:rect l="l" t="t" r="r" b="b"/>
              <a:pathLst>
                <a:path w="1728904" h="1016921">
                  <a:moveTo>
                    <a:pt x="666750" y="971677"/>
                  </a:moveTo>
                  <a:cubicBezTo>
                    <a:pt x="663575" y="967708"/>
                    <a:pt x="659919" y="964081"/>
                    <a:pt x="657225" y="959771"/>
                  </a:cubicBezTo>
                  <a:cubicBezTo>
                    <a:pt x="655895" y="957642"/>
                    <a:pt x="656619" y="954402"/>
                    <a:pt x="654844" y="952627"/>
                  </a:cubicBezTo>
                  <a:cubicBezTo>
                    <a:pt x="653069" y="950852"/>
                    <a:pt x="650081" y="951040"/>
                    <a:pt x="647700" y="950246"/>
                  </a:cubicBezTo>
                  <a:lnTo>
                    <a:pt x="638175" y="935958"/>
                  </a:lnTo>
                  <a:cubicBezTo>
                    <a:pt x="633363" y="928739"/>
                    <a:pt x="629545" y="921026"/>
                    <a:pt x="619125" y="919289"/>
                  </a:cubicBezTo>
                  <a:lnTo>
                    <a:pt x="604838" y="916908"/>
                  </a:lnTo>
                  <a:lnTo>
                    <a:pt x="590550" y="907383"/>
                  </a:lnTo>
                  <a:lnTo>
                    <a:pt x="583406" y="902621"/>
                  </a:lnTo>
                  <a:cubicBezTo>
                    <a:pt x="581819" y="900240"/>
                    <a:pt x="580879" y="897265"/>
                    <a:pt x="578644" y="895477"/>
                  </a:cubicBezTo>
                  <a:cubicBezTo>
                    <a:pt x="576684" y="893909"/>
                    <a:pt x="573745" y="894219"/>
                    <a:pt x="571500" y="893096"/>
                  </a:cubicBezTo>
                  <a:cubicBezTo>
                    <a:pt x="568940" y="891816"/>
                    <a:pt x="566737" y="889921"/>
                    <a:pt x="564356" y="888333"/>
                  </a:cubicBezTo>
                  <a:cubicBezTo>
                    <a:pt x="562769" y="885952"/>
                    <a:pt x="560874" y="883749"/>
                    <a:pt x="559594" y="881189"/>
                  </a:cubicBezTo>
                  <a:cubicBezTo>
                    <a:pt x="558472" y="878944"/>
                    <a:pt x="558988" y="875821"/>
                    <a:pt x="557213" y="874046"/>
                  </a:cubicBezTo>
                  <a:cubicBezTo>
                    <a:pt x="553165" y="869999"/>
                    <a:pt x="547688" y="867696"/>
                    <a:pt x="542925" y="864521"/>
                  </a:cubicBezTo>
                  <a:cubicBezTo>
                    <a:pt x="531110" y="856644"/>
                    <a:pt x="538616" y="860163"/>
                    <a:pt x="519113" y="857377"/>
                  </a:cubicBezTo>
                  <a:cubicBezTo>
                    <a:pt x="517525" y="854996"/>
                    <a:pt x="516585" y="852021"/>
                    <a:pt x="514350" y="850233"/>
                  </a:cubicBezTo>
                  <a:cubicBezTo>
                    <a:pt x="512390" y="848665"/>
                    <a:pt x="509641" y="848461"/>
                    <a:pt x="507206" y="847852"/>
                  </a:cubicBezTo>
                  <a:cubicBezTo>
                    <a:pt x="503362" y="846891"/>
                    <a:pt x="492613" y="845565"/>
                    <a:pt x="488156" y="843089"/>
                  </a:cubicBezTo>
                  <a:cubicBezTo>
                    <a:pt x="483153" y="840309"/>
                    <a:pt x="473869" y="833564"/>
                    <a:pt x="473869" y="833564"/>
                  </a:cubicBezTo>
                  <a:cubicBezTo>
                    <a:pt x="469637" y="827217"/>
                    <a:pt x="468306" y="824211"/>
                    <a:pt x="461963" y="819277"/>
                  </a:cubicBezTo>
                  <a:cubicBezTo>
                    <a:pt x="457445" y="815763"/>
                    <a:pt x="447675" y="809752"/>
                    <a:pt x="447675" y="809752"/>
                  </a:cubicBezTo>
                  <a:cubicBezTo>
                    <a:pt x="446088" y="807371"/>
                    <a:pt x="444193" y="805168"/>
                    <a:pt x="442913" y="802608"/>
                  </a:cubicBezTo>
                  <a:cubicBezTo>
                    <a:pt x="439980" y="796742"/>
                    <a:pt x="439066" y="786672"/>
                    <a:pt x="438150" y="781177"/>
                  </a:cubicBezTo>
                  <a:cubicBezTo>
                    <a:pt x="437356" y="758952"/>
                    <a:pt x="439548" y="736418"/>
                    <a:pt x="435769" y="714502"/>
                  </a:cubicBezTo>
                  <a:cubicBezTo>
                    <a:pt x="435213" y="711277"/>
                    <a:pt x="429252" y="713410"/>
                    <a:pt x="426244" y="712121"/>
                  </a:cubicBezTo>
                  <a:cubicBezTo>
                    <a:pt x="423613" y="710994"/>
                    <a:pt x="421715" y="708520"/>
                    <a:pt x="419100" y="707358"/>
                  </a:cubicBezTo>
                  <a:cubicBezTo>
                    <a:pt x="414513" y="705319"/>
                    <a:pt x="404813" y="702596"/>
                    <a:pt x="404813" y="702596"/>
                  </a:cubicBezTo>
                  <a:cubicBezTo>
                    <a:pt x="401849" y="698150"/>
                    <a:pt x="397759" y="691004"/>
                    <a:pt x="392906" y="688308"/>
                  </a:cubicBezTo>
                  <a:cubicBezTo>
                    <a:pt x="388518" y="685870"/>
                    <a:pt x="383381" y="685133"/>
                    <a:pt x="378619" y="683546"/>
                  </a:cubicBezTo>
                  <a:lnTo>
                    <a:pt x="371475" y="681164"/>
                  </a:lnTo>
                  <a:cubicBezTo>
                    <a:pt x="351542" y="684487"/>
                    <a:pt x="361205" y="680868"/>
                    <a:pt x="342900" y="693071"/>
                  </a:cubicBezTo>
                  <a:lnTo>
                    <a:pt x="342900" y="693071"/>
                  </a:lnTo>
                  <a:lnTo>
                    <a:pt x="328613" y="697833"/>
                  </a:lnTo>
                  <a:lnTo>
                    <a:pt x="321469" y="700214"/>
                  </a:lnTo>
                  <a:cubicBezTo>
                    <a:pt x="319088" y="701802"/>
                    <a:pt x="316885" y="703697"/>
                    <a:pt x="314325" y="704977"/>
                  </a:cubicBezTo>
                  <a:cubicBezTo>
                    <a:pt x="304635" y="709822"/>
                    <a:pt x="300685" y="706546"/>
                    <a:pt x="288131" y="704977"/>
                  </a:cubicBezTo>
                  <a:cubicBezTo>
                    <a:pt x="271376" y="699392"/>
                    <a:pt x="292065" y="706662"/>
                    <a:pt x="271463" y="697833"/>
                  </a:cubicBezTo>
                  <a:cubicBezTo>
                    <a:pt x="269156" y="696844"/>
                    <a:pt x="266700" y="696246"/>
                    <a:pt x="264319" y="695452"/>
                  </a:cubicBezTo>
                  <a:cubicBezTo>
                    <a:pt x="252999" y="687904"/>
                    <a:pt x="259890" y="691594"/>
                    <a:pt x="242888" y="685927"/>
                  </a:cubicBezTo>
                  <a:lnTo>
                    <a:pt x="235744" y="683546"/>
                  </a:lnTo>
                  <a:cubicBezTo>
                    <a:pt x="227013" y="684340"/>
                    <a:pt x="218123" y="684090"/>
                    <a:pt x="209550" y="685927"/>
                  </a:cubicBezTo>
                  <a:cubicBezTo>
                    <a:pt x="200558" y="687854"/>
                    <a:pt x="203100" y="691682"/>
                    <a:pt x="200025" y="697833"/>
                  </a:cubicBezTo>
                  <a:cubicBezTo>
                    <a:pt x="196056" y="705771"/>
                    <a:pt x="195264" y="704977"/>
                    <a:pt x="188119" y="709739"/>
                  </a:cubicBezTo>
                  <a:cubicBezTo>
                    <a:pt x="185085" y="705190"/>
                    <a:pt x="181146" y="698271"/>
                    <a:pt x="176213" y="695452"/>
                  </a:cubicBezTo>
                  <a:cubicBezTo>
                    <a:pt x="173372" y="693828"/>
                    <a:pt x="169823" y="694011"/>
                    <a:pt x="166688" y="693071"/>
                  </a:cubicBezTo>
                  <a:cubicBezTo>
                    <a:pt x="161879" y="691628"/>
                    <a:pt x="157163" y="689896"/>
                    <a:pt x="152400" y="688308"/>
                  </a:cubicBezTo>
                  <a:cubicBezTo>
                    <a:pt x="132436" y="681653"/>
                    <a:pt x="147744" y="686073"/>
                    <a:pt x="104775" y="683546"/>
                  </a:cubicBezTo>
                  <a:cubicBezTo>
                    <a:pt x="100489" y="684974"/>
                    <a:pt x="92291" y="689127"/>
                    <a:pt x="88106" y="683546"/>
                  </a:cubicBezTo>
                  <a:cubicBezTo>
                    <a:pt x="86600" y="681538"/>
                    <a:pt x="89694" y="678783"/>
                    <a:pt x="90488" y="676402"/>
                  </a:cubicBezTo>
                  <a:cubicBezTo>
                    <a:pt x="89694" y="668464"/>
                    <a:pt x="89900" y="660362"/>
                    <a:pt x="88106" y="652589"/>
                  </a:cubicBezTo>
                  <a:cubicBezTo>
                    <a:pt x="87463" y="649801"/>
                    <a:pt x="83660" y="648290"/>
                    <a:pt x="83344" y="645446"/>
                  </a:cubicBezTo>
                  <a:cubicBezTo>
                    <a:pt x="82646" y="639160"/>
                    <a:pt x="86014" y="630292"/>
                    <a:pt x="88106" y="624014"/>
                  </a:cubicBezTo>
                  <a:cubicBezTo>
                    <a:pt x="87312" y="612108"/>
                    <a:pt x="87043" y="600155"/>
                    <a:pt x="85725" y="588296"/>
                  </a:cubicBezTo>
                  <a:cubicBezTo>
                    <a:pt x="85448" y="585801"/>
                    <a:pt x="84034" y="583566"/>
                    <a:pt x="83344" y="581152"/>
                  </a:cubicBezTo>
                  <a:cubicBezTo>
                    <a:pt x="77372" y="560247"/>
                    <a:pt x="84286" y="581592"/>
                    <a:pt x="78581" y="564483"/>
                  </a:cubicBezTo>
                  <a:cubicBezTo>
                    <a:pt x="81937" y="534290"/>
                    <a:pt x="82013" y="545081"/>
                    <a:pt x="78581" y="507333"/>
                  </a:cubicBezTo>
                  <a:cubicBezTo>
                    <a:pt x="78094" y="501971"/>
                    <a:pt x="76969" y="489822"/>
                    <a:pt x="73819" y="483521"/>
                  </a:cubicBezTo>
                  <a:cubicBezTo>
                    <a:pt x="72539" y="480961"/>
                    <a:pt x="70644" y="478758"/>
                    <a:pt x="69056" y="476377"/>
                  </a:cubicBezTo>
                  <a:cubicBezTo>
                    <a:pt x="64363" y="462295"/>
                    <a:pt x="64842" y="466916"/>
                    <a:pt x="69056" y="443039"/>
                  </a:cubicBezTo>
                  <a:cubicBezTo>
                    <a:pt x="69928" y="438095"/>
                    <a:pt x="73819" y="428752"/>
                    <a:pt x="73819" y="428752"/>
                  </a:cubicBezTo>
                  <a:cubicBezTo>
                    <a:pt x="74613" y="423196"/>
                    <a:pt x="75099" y="417587"/>
                    <a:pt x="76200" y="412083"/>
                  </a:cubicBezTo>
                  <a:cubicBezTo>
                    <a:pt x="76692" y="409622"/>
                    <a:pt x="78581" y="407449"/>
                    <a:pt x="78581" y="404939"/>
                  </a:cubicBezTo>
                  <a:cubicBezTo>
                    <a:pt x="78581" y="398540"/>
                    <a:pt x="78352" y="391916"/>
                    <a:pt x="76200" y="385889"/>
                  </a:cubicBezTo>
                  <a:cubicBezTo>
                    <a:pt x="74275" y="380499"/>
                    <a:pt x="69850" y="376364"/>
                    <a:pt x="66675" y="371602"/>
                  </a:cubicBezTo>
                  <a:lnTo>
                    <a:pt x="57150" y="357314"/>
                  </a:lnTo>
                  <a:cubicBezTo>
                    <a:pt x="55563" y="354933"/>
                    <a:pt x="54769" y="351758"/>
                    <a:pt x="52388" y="350171"/>
                  </a:cubicBezTo>
                  <a:lnTo>
                    <a:pt x="45244" y="345408"/>
                  </a:lnTo>
                  <a:cubicBezTo>
                    <a:pt x="44450" y="342233"/>
                    <a:pt x="44678" y="338606"/>
                    <a:pt x="42863" y="335883"/>
                  </a:cubicBezTo>
                  <a:cubicBezTo>
                    <a:pt x="41275" y="333502"/>
                    <a:pt x="37743" y="333145"/>
                    <a:pt x="35719" y="331121"/>
                  </a:cubicBezTo>
                  <a:cubicBezTo>
                    <a:pt x="33695" y="329097"/>
                    <a:pt x="32544" y="326358"/>
                    <a:pt x="30956" y="323977"/>
                  </a:cubicBezTo>
                  <a:cubicBezTo>
                    <a:pt x="25289" y="306974"/>
                    <a:pt x="28979" y="313866"/>
                    <a:pt x="21431" y="302546"/>
                  </a:cubicBezTo>
                  <a:cubicBezTo>
                    <a:pt x="20637" y="300165"/>
                    <a:pt x="19432" y="297883"/>
                    <a:pt x="19050" y="295402"/>
                  </a:cubicBezTo>
                  <a:cubicBezTo>
                    <a:pt x="15568" y="272769"/>
                    <a:pt x="18922" y="277508"/>
                    <a:pt x="14288" y="262064"/>
                  </a:cubicBezTo>
                  <a:cubicBezTo>
                    <a:pt x="12124" y="254851"/>
                    <a:pt x="9525" y="247777"/>
                    <a:pt x="7144" y="240633"/>
                  </a:cubicBezTo>
                  <a:lnTo>
                    <a:pt x="4763" y="233489"/>
                  </a:lnTo>
                  <a:cubicBezTo>
                    <a:pt x="8774" y="230815"/>
                    <a:pt x="15833" y="227432"/>
                    <a:pt x="16669" y="221583"/>
                  </a:cubicBezTo>
                  <a:cubicBezTo>
                    <a:pt x="17132" y="218343"/>
                    <a:pt x="15228" y="215193"/>
                    <a:pt x="14288" y="212058"/>
                  </a:cubicBezTo>
                  <a:cubicBezTo>
                    <a:pt x="12845" y="207250"/>
                    <a:pt x="11113" y="202533"/>
                    <a:pt x="9525" y="197771"/>
                  </a:cubicBezTo>
                  <a:cubicBezTo>
                    <a:pt x="8731" y="195390"/>
                    <a:pt x="8536" y="192715"/>
                    <a:pt x="7144" y="190627"/>
                  </a:cubicBezTo>
                  <a:lnTo>
                    <a:pt x="2381" y="183483"/>
                  </a:lnTo>
                  <a:cubicBezTo>
                    <a:pt x="1587" y="181102"/>
                    <a:pt x="0" y="178849"/>
                    <a:pt x="0" y="176339"/>
                  </a:cubicBezTo>
                  <a:cubicBezTo>
                    <a:pt x="0" y="173829"/>
                    <a:pt x="1259" y="171441"/>
                    <a:pt x="2381" y="169196"/>
                  </a:cubicBezTo>
                  <a:cubicBezTo>
                    <a:pt x="3661" y="166636"/>
                    <a:pt x="4717" y="163569"/>
                    <a:pt x="7144" y="162052"/>
                  </a:cubicBezTo>
                  <a:cubicBezTo>
                    <a:pt x="14280" y="157592"/>
                    <a:pt x="27763" y="156354"/>
                    <a:pt x="35719" y="154908"/>
                  </a:cubicBezTo>
                  <a:cubicBezTo>
                    <a:pt x="39701" y="154184"/>
                    <a:pt x="43656" y="153321"/>
                    <a:pt x="47625" y="152527"/>
                  </a:cubicBezTo>
                  <a:cubicBezTo>
                    <a:pt x="68804" y="138407"/>
                    <a:pt x="31698" y="161566"/>
                    <a:pt x="76200" y="145383"/>
                  </a:cubicBezTo>
                  <a:cubicBezTo>
                    <a:pt x="78890" y="144405"/>
                    <a:pt x="79375" y="140620"/>
                    <a:pt x="80963" y="138239"/>
                  </a:cubicBezTo>
                  <a:cubicBezTo>
                    <a:pt x="81757" y="135858"/>
                    <a:pt x="81569" y="132871"/>
                    <a:pt x="83344" y="131096"/>
                  </a:cubicBezTo>
                  <a:cubicBezTo>
                    <a:pt x="85119" y="129321"/>
                    <a:pt x="88038" y="129259"/>
                    <a:pt x="90488" y="128714"/>
                  </a:cubicBezTo>
                  <a:cubicBezTo>
                    <a:pt x="95201" y="127667"/>
                    <a:pt x="100091" y="127504"/>
                    <a:pt x="104775" y="126333"/>
                  </a:cubicBezTo>
                  <a:cubicBezTo>
                    <a:pt x="109645" y="125116"/>
                    <a:pt x="114193" y="122789"/>
                    <a:pt x="119063" y="121571"/>
                  </a:cubicBezTo>
                  <a:lnTo>
                    <a:pt x="128588" y="119189"/>
                  </a:lnTo>
                  <a:cubicBezTo>
                    <a:pt x="129382" y="116808"/>
                    <a:pt x="130969" y="114556"/>
                    <a:pt x="130969" y="112046"/>
                  </a:cubicBezTo>
                  <a:cubicBezTo>
                    <a:pt x="130969" y="98064"/>
                    <a:pt x="110390" y="98043"/>
                    <a:pt x="102394" y="95377"/>
                  </a:cubicBezTo>
                  <a:lnTo>
                    <a:pt x="88106" y="90614"/>
                  </a:lnTo>
                  <a:cubicBezTo>
                    <a:pt x="86519" y="88233"/>
                    <a:pt x="81924" y="85956"/>
                    <a:pt x="83344" y="83471"/>
                  </a:cubicBezTo>
                  <a:cubicBezTo>
                    <a:pt x="87197" y="76729"/>
                    <a:pt x="97693" y="73925"/>
                    <a:pt x="104775" y="71564"/>
                  </a:cubicBezTo>
                  <a:cubicBezTo>
                    <a:pt x="109410" y="57658"/>
                    <a:pt x="103529" y="70429"/>
                    <a:pt x="114300" y="59658"/>
                  </a:cubicBezTo>
                  <a:cubicBezTo>
                    <a:pt x="116324" y="57634"/>
                    <a:pt x="116636" y="54031"/>
                    <a:pt x="119063" y="52514"/>
                  </a:cubicBezTo>
                  <a:cubicBezTo>
                    <a:pt x="123320" y="49853"/>
                    <a:pt x="133350" y="47752"/>
                    <a:pt x="133350" y="47752"/>
                  </a:cubicBezTo>
                  <a:cubicBezTo>
                    <a:pt x="155223" y="53220"/>
                    <a:pt x="132689" y="45318"/>
                    <a:pt x="147638" y="57277"/>
                  </a:cubicBezTo>
                  <a:cubicBezTo>
                    <a:pt x="150079" y="59230"/>
                    <a:pt x="166095" y="61921"/>
                    <a:pt x="166688" y="62039"/>
                  </a:cubicBezTo>
                  <a:cubicBezTo>
                    <a:pt x="167451" y="65089"/>
                    <a:pt x="169742" y="75293"/>
                    <a:pt x="171450" y="78708"/>
                  </a:cubicBezTo>
                  <a:cubicBezTo>
                    <a:pt x="172730" y="81268"/>
                    <a:pt x="173978" y="84064"/>
                    <a:pt x="176213" y="85852"/>
                  </a:cubicBezTo>
                  <a:cubicBezTo>
                    <a:pt x="178173" y="87420"/>
                    <a:pt x="180975" y="87439"/>
                    <a:pt x="183356" y="88233"/>
                  </a:cubicBezTo>
                  <a:cubicBezTo>
                    <a:pt x="203994" y="87439"/>
                    <a:pt x="224824" y="88773"/>
                    <a:pt x="245269" y="85852"/>
                  </a:cubicBezTo>
                  <a:cubicBezTo>
                    <a:pt x="248102" y="85447"/>
                    <a:pt x="247604" y="80225"/>
                    <a:pt x="250031" y="78708"/>
                  </a:cubicBezTo>
                  <a:cubicBezTo>
                    <a:pt x="254288" y="76047"/>
                    <a:pt x="259556" y="75534"/>
                    <a:pt x="264319" y="73946"/>
                  </a:cubicBezTo>
                  <a:lnTo>
                    <a:pt x="271463" y="71564"/>
                  </a:lnTo>
                  <a:cubicBezTo>
                    <a:pt x="273844" y="70770"/>
                    <a:pt x="276518" y="70575"/>
                    <a:pt x="278606" y="69183"/>
                  </a:cubicBezTo>
                  <a:cubicBezTo>
                    <a:pt x="287839" y="63029"/>
                    <a:pt x="283035" y="65326"/>
                    <a:pt x="292894" y="62039"/>
                  </a:cubicBezTo>
                  <a:cubicBezTo>
                    <a:pt x="304800" y="62833"/>
                    <a:pt x="316843" y="62459"/>
                    <a:pt x="328613" y="64421"/>
                  </a:cubicBezTo>
                  <a:cubicBezTo>
                    <a:pt x="331436" y="64891"/>
                    <a:pt x="332909" y="68898"/>
                    <a:pt x="335756" y="69183"/>
                  </a:cubicBezTo>
                  <a:cubicBezTo>
                    <a:pt x="341341" y="69741"/>
                    <a:pt x="346869" y="67596"/>
                    <a:pt x="352425" y="66802"/>
                  </a:cubicBezTo>
                  <a:cubicBezTo>
                    <a:pt x="355929" y="49283"/>
                    <a:pt x="351438" y="57141"/>
                    <a:pt x="369094" y="45371"/>
                  </a:cubicBezTo>
                  <a:lnTo>
                    <a:pt x="376238" y="40608"/>
                  </a:lnTo>
                  <a:lnTo>
                    <a:pt x="383381" y="35846"/>
                  </a:lnTo>
                  <a:cubicBezTo>
                    <a:pt x="386556" y="31083"/>
                    <a:pt x="391095" y="26988"/>
                    <a:pt x="392906" y="21558"/>
                  </a:cubicBezTo>
                  <a:cubicBezTo>
                    <a:pt x="393700" y="19177"/>
                    <a:pt x="393720" y="16374"/>
                    <a:pt x="395288" y="14414"/>
                  </a:cubicBezTo>
                  <a:cubicBezTo>
                    <a:pt x="397076" y="12179"/>
                    <a:pt x="400050" y="11239"/>
                    <a:pt x="402431" y="9652"/>
                  </a:cubicBezTo>
                  <a:cubicBezTo>
                    <a:pt x="404019" y="7271"/>
                    <a:pt x="404959" y="4296"/>
                    <a:pt x="407194" y="2508"/>
                  </a:cubicBezTo>
                  <a:cubicBezTo>
                    <a:pt x="414005" y="-2940"/>
                    <a:pt x="432323" y="2125"/>
                    <a:pt x="435769" y="2508"/>
                  </a:cubicBezTo>
                  <a:cubicBezTo>
                    <a:pt x="438150" y="4096"/>
                    <a:pt x="441396" y="4844"/>
                    <a:pt x="442913" y="7271"/>
                  </a:cubicBezTo>
                  <a:cubicBezTo>
                    <a:pt x="445574" y="11528"/>
                    <a:pt x="446088" y="16796"/>
                    <a:pt x="447675" y="21558"/>
                  </a:cubicBezTo>
                  <a:cubicBezTo>
                    <a:pt x="451090" y="31805"/>
                    <a:pt x="449448" y="26269"/>
                    <a:pt x="452438" y="38227"/>
                  </a:cubicBezTo>
                  <a:cubicBezTo>
                    <a:pt x="460375" y="37433"/>
                    <a:pt x="468410" y="37316"/>
                    <a:pt x="476250" y="35846"/>
                  </a:cubicBezTo>
                  <a:cubicBezTo>
                    <a:pt x="481184" y="34921"/>
                    <a:pt x="490538" y="31083"/>
                    <a:pt x="490538" y="31083"/>
                  </a:cubicBezTo>
                  <a:cubicBezTo>
                    <a:pt x="492919" y="29496"/>
                    <a:pt x="495122" y="27601"/>
                    <a:pt x="497681" y="26321"/>
                  </a:cubicBezTo>
                  <a:cubicBezTo>
                    <a:pt x="508308" y="21007"/>
                    <a:pt x="515308" y="24988"/>
                    <a:pt x="528638" y="26321"/>
                  </a:cubicBezTo>
                  <a:cubicBezTo>
                    <a:pt x="531019" y="27908"/>
                    <a:pt x="533066" y="30178"/>
                    <a:pt x="535781" y="31083"/>
                  </a:cubicBezTo>
                  <a:cubicBezTo>
                    <a:pt x="549415" y="35627"/>
                    <a:pt x="559344" y="32537"/>
                    <a:pt x="573881" y="31083"/>
                  </a:cubicBezTo>
                  <a:cubicBezTo>
                    <a:pt x="576262" y="29496"/>
                    <a:pt x="578465" y="27601"/>
                    <a:pt x="581025" y="26321"/>
                  </a:cubicBezTo>
                  <a:cubicBezTo>
                    <a:pt x="590263" y="21702"/>
                    <a:pt x="592908" y="24616"/>
                    <a:pt x="604838" y="26321"/>
                  </a:cubicBezTo>
                  <a:cubicBezTo>
                    <a:pt x="607219" y="27115"/>
                    <a:pt x="609568" y="28013"/>
                    <a:pt x="611981" y="28702"/>
                  </a:cubicBezTo>
                  <a:cubicBezTo>
                    <a:pt x="615128" y="29601"/>
                    <a:pt x="618498" y="29794"/>
                    <a:pt x="621506" y="31083"/>
                  </a:cubicBezTo>
                  <a:cubicBezTo>
                    <a:pt x="624137" y="32210"/>
                    <a:pt x="626269" y="34258"/>
                    <a:pt x="628650" y="35846"/>
                  </a:cubicBezTo>
                  <a:cubicBezTo>
                    <a:pt x="630219" y="40552"/>
                    <a:pt x="631597" y="46776"/>
                    <a:pt x="635794" y="50133"/>
                  </a:cubicBezTo>
                  <a:cubicBezTo>
                    <a:pt x="637754" y="51701"/>
                    <a:pt x="640557" y="51720"/>
                    <a:pt x="642938" y="52514"/>
                  </a:cubicBezTo>
                  <a:cubicBezTo>
                    <a:pt x="644525" y="54895"/>
                    <a:pt x="646538" y="57043"/>
                    <a:pt x="647700" y="59658"/>
                  </a:cubicBezTo>
                  <a:cubicBezTo>
                    <a:pt x="649739" y="64246"/>
                    <a:pt x="649678" y="69769"/>
                    <a:pt x="652463" y="73946"/>
                  </a:cubicBezTo>
                  <a:lnTo>
                    <a:pt x="657225" y="81089"/>
                  </a:lnTo>
                  <a:cubicBezTo>
                    <a:pt x="661988" y="79502"/>
                    <a:pt x="666590" y="77311"/>
                    <a:pt x="671513" y="76327"/>
                  </a:cubicBezTo>
                  <a:cubicBezTo>
                    <a:pt x="675482" y="75533"/>
                    <a:pt x="679514" y="75011"/>
                    <a:pt x="683419" y="73946"/>
                  </a:cubicBezTo>
                  <a:cubicBezTo>
                    <a:pt x="688262" y="72625"/>
                    <a:pt x="692944" y="70771"/>
                    <a:pt x="697706" y="69183"/>
                  </a:cubicBezTo>
                  <a:lnTo>
                    <a:pt x="704850" y="66802"/>
                  </a:lnTo>
                  <a:cubicBezTo>
                    <a:pt x="708819" y="67596"/>
                    <a:pt x="713242" y="67175"/>
                    <a:pt x="716756" y="69183"/>
                  </a:cubicBezTo>
                  <a:cubicBezTo>
                    <a:pt x="719241" y="70603"/>
                    <a:pt x="719495" y="74303"/>
                    <a:pt x="721519" y="76327"/>
                  </a:cubicBezTo>
                  <a:cubicBezTo>
                    <a:pt x="723543" y="78351"/>
                    <a:pt x="726282" y="79502"/>
                    <a:pt x="728663" y="81089"/>
                  </a:cubicBezTo>
                  <a:cubicBezTo>
                    <a:pt x="730250" y="83470"/>
                    <a:pt x="731190" y="86445"/>
                    <a:pt x="733425" y="88233"/>
                  </a:cubicBezTo>
                  <a:cubicBezTo>
                    <a:pt x="735385" y="89801"/>
                    <a:pt x="738794" y="88839"/>
                    <a:pt x="740569" y="90614"/>
                  </a:cubicBezTo>
                  <a:cubicBezTo>
                    <a:pt x="753269" y="103314"/>
                    <a:pt x="731043" y="93790"/>
                    <a:pt x="750094" y="100139"/>
                  </a:cubicBezTo>
                  <a:cubicBezTo>
                    <a:pt x="751681" y="102520"/>
                    <a:pt x="752832" y="105259"/>
                    <a:pt x="754856" y="107283"/>
                  </a:cubicBezTo>
                  <a:cubicBezTo>
                    <a:pt x="756880" y="109307"/>
                    <a:pt x="760483" y="109619"/>
                    <a:pt x="762000" y="112046"/>
                  </a:cubicBezTo>
                  <a:cubicBezTo>
                    <a:pt x="762844" y="113396"/>
                    <a:pt x="766729" y="131079"/>
                    <a:pt x="771525" y="133477"/>
                  </a:cubicBezTo>
                  <a:cubicBezTo>
                    <a:pt x="775844" y="135636"/>
                    <a:pt x="781050" y="135064"/>
                    <a:pt x="785813" y="135858"/>
                  </a:cubicBezTo>
                  <a:cubicBezTo>
                    <a:pt x="790575" y="137446"/>
                    <a:pt x="797315" y="136444"/>
                    <a:pt x="800100" y="140621"/>
                  </a:cubicBezTo>
                  <a:cubicBezTo>
                    <a:pt x="806451" y="150145"/>
                    <a:pt x="802482" y="146176"/>
                    <a:pt x="812006" y="152527"/>
                  </a:cubicBezTo>
                  <a:cubicBezTo>
                    <a:pt x="815663" y="158013"/>
                    <a:pt x="816245" y="162052"/>
                    <a:pt x="823913" y="162052"/>
                  </a:cubicBezTo>
                  <a:cubicBezTo>
                    <a:pt x="832155" y="162052"/>
                    <a:pt x="842630" y="156777"/>
                    <a:pt x="850106" y="154908"/>
                  </a:cubicBezTo>
                  <a:cubicBezTo>
                    <a:pt x="856227" y="153378"/>
                    <a:pt x="865489" y="150902"/>
                    <a:pt x="871538" y="150146"/>
                  </a:cubicBezTo>
                  <a:cubicBezTo>
                    <a:pt x="880237" y="149058"/>
                    <a:pt x="889000" y="148558"/>
                    <a:pt x="897731" y="147764"/>
                  </a:cubicBezTo>
                  <a:cubicBezTo>
                    <a:pt x="901100" y="146641"/>
                    <a:pt x="911410" y="143002"/>
                    <a:pt x="914400" y="143002"/>
                  </a:cubicBezTo>
                  <a:cubicBezTo>
                    <a:pt x="921588" y="143002"/>
                    <a:pt x="928687" y="144589"/>
                    <a:pt x="935831" y="145383"/>
                  </a:cubicBezTo>
                  <a:cubicBezTo>
                    <a:pt x="934244" y="147764"/>
                    <a:pt x="932349" y="149967"/>
                    <a:pt x="931069" y="152527"/>
                  </a:cubicBezTo>
                  <a:cubicBezTo>
                    <a:pt x="929168" y="156330"/>
                    <a:pt x="927322" y="165641"/>
                    <a:pt x="926306" y="169196"/>
                  </a:cubicBezTo>
                  <a:cubicBezTo>
                    <a:pt x="925616" y="171609"/>
                    <a:pt x="924719" y="173958"/>
                    <a:pt x="923925" y="176339"/>
                  </a:cubicBezTo>
                  <a:cubicBezTo>
                    <a:pt x="923131" y="183483"/>
                    <a:pt x="922726" y="190681"/>
                    <a:pt x="921544" y="197771"/>
                  </a:cubicBezTo>
                  <a:cubicBezTo>
                    <a:pt x="921131" y="200247"/>
                    <a:pt x="918886" y="202420"/>
                    <a:pt x="919163" y="204914"/>
                  </a:cubicBezTo>
                  <a:cubicBezTo>
                    <a:pt x="920297" y="215118"/>
                    <a:pt x="923725" y="218901"/>
                    <a:pt x="928688" y="226346"/>
                  </a:cubicBezTo>
                  <a:cubicBezTo>
                    <a:pt x="933948" y="242126"/>
                    <a:pt x="930469" y="229872"/>
                    <a:pt x="933450" y="259683"/>
                  </a:cubicBezTo>
                  <a:cubicBezTo>
                    <a:pt x="934165" y="266835"/>
                    <a:pt x="933375" y="274359"/>
                    <a:pt x="935831" y="281114"/>
                  </a:cubicBezTo>
                  <a:cubicBezTo>
                    <a:pt x="936809" y="283804"/>
                    <a:pt x="940360" y="284715"/>
                    <a:pt x="942975" y="285877"/>
                  </a:cubicBezTo>
                  <a:cubicBezTo>
                    <a:pt x="947563" y="287916"/>
                    <a:pt x="957263" y="290639"/>
                    <a:pt x="957263" y="290639"/>
                  </a:cubicBezTo>
                  <a:cubicBezTo>
                    <a:pt x="958057" y="293020"/>
                    <a:pt x="957869" y="296008"/>
                    <a:pt x="959644" y="297783"/>
                  </a:cubicBezTo>
                  <a:cubicBezTo>
                    <a:pt x="961419" y="299558"/>
                    <a:pt x="964543" y="299041"/>
                    <a:pt x="966788" y="300164"/>
                  </a:cubicBezTo>
                  <a:cubicBezTo>
                    <a:pt x="969348" y="301444"/>
                    <a:pt x="971316" y="303765"/>
                    <a:pt x="973931" y="304927"/>
                  </a:cubicBezTo>
                  <a:cubicBezTo>
                    <a:pt x="978519" y="306966"/>
                    <a:pt x="988219" y="309689"/>
                    <a:pt x="988219" y="309689"/>
                  </a:cubicBezTo>
                  <a:cubicBezTo>
                    <a:pt x="992981" y="312864"/>
                    <a:pt x="997076" y="317404"/>
                    <a:pt x="1002506" y="319214"/>
                  </a:cubicBezTo>
                  <a:cubicBezTo>
                    <a:pt x="1007269" y="320802"/>
                    <a:pt x="1012617" y="321192"/>
                    <a:pt x="1016794" y="323977"/>
                  </a:cubicBezTo>
                  <a:cubicBezTo>
                    <a:pt x="1019175" y="325564"/>
                    <a:pt x="1021378" y="327459"/>
                    <a:pt x="1023938" y="328739"/>
                  </a:cubicBezTo>
                  <a:cubicBezTo>
                    <a:pt x="1026183" y="329862"/>
                    <a:pt x="1028887" y="329902"/>
                    <a:pt x="1031081" y="331121"/>
                  </a:cubicBezTo>
                  <a:cubicBezTo>
                    <a:pt x="1041823" y="337089"/>
                    <a:pt x="1042410" y="341007"/>
                    <a:pt x="1052513" y="343027"/>
                  </a:cubicBezTo>
                  <a:cubicBezTo>
                    <a:pt x="1058016" y="344128"/>
                    <a:pt x="1063625" y="344614"/>
                    <a:pt x="1069181" y="345408"/>
                  </a:cubicBezTo>
                  <a:cubicBezTo>
                    <a:pt x="1078775" y="359799"/>
                    <a:pt x="1072664" y="355147"/>
                    <a:pt x="1102519" y="350171"/>
                  </a:cubicBezTo>
                  <a:cubicBezTo>
                    <a:pt x="1107471" y="349346"/>
                    <a:pt x="1116806" y="345408"/>
                    <a:pt x="1116806" y="345408"/>
                  </a:cubicBezTo>
                  <a:cubicBezTo>
                    <a:pt x="1118394" y="343027"/>
                    <a:pt x="1120289" y="340824"/>
                    <a:pt x="1121569" y="338264"/>
                  </a:cubicBezTo>
                  <a:cubicBezTo>
                    <a:pt x="1124446" y="332511"/>
                    <a:pt x="1123025" y="328528"/>
                    <a:pt x="1128713" y="323977"/>
                  </a:cubicBezTo>
                  <a:cubicBezTo>
                    <a:pt x="1130673" y="322409"/>
                    <a:pt x="1133475" y="322390"/>
                    <a:pt x="1135856" y="321596"/>
                  </a:cubicBezTo>
                  <a:cubicBezTo>
                    <a:pt x="1136650" y="319215"/>
                    <a:pt x="1138238" y="316962"/>
                    <a:pt x="1138238" y="314452"/>
                  </a:cubicBezTo>
                  <a:cubicBezTo>
                    <a:pt x="1138238" y="299787"/>
                    <a:pt x="1126205" y="314705"/>
                    <a:pt x="1138238" y="290639"/>
                  </a:cubicBezTo>
                  <a:cubicBezTo>
                    <a:pt x="1139360" y="288394"/>
                    <a:pt x="1143000" y="289052"/>
                    <a:pt x="1145381" y="288258"/>
                  </a:cubicBezTo>
                  <a:cubicBezTo>
                    <a:pt x="1154112" y="289052"/>
                    <a:pt x="1162896" y="289399"/>
                    <a:pt x="1171575" y="290639"/>
                  </a:cubicBezTo>
                  <a:cubicBezTo>
                    <a:pt x="1189721" y="293231"/>
                    <a:pt x="1163926" y="295277"/>
                    <a:pt x="1193006" y="302546"/>
                  </a:cubicBezTo>
                  <a:cubicBezTo>
                    <a:pt x="1196181" y="303340"/>
                    <a:pt x="1199384" y="304028"/>
                    <a:pt x="1202531" y="304927"/>
                  </a:cubicBezTo>
                  <a:cubicBezTo>
                    <a:pt x="1204945" y="305617"/>
                    <a:pt x="1207214" y="306816"/>
                    <a:pt x="1209675" y="307308"/>
                  </a:cubicBezTo>
                  <a:cubicBezTo>
                    <a:pt x="1215179" y="308409"/>
                    <a:pt x="1220788" y="308895"/>
                    <a:pt x="1226344" y="309689"/>
                  </a:cubicBezTo>
                  <a:cubicBezTo>
                    <a:pt x="1238467" y="313731"/>
                    <a:pt x="1230097" y="308823"/>
                    <a:pt x="1235869" y="319214"/>
                  </a:cubicBezTo>
                  <a:cubicBezTo>
                    <a:pt x="1238649" y="324218"/>
                    <a:pt x="1245394" y="333502"/>
                    <a:pt x="1245394" y="333502"/>
                  </a:cubicBezTo>
                  <a:cubicBezTo>
                    <a:pt x="1246188" y="337471"/>
                    <a:pt x="1246100" y="341724"/>
                    <a:pt x="1247775" y="345408"/>
                  </a:cubicBezTo>
                  <a:cubicBezTo>
                    <a:pt x="1250144" y="350619"/>
                    <a:pt x="1257300" y="359696"/>
                    <a:pt x="1257300" y="359696"/>
                  </a:cubicBezTo>
                  <a:cubicBezTo>
                    <a:pt x="1258888" y="366046"/>
                    <a:pt x="1259993" y="372536"/>
                    <a:pt x="1262063" y="378746"/>
                  </a:cubicBezTo>
                  <a:lnTo>
                    <a:pt x="1276350" y="421608"/>
                  </a:lnTo>
                  <a:cubicBezTo>
                    <a:pt x="1284355" y="445626"/>
                    <a:pt x="1272139" y="408365"/>
                    <a:pt x="1281113" y="438277"/>
                  </a:cubicBezTo>
                  <a:cubicBezTo>
                    <a:pt x="1282556" y="443085"/>
                    <a:pt x="1285875" y="452564"/>
                    <a:pt x="1285875" y="452564"/>
                  </a:cubicBezTo>
                  <a:cubicBezTo>
                    <a:pt x="1286045" y="454604"/>
                    <a:pt x="1285868" y="479698"/>
                    <a:pt x="1290638" y="488283"/>
                  </a:cubicBezTo>
                  <a:cubicBezTo>
                    <a:pt x="1293418" y="493287"/>
                    <a:pt x="1300163" y="502571"/>
                    <a:pt x="1300163" y="502571"/>
                  </a:cubicBezTo>
                  <a:cubicBezTo>
                    <a:pt x="1306700" y="522183"/>
                    <a:pt x="1299956" y="517568"/>
                    <a:pt x="1321594" y="514477"/>
                  </a:cubicBezTo>
                  <a:cubicBezTo>
                    <a:pt x="1332511" y="498100"/>
                    <a:pt x="1325689" y="501999"/>
                    <a:pt x="1338263" y="497808"/>
                  </a:cubicBezTo>
                  <a:cubicBezTo>
                    <a:pt x="1345542" y="486887"/>
                    <a:pt x="1343871" y="484812"/>
                    <a:pt x="1364456" y="493046"/>
                  </a:cubicBezTo>
                  <a:cubicBezTo>
                    <a:pt x="1366786" y="493978"/>
                    <a:pt x="1366148" y="497776"/>
                    <a:pt x="1366838" y="500189"/>
                  </a:cubicBezTo>
                  <a:cubicBezTo>
                    <a:pt x="1367737" y="503336"/>
                    <a:pt x="1367064" y="507251"/>
                    <a:pt x="1369219" y="509714"/>
                  </a:cubicBezTo>
                  <a:cubicBezTo>
                    <a:pt x="1372988" y="514022"/>
                    <a:pt x="1378744" y="516064"/>
                    <a:pt x="1383506" y="519239"/>
                  </a:cubicBezTo>
                  <a:cubicBezTo>
                    <a:pt x="1393373" y="525818"/>
                    <a:pt x="1387873" y="523308"/>
                    <a:pt x="1400175" y="526383"/>
                  </a:cubicBezTo>
                  <a:cubicBezTo>
                    <a:pt x="1402556" y="527971"/>
                    <a:pt x="1405531" y="528911"/>
                    <a:pt x="1407319" y="531146"/>
                  </a:cubicBezTo>
                  <a:cubicBezTo>
                    <a:pt x="1416556" y="542692"/>
                    <a:pt x="1401256" y="535474"/>
                    <a:pt x="1416844" y="540671"/>
                  </a:cubicBezTo>
                  <a:cubicBezTo>
                    <a:pt x="1421029" y="553225"/>
                    <a:pt x="1416459" y="543065"/>
                    <a:pt x="1426369" y="554958"/>
                  </a:cubicBezTo>
                  <a:cubicBezTo>
                    <a:pt x="1431662" y="561310"/>
                    <a:pt x="1429806" y="563688"/>
                    <a:pt x="1438275" y="566864"/>
                  </a:cubicBezTo>
                  <a:cubicBezTo>
                    <a:pt x="1449138" y="570938"/>
                    <a:pt x="1448515" y="567223"/>
                    <a:pt x="1457325" y="571627"/>
                  </a:cubicBezTo>
                  <a:cubicBezTo>
                    <a:pt x="1459885" y="572907"/>
                    <a:pt x="1461854" y="575227"/>
                    <a:pt x="1464469" y="576389"/>
                  </a:cubicBezTo>
                  <a:cubicBezTo>
                    <a:pt x="1464483" y="576395"/>
                    <a:pt x="1482321" y="582340"/>
                    <a:pt x="1485900" y="583533"/>
                  </a:cubicBezTo>
                  <a:lnTo>
                    <a:pt x="1493044" y="585914"/>
                  </a:lnTo>
                  <a:cubicBezTo>
                    <a:pt x="1495425" y="587502"/>
                    <a:pt x="1497628" y="589397"/>
                    <a:pt x="1500188" y="590677"/>
                  </a:cubicBezTo>
                  <a:cubicBezTo>
                    <a:pt x="1510931" y="596049"/>
                    <a:pt x="1504234" y="589287"/>
                    <a:pt x="1514475" y="597821"/>
                  </a:cubicBezTo>
                  <a:cubicBezTo>
                    <a:pt x="1517062" y="599977"/>
                    <a:pt x="1518675" y="603329"/>
                    <a:pt x="1521619" y="604964"/>
                  </a:cubicBezTo>
                  <a:cubicBezTo>
                    <a:pt x="1526007" y="607402"/>
                    <a:pt x="1531144" y="608139"/>
                    <a:pt x="1535906" y="609727"/>
                  </a:cubicBezTo>
                  <a:cubicBezTo>
                    <a:pt x="1559899" y="617725"/>
                    <a:pt x="1522695" y="605525"/>
                    <a:pt x="1552575" y="614489"/>
                  </a:cubicBezTo>
                  <a:cubicBezTo>
                    <a:pt x="1559788" y="616653"/>
                    <a:pt x="1566862" y="619252"/>
                    <a:pt x="1574006" y="621633"/>
                  </a:cubicBezTo>
                  <a:cubicBezTo>
                    <a:pt x="1576387" y="622427"/>
                    <a:pt x="1578674" y="623601"/>
                    <a:pt x="1581150" y="624014"/>
                  </a:cubicBezTo>
                  <a:lnTo>
                    <a:pt x="1595438" y="626396"/>
                  </a:lnTo>
                  <a:cubicBezTo>
                    <a:pt x="1597819" y="627983"/>
                    <a:pt x="1599724" y="630990"/>
                    <a:pt x="1602581" y="631158"/>
                  </a:cubicBezTo>
                  <a:cubicBezTo>
                    <a:pt x="1626518" y="632566"/>
                    <a:pt x="1628032" y="631406"/>
                    <a:pt x="1643063" y="626396"/>
                  </a:cubicBezTo>
                  <a:cubicBezTo>
                    <a:pt x="1643769" y="625926"/>
                    <a:pt x="1654969" y="617551"/>
                    <a:pt x="1657350" y="619252"/>
                  </a:cubicBezTo>
                  <a:cubicBezTo>
                    <a:pt x="1662008" y="622579"/>
                    <a:pt x="1662113" y="630364"/>
                    <a:pt x="1666875" y="633539"/>
                  </a:cubicBezTo>
                  <a:cubicBezTo>
                    <a:pt x="1683251" y="644456"/>
                    <a:pt x="1675733" y="641253"/>
                    <a:pt x="1688306" y="645446"/>
                  </a:cubicBezTo>
                  <a:cubicBezTo>
                    <a:pt x="1689894" y="647827"/>
                    <a:pt x="1691942" y="649959"/>
                    <a:pt x="1693069" y="652589"/>
                  </a:cubicBezTo>
                  <a:cubicBezTo>
                    <a:pt x="1696054" y="659554"/>
                    <a:pt x="1693713" y="664058"/>
                    <a:pt x="1700213" y="669258"/>
                  </a:cubicBezTo>
                  <a:cubicBezTo>
                    <a:pt x="1702173" y="670826"/>
                    <a:pt x="1704975" y="670845"/>
                    <a:pt x="1707356" y="671639"/>
                  </a:cubicBezTo>
                  <a:cubicBezTo>
                    <a:pt x="1708944" y="674020"/>
                    <a:pt x="1710992" y="676152"/>
                    <a:pt x="1712119" y="678783"/>
                  </a:cubicBezTo>
                  <a:cubicBezTo>
                    <a:pt x="1713408" y="681791"/>
                    <a:pt x="1713601" y="685161"/>
                    <a:pt x="1714500" y="688308"/>
                  </a:cubicBezTo>
                  <a:cubicBezTo>
                    <a:pt x="1719060" y="704269"/>
                    <a:pt x="1715988" y="686219"/>
                    <a:pt x="1721644" y="714502"/>
                  </a:cubicBezTo>
                  <a:cubicBezTo>
                    <a:pt x="1722438" y="718471"/>
                    <a:pt x="1722960" y="722503"/>
                    <a:pt x="1724025" y="726408"/>
                  </a:cubicBezTo>
                  <a:cubicBezTo>
                    <a:pt x="1725346" y="731251"/>
                    <a:pt x="1728788" y="740696"/>
                    <a:pt x="1728788" y="740696"/>
                  </a:cubicBezTo>
                  <a:cubicBezTo>
                    <a:pt x="1727994" y="750221"/>
                    <a:pt x="1730681" y="760722"/>
                    <a:pt x="1726406" y="769271"/>
                  </a:cubicBezTo>
                  <a:cubicBezTo>
                    <a:pt x="1724161" y="773761"/>
                    <a:pt x="1712119" y="774033"/>
                    <a:pt x="1712119" y="774033"/>
                  </a:cubicBezTo>
                  <a:cubicBezTo>
                    <a:pt x="1708671" y="784379"/>
                    <a:pt x="1704865" y="792552"/>
                    <a:pt x="1712119" y="804989"/>
                  </a:cubicBezTo>
                  <a:cubicBezTo>
                    <a:pt x="1714648" y="809325"/>
                    <a:pt x="1726406" y="809752"/>
                    <a:pt x="1726406" y="809752"/>
                  </a:cubicBezTo>
                  <a:cubicBezTo>
                    <a:pt x="1725612" y="814514"/>
                    <a:pt x="1725552" y="819459"/>
                    <a:pt x="1724025" y="824039"/>
                  </a:cubicBezTo>
                  <a:cubicBezTo>
                    <a:pt x="1723120" y="826754"/>
                    <a:pt x="1720168" y="828468"/>
                    <a:pt x="1719263" y="831183"/>
                  </a:cubicBezTo>
                  <a:cubicBezTo>
                    <a:pt x="1717736" y="835764"/>
                    <a:pt x="1717929" y="840758"/>
                    <a:pt x="1716881" y="845471"/>
                  </a:cubicBezTo>
                  <a:cubicBezTo>
                    <a:pt x="1716336" y="847921"/>
                    <a:pt x="1715294" y="850233"/>
                    <a:pt x="1714500" y="852614"/>
                  </a:cubicBezTo>
                  <a:cubicBezTo>
                    <a:pt x="1715294" y="866902"/>
                    <a:pt x="1715524" y="881232"/>
                    <a:pt x="1716881" y="895477"/>
                  </a:cubicBezTo>
                  <a:cubicBezTo>
                    <a:pt x="1718054" y="907795"/>
                    <a:pt x="1726290" y="900471"/>
                    <a:pt x="1716881" y="919289"/>
                  </a:cubicBezTo>
                  <a:cubicBezTo>
                    <a:pt x="1715759" y="921534"/>
                    <a:pt x="1712119" y="920877"/>
                    <a:pt x="1709738" y="921671"/>
                  </a:cubicBezTo>
                  <a:cubicBezTo>
                    <a:pt x="1700213" y="920877"/>
                    <a:pt x="1690637" y="920552"/>
                    <a:pt x="1681163" y="919289"/>
                  </a:cubicBezTo>
                  <a:cubicBezTo>
                    <a:pt x="1678675" y="918957"/>
                    <a:pt x="1675979" y="918476"/>
                    <a:pt x="1674019" y="916908"/>
                  </a:cubicBezTo>
                  <a:cubicBezTo>
                    <a:pt x="1658631" y="904598"/>
                    <a:pt x="1680068" y="913368"/>
                    <a:pt x="1662113" y="907383"/>
                  </a:cubicBezTo>
                  <a:cubicBezTo>
                    <a:pt x="1658144" y="908177"/>
                    <a:pt x="1653996" y="908343"/>
                    <a:pt x="1650206" y="909764"/>
                  </a:cubicBezTo>
                  <a:cubicBezTo>
                    <a:pt x="1640049" y="913573"/>
                    <a:pt x="1645284" y="914688"/>
                    <a:pt x="1638300" y="921671"/>
                  </a:cubicBezTo>
                  <a:cubicBezTo>
                    <a:pt x="1636276" y="923695"/>
                    <a:pt x="1633537" y="924846"/>
                    <a:pt x="1631156" y="926433"/>
                  </a:cubicBezTo>
                  <a:cubicBezTo>
                    <a:pt x="1629569" y="931196"/>
                    <a:pt x="1629179" y="936544"/>
                    <a:pt x="1626394" y="940721"/>
                  </a:cubicBezTo>
                  <a:cubicBezTo>
                    <a:pt x="1623219" y="945483"/>
                    <a:pt x="1618679" y="949578"/>
                    <a:pt x="1616869" y="955008"/>
                  </a:cubicBezTo>
                  <a:lnTo>
                    <a:pt x="1612106" y="969296"/>
                  </a:lnTo>
                  <a:cubicBezTo>
                    <a:pt x="1609171" y="995711"/>
                    <a:pt x="1611997" y="983912"/>
                    <a:pt x="1604963" y="1005014"/>
                  </a:cubicBezTo>
                  <a:cubicBezTo>
                    <a:pt x="1604169" y="1007395"/>
                    <a:pt x="1604962" y="1011364"/>
                    <a:pt x="1602581" y="1012158"/>
                  </a:cubicBezTo>
                  <a:lnTo>
                    <a:pt x="1588294" y="1016921"/>
                  </a:lnTo>
                  <a:cubicBezTo>
                    <a:pt x="1575594" y="1016127"/>
                    <a:pt x="1562802" y="1016258"/>
                    <a:pt x="1550194" y="1014539"/>
                  </a:cubicBezTo>
                  <a:cubicBezTo>
                    <a:pt x="1545220" y="1013861"/>
                    <a:pt x="1535906" y="1009777"/>
                    <a:pt x="1535906" y="1009777"/>
                  </a:cubicBezTo>
                  <a:cubicBezTo>
                    <a:pt x="1533525" y="1008189"/>
                    <a:pt x="1530787" y="1007038"/>
                    <a:pt x="1528763" y="1005014"/>
                  </a:cubicBezTo>
                  <a:cubicBezTo>
                    <a:pt x="1526739" y="1002990"/>
                    <a:pt x="1526427" y="999388"/>
                    <a:pt x="1524000" y="997871"/>
                  </a:cubicBezTo>
                  <a:cubicBezTo>
                    <a:pt x="1519743" y="995210"/>
                    <a:pt x="1514475" y="994696"/>
                    <a:pt x="1509713" y="993108"/>
                  </a:cubicBezTo>
                  <a:lnTo>
                    <a:pt x="1502569" y="990727"/>
                  </a:lnTo>
                  <a:cubicBezTo>
                    <a:pt x="1485607" y="985074"/>
                    <a:pt x="1497928" y="988539"/>
                    <a:pt x="1464469" y="985964"/>
                  </a:cubicBezTo>
                  <a:cubicBezTo>
                    <a:pt x="1450181" y="986758"/>
                    <a:pt x="1435805" y="986571"/>
                    <a:pt x="1421606" y="988346"/>
                  </a:cubicBezTo>
                  <a:cubicBezTo>
                    <a:pt x="1416625" y="988969"/>
                    <a:pt x="1412081" y="991521"/>
                    <a:pt x="1407319" y="993108"/>
                  </a:cubicBezTo>
                  <a:lnTo>
                    <a:pt x="1400175" y="995489"/>
                  </a:lnTo>
                  <a:cubicBezTo>
                    <a:pt x="1398588" y="993108"/>
                    <a:pt x="1397245" y="990544"/>
                    <a:pt x="1395413" y="988346"/>
                  </a:cubicBezTo>
                  <a:cubicBezTo>
                    <a:pt x="1389683" y="981470"/>
                    <a:pt x="1388149" y="981122"/>
                    <a:pt x="1381125" y="976439"/>
                  </a:cubicBezTo>
                  <a:cubicBezTo>
                    <a:pt x="1355402" y="985016"/>
                    <a:pt x="1368153" y="981697"/>
                    <a:pt x="1312069" y="976439"/>
                  </a:cubicBezTo>
                  <a:cubicBezTo>
                    <a:pt x="1307071" y="975970"/>
                    <a:pt x="1297781" y="971677"/>
                    <a:pt x="1297781" y="971677"/>
                  </a:cubicBezTo>
                  <a:lnTo>
                    <a:pt x="1290638" y="950246"/>
                  </a:lnTo>
                  <a:lnTo>
                    <a:pt x="1288256" y="943102"/>
                  </a:lnTo>
                  <a:cubicBezTo>
                    <a:pt x="1289050" y="935958"/>
                    <a:pt x="1289456" y="928761"/>
                    <a:pt x="1290638" y="921671"/>
                  </a:cubicBezTo>
                  <a:cubicBezTo>
                    <a:pt x="1291702" y="915287"/>
                    <a:pt x="1296694" y="911923"/>
                    <a:pt x="1290638" y="905002"/>
                  </a:cubicBezTo>
                  <a:cubicBezTo>
                    <a:pt x="1286869" y="900694"/>
                    <a:pt x="1280397" y="899524"/>
                    <a:pt x="1276350" y="895477"/>
                  </a:cubicBezTo>
                  <a:cubicBezTo>
                    <a:pt x="1273969" y="893096"/>
                    <a:pt x="1271864" y="890401"/>
                    <a:pt x="1269206" y="888333"/>
                  </a:cubicBezTo>
                  <a:cubicBezTo>
                    <a:pt x="1264688" y="884819"/>
                    <a:pt x="1260349" y="880618"/>
                    <a:pt x="1254919" y="878808"/>
                  </a:cubicBezTo>
                  <a:lnTo>
                    <a:pt x="1240631" y="874046"/>
                  </a:lnTo>
                  <a:cubicBezTo>
                    <a:pt x="1233198" y="874975"/>
                    <a:pt x="1220441" y="873685"/>
                    <a:pt x="1214438" y="881189"/>
                  </a:cubicBezTo>
                  <a:cubicBezTo>
                    <a:pt x="1212870" y="883149"/>
                    <a:pt x="1213275" y="886139"/>
                    <a:pt x="1212056" y="888333"/>
                  </a:cubicBezTo>
                  <a:cubicBezTo>
                    <a:pt x="1209276" y="893337"/>
                    <a:pt x="1202531" y="902621"/>
                    <a:pt x="1202531" y="902621"/>
                  </a:cubicBezTo>
                  <a:cubicBezTo>
                    <a:pt x="1201737" y="908971"/>
                    <a:pt x="1203374" y="916143"/>
                    <a:pt x="1200150" y="921671"/>
                  </a:cubicBezTo>
                  <a:cubicBezTo>
                    <a:pt x="1193967" y="932271"/>
                    <a:pt x="1186823" y="929526"/>
                    <a:pt x="1178719" y="933577"/>
                  </a:cubicBezTo>
                  <a:cubicBezTo>
                    <a:pt x="1176159" y="934857"/>
                    <a:pt x="1174190" y="937177"/>
                    <a:pt x="1171575" y="938339"/>
                  </a:cubicBezTo>
                  <a:cubicBezTo>
                    <a:pt x="1166988" y="940378"/>
                    <a:pt x="1157288" y="943102"/>
                    <a:pt x="1157288" y="943102"/>
                  </a:cubicBezTo>
                  <a:cubicBezTo>
                    <a:pt x="1150938" y="942308"/>
                    <a:pt x="1144265" y="942873"/>
                    <a:pt x="1138238" y="940721"/>
                  </a:cubicBezTo>
                  <a:cubicBezTo>
                    <a:pt x="1132847" y="938796"/>
                    <a:pt x="1128713" y="934371"/>
                    <a:pt x="1123950" y="931196"/>
                  </a:cubicBezTo>
                  <a:lnTo>
                    <a:pt x="1116806" y="926433"/>
                  </a:lnTo>
                  <a:cubicBezTo>
                    <a:pt x="1111250" y="927227"/>
                    <a:pt x="1105514" y="927201"/>
                    <a:pt x="1100138" y="928814"/>
                  </a:cubicBezTo>
                  <a:cubicBezTo>
                    <a:pt x="1097397" y="929636"/>
                    <a:pt x="1095554" y="932297"/>
                    <a:pt x="1092994" y="933577"/>
                  </a:cubicBezTo>
                  <a:cubicBezTo>
                    <a:pt x="1090749" y="934700"/>
                    <a:pt x="1088231" y="935164"/>
                    <a:pt x="1085850" y="935958"/>
                  </a:cubicBezTo>
                  <a:cubicBezTo>
                    <a:pt x="1084263" y="938339"/>
                    <a:pt x="1083323" y="941314"/>
                    <a:pt x="1081088" y="943102"/>
                  </a:cubicBezTo>
                  <a:cubicBezTo>
                    <a:pt x="1064654" y="956250"/>
                    <a:pt x="1082833" y="932150"/>
                    <a:pt x="1069181" y="952627"/>
                  </a:cubicBezTo>
                  <a:cubicBezTo>
                    <a:pt x="1068387" y="955008"/>
                    <a:pt x="1068368" y="957811"/>
                    <a:pt x="1066800" y="959771"/>
                  </a:cubicBezTo>
                  <a:cubicBezTo>
                    <a:pt x="1065012" y="962006"/>
                    <a:pt x="1062507" y="964289"/>
                    <a:pt x="1059656" y="964533"/>
                  </a:cubicBezTo>
                  <a:cubicBezTo>
                    <a:pt x="1034336" y="966703"/>
                    <a:pt x="1008856" y="966120"/>
                    <a:pt x="983456" y="966914"/>
                  </a:cubicBezTo>
                  <a:cubicBezTo>
                    <a:pt x="978694" y="968502"/>
                    <a:pt x="971954" y="967500"/>
                    <a:pt x="969169" y="971677"/>
                  </a:cubicBezTo>
                  <a:cubicBezTo>
                    <a:pt x="967581" y="974058"/>
                    <a:pt x="966833" y="977304"/>
                    <a:pt x="964406" y="978821"/>
                  </a:cubicBezTo>
                  <a:cubicBezTo>
                    <a:pt x="964403" y="978823"/>
                    <a:pt x="946548" y="984773"/>
                    <a:pt x="942975" y="985964"/>
                  </a:cubicBezTo>
                  <a:cubicBezTo>
                    <a:pt x="940594" y="986758"/>
                    <a:pt x="937920" y="986954"/>
                    <a:pt x="935831" y="988346"/>
                  </a:cubicBezTo>
                  <a:cubicBezTo>
                    <a:pt x="918092" y="1000172"/>
                    <a:pt x="939884" y="984969"/>
                    <a:pt x="921544" y="1000252"/>
                  </a:cubicBezTo>
                  <a:cubicBezTo>
                    <a:pt x="919345" y="1002084"/>
                    <a:pt x="916781" y="1003427"/>
                    <a:pt x="914400" y="1005014"/>
                  </a:cubicBezTo>
                  <a:cubicBezTo>
                    <a:pt x="913606" y="1007395"/>
                    <a:pt x="913794" y="1010383"/>
                    <a:pt x="912019" y="1012158"/>
                  </a:cubicBezTo>
                  <a:cubicBezTo>
                    <a:pt x="906636" y="1017541"/>
                    <a:pt x="887399" y="1012355"/>
                    <a:pt x="885825" y="1012158"/>
                  </a:cubicBezTo>
                  <a:cubicBezTo>
                    <a:pt x="886619" y="1006602"/>
                    <a:pt x="887352" y="1001036"/>
                    <a:pt x="888206" y="995489"/>
                  </a:cubicBezTo>
                  <a:cubicBezTo>
                    <a:pt x="888940" y="990717"/>
                    <a:pt x="890588" y="986030"/>
                    <a:pt x="890588" y="981202"/>
                  </a:cubicBezTo>
                  <a:cubicBezTo>
                    <a:pt x="890588" y="974803"/>
                    <a:pt x="889351" y="968448"/>
                    <a:pt x="888206" y="962152"/>
                  </a:cubicBezTo>
                  <a:cubicBezTo>
                    <a:pt x="887757" y="959682"/>
                    <a:pt x="887044" y="957202"/>
                    <a:pt x="885825" y="955008"/>
                  </a:cubicBezTo>
                  <a:cubicBezTo>
                    <a:pt x="883045" y="950005"/>
                    <a:pt x="879475" y="945483"/>
                    <a:pt x="876300" y="940721"/>
                  </a:cubicBezTo>
                  <a:cubicBezTo>
                    <a:pt x="874713" y="938340"/>
                    <a:pt x="874253" y="934482"/>
                    <a:pt x="871538" y="933577"/>
                  </a:cubicBezTo>
                  <a:cubicBezTo>
                    <a:pt x="851179" y="926790"/>
                    <a:pt x="862232" y="929437"/>
                    <a:pt x="838200" y="926433"/>
                  </a:cubicBezTo>
                  <a:cubicBezTo>
                    <a:pt x="829469" y="927227"/>
                    <a:pt x="820696" y="927655"/>
                    <a:pt x="812006" y="928814"/>
                  </a:cubicBezTo>
                  <a:cubicBezTo>
                    <a:pt x="808762" y="929247"/>
                    <a:pt x="805754" y="931196"/>
                    <a:pt x="802481" y="931196"/>
                  </a:cubicBezTo>
                  <a:cubicBezTo>
                    <a:pt x="793356" y="931196"/>
                    <a:pt x="771079" y="928979"/>
                    <a:pt x="759619" y="926433"/>
                  </a:cubicBezTo>
                  <a:cubicBezTo>
                    <a:pt x="757169" y="925889"/>
                    <a:pt x="754856" y="924846"/>
                    <a:pt x="752475" y="924052"/>
                  </a:cubicBezTo>
                  <a:cubicBezTo>
                    <a:pt x="747713" y="920877"/>
                    <a:pt x="742235" y="918574"/>
                    <a:pt x="738188" y="914527"/>
                  </a:cubicBezTo>
                  <a:cubicBezTo>
                    <a:pt x="729020" y="905359"/>
                    <a:pt x="733846" y="909251"/>
                    <a:pt x="723900" y="902621"/>
                  </a:cubicBezTo>
                  <a:cubicBezTo>
                    <a:pt x="721519" y="903415"/>
                    <a:pt x="719170" y="904312"/>
                    <a:pt x="716756" y="905002"/>
                  </a:cubicBezTo>
                  <a:cubicBezTo>
                    <a:pt x="713609" y="905901"/>
                    <a:pt x="710239" y="906094"/>
                    <a:pt x="707231" y="907383"/>
                  </a:cubicBezTo>
                  <a:cubicBezTo>
                    <a:pt x="699933" y="910511"/>
                    <a:pt x="698997" y="914245"/>
                    <a:pt x="692944" y="919289"/>
                  </a:cubicBezTo>
                  <a:cubicBezTo>
                    <a:pt x="690745" y="921121"/>
                    <a:pt x="687999" y="922220"/>
                    <a:pt x="685800" y="924052"/>
                  </a:cubicBezTo>
                  <a:lnTo>
                    <a:pt x="666750" y="971677"/>
                  </a:ln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3" name="aWara"/>
            <p:cNvSpPr/>
            <p:nvPr/>
          </p:nvSpPr>
          <p:spPr>
            <a:xfrm>
              <a:off x="10577617" y="5991955"/>
              <a:ext cx="1950146" cy="1244604"/>
            </a:xfrm>
            <a:custGeom>
              <a:avLst/>
              <a:gdLst>
                <a:gd name="connsiteX0" fmla="*/ 1647 w 1937603"/>
                <a:gd name="connsiteY0" fmla="*/ 952500 h 1259681"/>
                <a:gd name="connsiteX1" fmla="*/ 11172 w 1937603"/>
                <a:gd name="connsiteY1" fmla="*/ 921544 h 1259681"/>
                <a:gd name="connsiteX2" fmla="*/ 18316 w 1937603"/>
                <a:gd name="connsiteY2" fmla="*/ 916781 h 1259681"/>
                <a:gd name="connsiteX3" fmla="*/ 27841 w 1937603"/>
                <a:gd name="connsiteY3" fmla="*/ 902494 h 1259681"/>
                <a:gd name="connsiteX4" fmla="*/ 32603 w 1937603"/>
                <a:gd name="connsiteY4" fmla="*/ 888206 h 1259681"/>
                <a:gd name="connsiteX5" fmla="*/ 37366 w 1937603"/>
                <a:gd name="connsiteY5" fmla="*/ 881063 h 1259681"/>
                <a:gd name="connsiteX6" fmla="*/ 34984 w 1937603"/>
                <a:gd name="connsiteY6" fmla="*/ 857250 h 1259681"/>
                <a:gd name="connsiteX7" fmla="*/ 30222 w 1937603"/>
                <a:gd name="connsiteY7" fmla="*/ 840581 h 1259681"/>
                <a:gd name="connsiteX8" fmla="*/ 34984 w 1937603"/>
                <a:gd name="connsiteY8" fmla="*/ 804863 h 1259681"/>
                <a:gd name="connsiteX9" fmla="*/ 39747 w 1937603"/>
                <a:gd name="connsiteY9" fmla="*/ 790575 h 1259681"/>
                <a:gd name="connsiteX10" fmla="*/ 44509 w 1937603"/>
                <a:gd name="connsiteY10" fmla="*/ 783431 h 1259681"/>
                <a:gd name="connsiteX11" fmla="*/ 51653 w 1937603"/>
                <a:gd name="connsiteY11" fmla="*/ 759619 h 1259681"/>
                <a:gd name="connsiteX12" fmla="*/ 56416 w 1937603"/>
                <a:gd name="connsiteY12" fmla="*/ 745331 h 1259681"/>
                <a:gd name="connsiteX13" fmla="*/ 63559 w 1937603"/>
                <a:gd name="connsiteY13" fmla="*/ 738188 h 1259681"/>
                <a:gd name="connsiteX14" fmla="*/ 70703 w 1937603"/>
                <a:gd name="connsiteY14" fmla="*/ 728663 h 1259681"/>
                <a:gd name="connsiteX15" fmla="*/ 75466 w 1937603"/>
                <a:gd name="connsiteY15" fmla="*/ 721519 h 1259681"/>
                <a:gd name="connsiteX16" fmla="*/ 82609 w 1937603"/>
                <a:gd name="connsiteY16" fmla="*/ 719138 h 1259681"/>
                <a:gd name="connsiteX17" fmla="*/ 96897 w 1937603"/>
                <a:gd name="connsiteY17" fmla="*/ 707231 h 1259681"/>
                <a:gd name="connsiteX18" fmla="*/ 104041 w 1937603"/>
                <a:gd name="connsiteY18" fmla="*/ 704850 h 1259681"/>
                <a:gd name="connsiteX19" fmla="*/ 108803 w 1937603"/>
                <a:gd name="connsiteY19" fmla="*/ 697706 h 1259681"/>
                <a:gd name="connsiteX20" fmla="*/ 115947 w 1937603"/>
                <a:gd name="connsiteY20" fmla="*/ 695325 h 1259681"/>
                <a:gd name="connsiteX21" fmla="*/ 125472 w 1937603"/>
                <a:gd name="connsiteY21" fmla="*/ 681038 h 1259681"/>
                <a:gd name="connsiteX22" fmla="*/ 130234 w 1937603"/>
                <a:gd name="connsiteY22" fmla="*/ 661988 h 1259681"/>
                <a:gd name="connsiteX23" fmla="*/ 134997 w 1937603"/>
                <a:gd name="connsiteY23" fmla="*/ 647700 h 1259681"/>
                <a:gd name="connsiteX24" fmla="*/ 137378 w 1937603"/>
                <a:gd name="connsiteY24" fmla="*/ 638175 h 1259681"/>
                <a:gd name="connsiteX25" fmla="*/ 156428 w 1937603"/>
                <a:gd name="connsiteY25" fmla="*/ 621506 h 1259681"/>
                <a:gd name="connsiteX26" fmla="*/ 177859 w 1937603"/>
                <a:gd name="connsiteY26" fmla="*/ 607219 h 1259681"/>
                <a:gd name="connsiteX27" fmla="*/ 185003 w 1937603"/>
                <a:gd name="connsiteY27" fmla="*/ 602456 h 1259681"/>
                <a:gd name="connsiteX28" fmla="*/ 246916 w 1937603"/>
                <a:gd name="connsiteY28" fmla="*/ 597694 h 1259681"/>
                <a:gd name="connsiteX29" fmla="*/ 263584 w 1937603"/>
                <a:gd name="connsiteY29" fmla="*/ 590550 h 1259681"/>
                <a:gd name="connsiteX30" fmla="*/ 265966 w 1937603"/>
                <a:gd name="connsiteY30" fmla="*/ 583406 h 1259681"/>
                <a:gd name="connsiteX31" fmla="*/ 280253 w 1937603"/>
                <a:gd name="connsiteY31" fmla="*/ 573881 h 1259681"/>
                <a:gd name="connsiteX32" fmla="*/ 287397 w 1937603"/>
                <a:gd name="connsiteY32" fmla="*/ 559594 h 1259681"/>
                <a:gd name="connsiteX33" fmla="*/ 289778 w 1937603"/>
                <a:gd name="connsiteY33" fmla="*/ 552450 h 1259681"/>
                <a:gd name="connsiteX34" fmla="*/ 296922 w 1937603"/>
                <a:gd name="connsiteY34" fmla="*/ 547688 h 1259681"/>
                <a:gd name="connsiteX35" fmla="*/ 313591 w 1937603"/>
                <a:gd name="connsiteY35" fmla="*/ 526256 h 1259681"/>
                <a:gd name="connsiteX36" fmla="*/ 320734 w 1937603"/>
                <a:gd name="connsiteY36" fmla="*/ 521494 h 1259681"/>
                <a:gd name="connsiteX37" fmla="*/ 325497 w 1937603"/>
                <a:gd name="connsiteY37" fmla="*/ 514350 h 1259681"/>
                <a:gd name="connsiteX38" fmla="*/ 323116 w 1937603"/>
                <a:gd name="connsiteY38" fmla="*/ 507206 h 1259681"/>
                <a:gd name="connsiteX39" fmla="*/ 325497 w 1937603"/>
                <a:gd name="connsiteY39" fmla="*/ 485775 h 1259681"/>
                <a:gd name="connsiteX40" fmla="*/ 332641 w 1937603"/>
                <a:gd name="connsiteY40" fmla="*/ 478631 h 1259681"/>
                <a:gd name="connsiteX41" fmla="*/ 337403 w 1937603"/>
                <a:gd name="connsiteY41" fmla="*/ 471488 h 1259681"/>
                <a:gd name="connsiteX42" fmla="*/ 342166 w 1937603"/>
                <a:gd name="connsiteY42" fmla="*/ 457200 h 1259681"/>
                <a:gd name="connsiteX43" fmla="*/ 351691 w 1937603"/>
                <a:gd name="connsiteY43" fmla="*/ 442913 h 1259681"/>
                <a:gd name="connsiteX44" fmla="*/ 361216 w 1937603"/>
                <a:gd name="connsiteY44" fmla="*/ 421481 h 1259681"/>
                <a:gd name="connsiteX45" fmla="*/ 370741 w 1937603"/>
                <a:gd name="connsiteY45" fmla="*/ 407194 h 1259681"/>
                <a:gd name="connsiteX46" fmla="*/ 377884 w 1937603"/>
                <a:gd name="connsiteY46" fmla="*/ 392906 h 1259681"/>
                <a:gd name="connsiteX47" fmla="*/ 380266 w 1937603"/>
                <a:gd name="connsiteY47" fmla="*/ 371475 h 1259681"/>
                <a:gd name="connsiteX48" fmla="*/ 382647 w 1937603"/>
                <a:gd name="connsiteY48" fmla="*/ 364331 h 1259681"/>
                <a:gd name="connsiteX49" fmla="*/ 389791 w 1937603"/>
                <a:gd name="connsiteY49" fmla="*/ 357188 h 1259681"/>
                <a:gd name="connsiteX50" fmla="*/ 396934 w 1937603"/>
                <a:gd name="connsiteY50" fmla="*/ 352425 h 1259681"/>
                <a:gd name="connsiteX51" fmla="*/ 399316 w 1937603"/>
                <a:gd name="connsiteY51" fmla="*/ 345281 h 1259681"/>
                <a:gd name="connsiteX52" fmla="*/ 404078 w 1937603"/>
                <a:gd name="connsiteY52" fmla="*/ 326231 h 1259681"/>
                <a:gd name="connsiteX53" fmla="*/ 413603 w 1937603"/>
                <a:gd name="connsiteY53" fmla="*/ 311944 h 1259681"/>
                <a:gd name="connsiteX54" fmla="*/ 418366 w 1937603"/>
                <a:gd name="connsiteY54" fmla="*/ 304800 h 1259681"/>
                <a:gd name="connsiteX55" fmla="*/ 427891 w 1937603"/>
                <a:gd name="connsiteY55" fmla="*/ 283369 h 1259681"/>
                <a:gd name="connsiteX56" fmla="*/ 430272 w 1937603"/>
                <a:gd name="connsiteY56" fmla="*/ 271463 h 1259681"/>
                <a:gd name="connsiteX57" fmla="*/ 432653 w 1937603"/>
                <a:gd name="connsiteY57" fmla="*/ 250031 h 1259681"/>
                <a:gd name="connsiteX58" fmla="*/ 437416 w 1937603"/>
                <a:gd name="connsiteY58" fmla="*/ 235744 h 1259681"/>
                <a:gd name="connsiteX59" fmla="*/ 439797 w 1937603"/>
                <a:gd name="connsiteY59" fmla="*/ 228600 h 1259681"/>
                <a:gd name="connsiteX60" fmla="*/ 442178 w 1937603"/>
                <a:gd name="connsiteY60" fmla="*/ 221456 h 1259681"/>
                <a:gd name="connsiteX61" fmla="*/ 444559 w 1937603"/>
                <a:gd name="connsiteY61" fmla="*/ 159544 h 1259681"/>
                <a:gd name="connsiteX62" fmla="*/ 451703 w 1937603"/>
                <a:gd name="connsiteY62" fmla="*/ 145256 h 1259681"/>
                <a:gd name="connsiteX63" fmla="*/ 454084 w 1937603"/>
                <a:gd name="connsiteY63" fmla="*/ 138113 h 1259681"/>
                <a:gd name="connsiteX64" fmla="*/ 451703 w 1937603"/>
                <a:gd name="connsiteY64" fmla="*/ 102394 h 1259681"/>
                <a:gd name="connsiteX65" fmla="*/ 449322 w 1937603"/>
                <a:gd name="connsiteY65" fmla="*/ 95250 h 1259681"/>
                <a:gd name="connsiteX66" fmla="*/ 446941 w 1937603"/>
                <a:gd name="connsiteY66" fmla="*/ 83344 h 1259681"/>
                <a:gd name="connsiteX67" fmla="*/ 444559 w 1937603"/>
                <a:gd name="connsiteY67" fmla="*/ 16669 h 1259681"/>
                <a:gd name="connsiteX68" fmla="*/ 439797 w 1937603"/>
                <a:gd name="connsiteY68" fmla="*/ 9525 h 1259681"/>
                <a:gd name="connsiteX69" fmla="*/ 446941 w 1937603"/>
                <a:gd name="connsiteY69" fmla="*/ 4763 h 1259681"/>
                <a:gd name="connsiteX70" fmla="*/ 461228 w 1937603"/>
                <a:gd name="connsiteY70" fmla="*/ 0 h 1259681"/>
                <a:gd name="connsiteX71" fmla="*/ 501709 w 1937603"/>
                <a:gd name="connsiteY71" fmla="*/ 4763 h 1259681"/>
                <a:gd name="connsiteX72" fmla="*/ 511234 w 1937603"/>
                <a:gd name="connsiteY72" fmla="*/ 7144 h 1259681"/>
                <a:gd name="connsiteX73" fmla="*/ 525522 w 1937603"/>
                <a:gd name="connsiteY73" fmla="*/ 9525 h 1259681"/>
                <a:gd name="connsiteX74" fmla="*/ 532666 w 1937603"/>
                <a:gd name="connsiteY74" fmla="*/ 14288 h 1259681"/>
                <a:gd name="connsiteX75" fmla="*/ 539809 w 1937603"/>
                <a:gd name="connsiteY75" fmla="*/ 16669 h 1259681"/>
                <a:gd name="connsiteX76" fmla="*/ 544572 w 1937603"/>
                <a:gd name="connsiteY76" fmla="*/ 30956 h 1259681"/>
                <a:gd name="connsiteX77" fmla="*/ 558859 w 1937603"/>
                <a:gd name="connsiteY77" fmla="*/ 21431 h 1259681"/>
                <a:gd name="connsiteX78" fmla="*/ 561241 w 1937603"/>
                <a:gd name="connsiteY78" fmla="*/ 14288 h 1259681"/>
                <a:gd name="connsiteX79" fmla="*/ 575528 w 1937603"/>
                <a:gd name="connsiteY79" fmla="*/ 7144 h 1259681"/>
                <a:gd name="connsiteX80" fmla="*/ 585053 w 1937603"/>
                <a:gd name="connsiteY80" fmla="*/ 9525 h 1259681"/>
                <a:gd name="connsiteX81" fmla="*/ 606484 w 1937603"/>
                <a:gd name="connsiteY81" fmla="*/ 16669 h 1259681"/>
                <a:gd name="connsiteX82" fmla="*/ 613628 w 1937603"/>
                <a:gd name="connsiteY82" fmla="*/ 19050 h 1259681"/>
                <a:gd name="connsiteX83" fmla="*/ 620772 w 1937603"/>
                <a:gd name="connsiteY83" fmla="*/ 21431 h 1259681"/>
                <a:gd name="connsiteX84" fmla="*/ 649347 w 1937603"/>
                <a:gd name="connsiteY84" fmla="*/ 26194 h 1259681"/>
                <a:gd name="connsiteX85" fmla="*/ 656491 w 1937603"/>
                <a:gd name="connsiteY85" fmla="*/ 28575 h 1259681"/>
                <a:gd name="connsiteX86" fmla="*/ 663634 w 1937603"/>
                <a:gd name="connsiteY86" fmla="*/ 33338 h 1259681"/>
                <a:gd name="connsiteX87" fmla="*/ 680303 w 1937603"/>
                <a:gd name="connsiteY87" fmla="*/ 26194 h 1259681"/>
                <a:gd name="connsiteX88" fmla="*/ 694591 w 1937603"/>
                <a:gd name="connsiteY88" fmla="*/ 21431 h 1259681"/>
                <a:gd name="connsiteX89" fmla="*/ 701734 w 1937603"/>
                <a:gd name="connsiteY89" fmla="*/ 19050 h 1259681"/>
                <a:gd name="connsiteX90" fmla="*/ 708878 w 1937603"/>
                <a:gd name="connsiteY90" fmla="*/ 14288 h 1259681"/>
                <a:gd name="connsiteX91" fmla="*/ 723166 w 1937603"/>
                <a:gd name="connsiteY91" fmla="*/ 9525 h 1259681"/>
                <a:gd name="connsiteX92" fmla="*/ 749359 w 1937603"/>
                <a:gd name="connsiteY92" fmla="*/ 14288 h 1259681"/>
                <a:gd name="connsiteX93" fmla="*/ 763647 w 1937603"/>
                <a:gd name="connsiteY93" fmla="*/ 23813 h 1259681"/>
                <a:gd name="connsiteX94" fmla="*/ 770791 w 1937603"/>
                <a:gd name="connsiteY94" fmla="*/ 28575 h 1259681"/>
                <a:gd name="connsiteX95" fmla="*/ 789841 w 1937603"/>
                <a:gd name="connsiteY95" fmla="*/ 33338 h 1259681"/>
                <a:gd name="connsiteX96" fmla="*/ 796984 w 1937603"/>
                <a:gd name="connsiteY96" fmla="*/ 35719 h 1259681"/>
                <a:gd name="connsiteX97" fmla="*/ 799366 w 1937603"/>
                <a:gd name="connsiteY97" fmla="*/ 71438 h 1259681"/>
                <a:gd name="connsiteX98" fmla="*/ 804128 w 1937603"/>
                <a:gd name="connsiteY98" fmla="*/ 102394 h 1259681"/>
                <a:gd name="connsiteX99" fmla="*/ 806509 w 1937603"/>
                <a:gd name="connsiteY99" fmla="*/ 111919 h 1259681"/>
                <a:gd name="connsiteX100" fmla="*/ 816034 w 1937603"/>
                <a:gd name="connsiteY100" fmla="*/ 133350 h 1259681"/>
                <a:gd name="connsiteX101" fmla="*/ 820797 w 1937603"/>
                <a:gd name="connsiteY101" fmla="*/ 140494 h 1259681"/>
                <a:gd name="connsiteX102" fmla="*/ 827941 w 1937603"/>
                <a:gd name="connsiteY102" fmla="*/ 145256 h 1259681"/>
                <a:gd name="connsiteX103" fmla="*/ 837466 w 1937603"/>
                <a:gd name="connsiteY103" fmla="*/ 157163 h 1259681"/>
                <a:gd name="connsiteX104" fmla="*/ 851753 w 1937603"/>
                <a:gd name="connsiteY104" fmla="*/ 161925 h 1259681"/>
                <a:gd name="connsiteX105" fmla="*/ 856516 w 1937603"/>
                <a:gd name="connsiteY105" fmla="*/ 169069 h 1259681"/>
                <a:gd name="connsiteX106" fmla="*/ 870803 w 1937603"/>
                <a:gd name="connsiteY106" fmla="*/ 173831 h 1259681"/>
                <a:gd name="connsiteX107" fmla="*/ 877947 w 1937603"/>
                <a:gd name="connsiteY107" fmla="*/ 178594 h 1259681"/>
                <a:gd name="connsiteX108" fmla="*/ 904141 w 1937603"/>
                <a:gd name="connsiteY108" fmla="*/ 183356 h 1259681"/>
                <a:gd name="connsiteX109" fmla="*/ 920809 w 1937603"/>
                <a:gd name="connsiteY109" fmla="*/ 202406 h 1259681"/>
                <a:gd name="connsiteX110" fmla="*/ 930334 w 1937603"/>
                <a:gd name="connsiteY110" fmla="*/ 216694 h 1259681"/>
                <a:gd name="connsiteX111" fmla="*/ 932716 w 1937603"/>
                <a:gd name="connsiteY111" fmla="*/ 223838 h 1259681"/>
                <a:gd name="connsiteX112" fmla="*/ 947003 w 1937603"/>
                <a:gd name="connsiteY112" fmla="*/ 230981 h 1259681"/>
                <a:gd name="connsiteX113" fmla="*/ 956528 w 1937603"/>
                <a:gd name="connsiteY113" fmla="*/ 235744 h 1259681"/>
                <a:gd name="connsiteX114" fmla="*/ 968434 w 1937603"/>
                <a:gd name="connsiteY114" fmla="*/ 238125 h 1259681"/>
                <a:gd name="connsiteX115" fmla="*/ 975578 w 1937603"/>
                <a:gd name="connsiteY115" fmla="*/ 240506 h 1259681"/>
                <a:gd name="connsiteX116" fmla="*/ 987484 w 1937603"/>
                <a:gd name="connsiteY116" fmla="*/ 252413 h 1259681"/>
                <a:gd name="connsiteX117" fmla="*/ 994628 w 1937603"/>
                <a:gd name="connsiteY117" fmla="*/ 259556 h 1259681"/>
                <a:gd name="connsiteX118" fmla="*/ 999391 w 1937603"/>
                <a:gd name="connsiteY118" fmla="*/ 266700 h 1259681"/>
                <a:gd name="connsiteX119" fmla="*/ 1006534 w 1937603"/>
                <a:gd name="connsiteY119" fmla="*/ 269081 h 1259681"/>
                <a:gd name="connsiteX120" fmla="*/ 1016059 w 1937603"/>
                <a:gd name="connsiteY120" fmla="*/ 280988 h 1259681"/>
                <a:gd name="connsiteX121" fmla="*/ 1025584 w 1937603"/>
                <a:gd name="connsiteY121" fmla="*/ 295275 h 1259681"/>
                <a:gd name="connsiteX122" fmla="*/ 1027966 w 1937603"/>
                <a:gd name="connsiteY122" fmla="*/ 285750 h 1259681"/>
                <a:gd name="connsiteX123" fmla="*/ 1037491 w 1937603"/>
                <a:gd name="connsiteY123" fmla="*/ 271463 h 1259681"/>
                <a:gd name="connsiteX124" fmla="*/ 1042253 w 1937603"/>
                <a:gd name="connsiteY124" fmla="*/ 264319 h 1259681"/>
                <a:gd name="connsiteX125" fmla="*/ 1051778 w 1937603"/>
                <a:gd name="connsiteY125" fmla="*/ 242888 h 1259681"/>
                <a:gd name="connsiteX126" fmla="*/ 1058922 w 1937603"/>
                <a:gd name="connsiteY126" fmla="*/ 238125 h 1259681"/>
                <a:gd name="connsiteX127" fmla="*/ 1063684 w 1937603"/>
                <a:gd name="connsiteY127" fmla="*/ 230981 h 1259681"/>
                <a:gd name="connsiteX128" fmla="*/ 1087497 w 1937603"/>
                <a:gd name="connsiteY128" fmla="*/ 230981 h 1259681"/>
                <a:gd name="connsiteX129" fmla="*/ 1094641 w 1937603"/>
                <a:gd name="connsiteY129" fmla="*/ 235744 h 1259681"/>
                <a:gd name="connsiteX130" fmla="*/ 1099403 w 1937603"/>
                <a:gd name="connsiteY130" fmla="*/ 242888 h 1259681"/>
                <a:gd name="connsiteX131" fmla="*/ 1113691 w 1937603"/>
                <a:gd name="connsiteY131" fmla="*/ 247650 h 1259681"/>
                <a:gd name="connsiteX132" fmla="*/ 1120834 w 1937603"/>
                <a:gd name="connsiteY132" fmla="*/ 250031 h 1259681"/>
                <a:gd name="connsiteX133" fmla="*/ 1127978 w 1937603"/>
                <a:gd name="connsiteY133" fmla="*/ 252413 h 1259681"/>
                <a:gd name="connsiteX134" fmla="*/ 1163697 w 1937603"/>
                <a:gd name="connsiteY134" fmla="*/ 250031 h 1259681"/>
                <a:gd name="connsiteX135" fmla="*/ 1187509 w 1937603"/>
                <a:gd name="connsiteY135" fmla="*/ 247650 h 1259681"/>
                <a:gd name="connsiteX136" fmla="*/ 1227991 w 1937603"/>
                <a:gd name="connsiteY136" fmla="*/ 250031 h 1259681"/>
                <a:gd name="connsiteX137" fmla="*/ 1239897 w 1937603"/>
                <a:gd name="connsiteY137" fmla="*/ 264319 h 1259681"/>
                <a:gd name="connsiteX138" fmla="*/ 1247041 w 1937603"/>
                <a:gd name="connsiteY138" fmla="*/ 278606 h 1259681"/>
                <a:gd name="connsiteX139" fmla="*/ 1249422 w 1937603"/>
                <a:gd name="connsiteY139" fmla="*/ 285750 h 1259681"/>
                <a:gd name="connsiteX140" fmla="*/ 1251803 w 1937603"/>
                <a:gd name="connsiteY140" fmla="*/ 335756 h 1259681"/>
                <a:gd name="connsiteX141" fmla="*/ 1258947 w 1937603"/>
                <a:gd name="connsiteY141" fmla="*/ 333375 h 1259681"/>
                <a:gd name="connsiteX142" fmla="*/ 1273234 w 1937603"/>
                <a:gd name="connsiteY142" fmla="*/ 321469 h 1259681"/>
                <a:gd name="connsiteX143" fmla="*/ 1287522 w 1937603"/>
                <a:gd name="connsiteY143" fmla="*/ 311944 h 1259681"/>
                <a:gd name="connsiteX144" fmla="*/ 1316097 w 1937603"/>
                <a:gd name="connsiteY144" fmla="*/ 304800 h 1259681"/>
                <a:gd name="connsiteX145" fmla="*/ 1318478 w 1937603"/>
                <a:gd name="connsiteY145" fmla="*/ 297656 h 1259681"/>
                <a:gd name="connsiteX146" fmla="*/ 1325622 w 1937603"/>
                <a:gd name="connsiteY146" fmla="*/ 290513 h 1259681"/>
                <a:gd name="connsiteX147" fmla="*/ 1332766 w 1937603"/>
                <a:gd name="connsiteY147" fmla="*/ 288131 h 1259681"/>
                <a:gd name="connsiteX148" fmla="*/ 1363722 w 1937603"/>
                <a:gd name="connsiteY148" fmla="*/ 285750 h 1259681"/>
                <a:gd name="connsiteX149" fmla="*/ 1378009 w 1937603"/>
                <a:gd name="connsiteY149" fmla="*/ 283369 h 1259681"/>
                <a:gd name="connsiteX150" fmla="*/ 1411347 w 1937603"/>
                <a:gd name="connsiteY150" fmla="*/ 280988 h 1259681"/>
                <a:gd name="connsiteX151" fmla="*/ 1430397 w 1937603"/>
                <a:gd name="connsiteY151" fmla="*/ 276225 h 1259681"/>
                <a:gd name="connsiteX152" fmla="*/ 1439922 w 1937603"/>
                <a:gd name="connsiteY152" fmla="*/ 266700 h 1259681"/>
                <a:gd name="connsiteX153" fmla="*/ 1451828 w 1937603"/>
                <a:gd name="connsiteY153" fmla="*/ 257175 h 1259681"/>
                <a:gd name="connsiteX154" fmla="*/ 1456591 w 1937603"/>
                <a:gd name="connsiteY154" fmla="*/ 250031 h 1259681"/>
                <a:gd name="connsiteX155" fmla="*/ 1482784 w 1937603"/>
                <a:gd name="connsiteY155" fmla="*/ 250031 h 1259681"/>
                <a:gd name="connsiteX156" fmla="*/ 1489928 w 1937603"/>
                <a:gd name="connsiteY156" fmla="*/ 254794 h 1259681"/>
                <a:gd name="connsiteX157" fmla="*/ 1494691 w 1937603"/>
                <a:gd name="connsiteY157" fmla="*/ 261938 h 1259681"/>
                <a:gd name="connsiteX158" fmla="*/ 1501834 w 1937603"/>
                <a:gd name="connsiteY158" fmla="*/ 264319 h 1259681"/>
                <a:gd name="connsiteX159" fmla="*/ 1523266 w 1937603"/>
                <a:gd name="connsiteY159" fmla="*/ 261938 h 1259681"/>
                <a:gd name="connsiteX160" fmla="*/ 1537553 w 1937603"/>
                <a:gd name="connsiteY160" fmla="*/ 257175 h 1259681"/>
                <a:gd name="connsiteX161" fmla="*/ 1544697 w 1937603"/>
                <a:gd name="connsiteY161" fmla="*/ 235744 h 1259681"/>
                <a:gd name="connsiteX162" fmla="*/ 1537553 w 1937603"/>
                <a:gd name="connsiteY162" fmla="*/ 228600 h 1259681"/>
                <a:gd name="connsiteX163" fmla="*/ 1532791 w 1937603"/>
                <a:gd name="connsiteY163" fmla="*/ 238125 h 1259681"/>
                <a:gd name="connsiteX164" fmla="*/ 1525647 w 1937603"/>
                <a:gd name="connsiteY164" fmla="*/ 257175 h 1259681"/>
                <a:gd name="connsiteX165" fmla="*/ 1513741 w 1937603"/>
                <a:gd name="connsiteY165" fmla="*/ 259556 h 1259681"/>
                <a:gd name="connsiteX166" fmla="*/ 1520884 w 1937603"/>
                <a:gd name="connsiteY166" fmla="*/ 264319 h 1259681"/>
                <a:gd name="connsiteX167" fmla="*/ 1535172 w 1937603"/>
                <a:gd name="connsiteY167" fmla="*/ 254794 h 1259681"/>
                <a:gd name="connsiteX168" fmla="*/ 1549459 w 1937603"/>
                <a:gd name="connsiteY168" fmla="*/ 245269 h 1259681"/>
                <a:gd name="connsiteX169" fmla="*/ 1556603 w 1937603"/>
                <a:gd name="connsiteY169" fmla="*/ 240506 h 1259681"/>
                <a:gd name="connsiteX170" fmla="*/ 1561366 w 1937603"/>
                <a:gd name="connsiteY170" fmla="*/ 226219 h 1259681"/>
                <a:gd name="connsiteX171" fmla="*/ 1570891 w 1937603"/>
                <a:gd name="connsiteY171" fmla="*/ 211931 h 1259681"/>
                <a:gd name="connsiteX172" fmla="*/ 1573272 w 1937603"/>
                <a:gd name="connsiteY172" fmla="*/ 204788 h 1259681"/>
                <a:gd name="connsiteX173" fmla="*/ 1580416 w 1937603"/>
                <a:gd name="connsiteY173" fmla="*/ 202406 h 1259681"/>
                <a:gd name="connsiteX174" fmla="*/ 1606609 w 1937603"/>
                <a:gd name="connsiteY174" fmla="*/ 204788 h 1259681"/>
                <a:gd name="connsiteX175" fmla="*/ 1620897 w 1937603"/>
                <a:gd name="connsiteY175" fmla="*/ 209550 h 1259681"/>
                <a:gd name="connsiteX176" fmla="*/ 1628041 w 1937603"/>
                <a:gd name="connsiteY176" fmla="*/ 211931 h 1259681"/>
                <a:gd name="connsiteX177" fmla="*/ 1642328 w 1937603"/>
                <a:gd name="connsiteY177" fmla="*/ 221456 h 1259681"/>
                <a:gd name="connsiteX178" fmla="*/ 1654234 w 1937603"/>
                <a:gd name="connsiteY178" fmla="*/ 235744 h 1259681"/>
                <a:gd name="connsiteX179" fmla="*/ 1649472 w 1937603"/>
                <a:gd name="connsiteY179" fmla="*/ 254794 h 1259681"/>
                <a:gd name="connsiteX180" fmla="*/ 1644709 w 1937603"/>
                <a:gd name="connsiteY180" fmla="*/ 261938 h 1259681"/>
                <a:gd name="connsiteX181" fmla="*/ 1647091 w 1937603"/>
                <a:gd name="connsiteY181" fmla="*/ 288131 h 1259681"/>
                <a:gd name="connsiteX182" fmla="*/ 1663759 w 1937603"/>
                <a:gd name="connsiteY182" fmla="*/ 295275 h 1259681"/>
                <a:gd name="connsiteX183" fmla="*/ 1689953 w 1937603"/>
                <a:gd name="connsiteY183" fmla="*/ 300038 h 1259681"/>
                <a:gd name="connsiteX184" fmla="*/ 1704241 w 1937603"/>
                <a:gd name="connsiteY184" fmla="*/ 304800 h 1259681"/>
                <a:gd name="connsiteX185" fmla="*/ 1747103 w 1937603"/>
                <a:gd name="connsiteY185" fmla="*/ 307181 h 1259681"/>
                <a:gd name="connsiteX186" fmla="*/ 1754247 w 1937603"/>
                <a:gd name="connsiteY186" fmla="*/ 314325 h 1259681"/>
                <a:gd name="connsiteX187" fmla="*/ 1763772 w 1937603"/>
                <a:gd name="connsiteY187" fmla="*/ 319088 h 1259681"/>
                <a:gd name="connsiteX188" fmla="*/ 1773297 w 1937603"/>
                <a:gd name="connsiteY188" fmla="*/ 333375 h 1259681"/>
                <a:gd name="connsiteX189" fmla="*/ 1778059 w 1937603"/>
                <a:gd name="connsiteY189" fmla="*/ 347663 h 1259681"/>
                <a:gd name="connsiteX190" fmla="*/ 1780441 w 1937603"/>
                <a:gd name="connsiteY190" fmla="*/ 354806 h 1259681"/>
                <a:gd name="connsiteX191" fmla="*/ 1785203 w 1937603"/>
                <a:gd name="connsiteY191" fmla="*/ 361950 h 1259681"/>
                <a:gd name="connsiteX192" fmla="*/ 1794728 w 1937603"/>
                <a:gd name="connsiteY192" fmla="*/ 383381 h 1259681"/>
                <a:gd name="connsiteX193" fmla="*/ 1801872 w 1937603"/>
                <a:gd name="connsiteY193" fmla="*/ 390525 h 1259681"/>
                <a:gd name="connsiteX194" fmla="*/ 1804253 w 1937603"/>
                <a:gd name="connsiteY194" fmla="*/ 397669 h 1259681"/>
                <a:gd name="connsiteX195" fmla="*/ 1811397 w 1937603"/>
                <a:gd name="connsiteY195" fmla="*/ 411956 h 1259681"/>
                <a:gd name="connsiteX196" fmla="*/ 1809016 w 1937603"/>
                <a:gd name="connsiteY196" fmla="*/ 442913 h 1259681"/>
                <a:gd name="connsiteX197" fmla="*/ 1799491 w 1937603"/>
                <a:gd name="connsiteY197" fmla="*/ 464344 h 1259681"/>
                <a:gd name="connsiteX198" fmla="*/ 1794728 w 1937603"/>
                <a:gd name="connsiteY198" fmla="*/ 478631 h 1259681"/>
                <a:gd name="connsiteX199" fmla="*/ 1792347 w 1937603"/>
                <a:gd name="connsiteY199" fmla="*/ 485775 h 1259681"/>
                <a:gd name="connsiteX200" fmla="*/ 1782822 w 1937603"/>
                <a:gd name="connsiteY200" fmla="*/ 500063 h 1259681"/>
                <a:gd name="connsiteX201" fmla="*/ 1778059 w 1937603"/>
                <a:gd name="connsiteY201" fmla="*/ 507206 h 1259681"/>
                <a:gd name="connsiteX202" fmla="*/ 1770916 w 1937603"/>
                <a:gd name="connsiteY202" fmla="*/ 511969 h 1259681"/>
                <a:gd name="connsiteX203" fmla="*/ 1759009 w 1937603"/>
                <a:gd name="connsiteY203" fmla="*/ 523875 h 1259681"/>
                <a:gd name="connsiteX204" fmla="*/ 1754247 w 1937603"/>
                <a:gd name="connsiteY204" fmla="*/ 531019 h 1259681"/>
                <a:gd name="connsiteX205" fmla="*/ 1759009 w 1937603"/>
                <a:gd name="connsiteY205" fmla="*/ 545306 h 1259681"/>
                <a:gd name="connsiteX206" fmla="*/ 1768534 w 1937603"/>
                <a:gd name="connsiteY206" fmla="*/ 559594 h 1259681"/>
                <a:gd name="connsiteX207" fmla="*/ 1770916 w 1937603"/>
                <a:gd name="connsiteY207" fmla="*/ 566738 h 1259681"/>
                <a:gd name="connsiteX208" fmla="*/ 1780441 w 1937603"/>
                <a:gd name="connsiteY208" fmla="*/ 581025 h 1259681"/>
                <a:gd name="connsiteX209" fmla="*/ 1787584 w 1937603"/>
                <a:gd name="connsiteY209" fmla="*/ 607219 h 1259681"/>
                <a:gd name="connsiteX210" fmla="*/ 1792347 w 1937603"/>
                <a:gd name="connsiteY210" fmla="*/ 640556 h 1259681"/>
                <a:gd name="connsiteX211" fmla="*/ 1794728 w 1937603"/>
                <a:gd name="connsiteY211" fmla="*/ 654844 h 1259681"/>
                <a:gd name="connsiteX212" fmla="*/ 1799491 w 1937603"/>
                <a:gd name="connsiteY212" fmla="*/ 669131 h 1259681"/>
                <a:gd name="connsiteX213" fmla="*/ 1806634 w 1937603"/>
                <a:gd name="connsiteY213" fmla="*/ 676275 h 1259681"/>
                <a:gd name="connsiteX214" fmla="*/ 1811397 w 1937603"/>
                <a:gd name="connsiteY214" fmla="*/ 683419 h 1259681"/>
                <a:gd name="connsiteX215" fmla="*/ 1818541 w 1937603"/>
                <a:gd name="connsiteY215" fmla="*/ 688181 h 1259681"/>
                <a:gd name="connsiteX216" fmla="*/ 1825684 w 1937603"/>
                <a:gd name="connsiteY216" fmla="*/ 695325 h 1259681"/>
                <a:gd name="connsiteX217" fmla="*/ 1842353 w 1937603"/>
                <a:gd name="connsiteY217" fmla="*/ 704850 h 1259681"/>
                <a:gd name="connsiteX218" fmla="*/ 1863784 w 1937603"/>
                <a:gd name="connsiteY218" fmla="*/ 711994 h 1259681"/>
                <a:gd name="connsiteX219" fmla="*/ 1870928 w 1937603"/>
                <a:gd name="connsiteY219" fmla="*/ 714375 h 1259681"/>
                <a:gd name="connsiteX220" fmla="*/ 1878072 w 1937603"/>
                <a:gd name="connsiteY220" fmla="*/ 721519 h 1259681"/>
                <a:gd name="connsiteX221" fmla="*/ 1880453 w 1937603"/>
                <a:gd name="connsiteY221" fmla="*/ 728663 h 1259681"/>
                <a:gd name="connsiteX222" fmla="*/ 1889978 w 1937603"/>
                <a:gd name="connsiteY222" fmla="*/ 742950 h 1259681"/>
                <a:gd name="connsiteX223" fmla="*/ 1894741 w 1937603"/>
                <a:gd name="connsiteY223" fmla="*/ 750094 h 1259681"/>
                <a:gd name="connsiteX224" fmla="*/ 1899503 w 1937603"/>
                <a:gd name="connsiteY224" fmla="*/ 766763 h 1259681"/>
                <a:gd name="connsiteX225" fmla="*/ 1904266 w 1937603"/>
                <a:gd name="connsiteY225" fmla="*/ 781050 h 1259681"/>
                <a:gd name="connsiteX226" fmla="*/ 1909028 w 1937603"/>
                <a:gd name="connsiteY226" fmla="*/ 788194 h 1259681"/>
                <a:gd name="connsiteX227" fmla="*/ 1913791 w 1937603"/>
                <a:gd name="connsiteY227" fmla="*/ 802481 h 1259681"/>
                <a:gd name="connsiteX228" fmla="*/ 1918553 w 1937603"/>
                <a:gd name="connsiteY228" fmla="*/ 816769 h 1259681"/>
                <a:gd name="connsiteX229" fmla="*/ 1920934 w 1937603"/>
                <a:gd name="connsiteY229" fmla="*/ 823913 h 1259681"/>
                <a:gd name="connsiteX230" fmla="*/ 1925697 w 1937603"/>
                <a:gd name="connsiteY230" fmla="*/ 831056 h 1259681"/>
                <a:gd name="connsiteX231" fmla="*/ 1930459 w 1937603"/>
                <a:gd name="connsiteY231" fmla="*/ 845344 h 1259681"/>
                <a:gd name="connsiteX232" fmla="*/ 1932841 w 1937603"/>
                <a:gd name="connsiteY232" fmla="*/ 852488 h 1259681"/>
                <a:gd name="connsiteX233" fmla="*/ 1937603 w 1937603"/>
                <a:gd name="connsiteY233" fmla="*/ 859631 h 1259681"/>
                <a:gd name="connsiteX234" fmla="*/ 1932841 w 1937603"/>
                <a:gd name="connsiteY234" fmla="*/ 876300 h 1259681"/>
                <a:gd name="connsiteX235" fmla="*/ 1925697 w 1937603"/>
                <a:gd name="connsiteY235" fmla="*/ 881063 h 1259681"/>
                <a:gd name="connsiteX236" fmla="*/ 1901884 w 1937603"/>
                <a:gd name="connsiteY236" fmla="*/ 916781 h 1259681"/>
                <a:gd name="connsiteX237" fmla="*/ 1897122 w 1937603"/>
                <a:gd name="connsiteY237" fmla="*/ 923925 h 1259681"/>
                <a:gd name="connsiteX238" fmla="*/ 1892359 w 1937603"/>
                <a:gd name="connsiteY238" fmla="*/ 931069 h 1259681"/>
                <a:gd name="connsiteX239" fmla="*/ 1889978 w 1937603"/>
                <a:gd name="connsiteY239" fmla="*/ 962025 h 1259681"/>
                <a:gd name="connsiteX240" fmla="*/ 1885216 w 1937603"/>
                <a:gd name="connsiteY240" fmla="*/ 976313 h 1259681"/>
                <a:gd name="connsiteX241" fmla="*/ 1882834 w 1937603"/>
                <a:gd name="connsiteY241" fmla="*/ 1012031 h 1259681"/>
                <a:gd name="connsiteX242" fmla="*/ 1878072 w 1937603"/>
                <a:gd name="connsiteY242" fmla="*/ 1038225 h 1259681"/>
                <a:gd name="connsiteX243" fmla="*/ 1873309 w 1937603"/>
                <a:gd name="connsiteY243" fmla="*/ 1045369 h 1259681"/>
                <a:gd name="connsiteX244" fmla="*/ 1875691 w 1937603"/>
                <a:gd name="connsiteY244" fmla="*/ 1054894 h 1259681"/>
                <a:gd name="connsiteX245" fmla="*/ 1868547 w 1937603"/>
                <a:gd name="connsiteY245" fmla="*/ 1085850 h 1259681"/>
                <a:gd name="connsiteX246" fmla="*/ 1866166 w 1937603"/>
                <a:gd name="connsiteY246" fmla="*/ 1092994 h 1259681"/>
                <a:gd name="connsiteX247" fmla="*/ 1861403 w 1937603"/>
                <a:gd name="connsiteY247" fmla="*/ 1100138 h 1259681"/>
                <a:gd name="connsiteX248" fmla="*/ 1847116 w 1937603"/>
                <a:gd name="connsiteY248" fmla="*/ 1104900 h 1259681"/>
                <a:gd name="connsiteX249" fmla="*/ 1835209 w 1937603"/>
                <a:gd name="connsiteY249" fmla="*/ 1119188 h 1259681"/>
                <a:gd name="connsiteX250" fmla="*/ 1825684 w 1937603"/>
                <a:gd name="connsiteY250" fmla="*/ 1133475 h 1259681"/>
                <a:gd name="connsiteX251" fmla="*/ 1811397 w 1937603"/>
                <a:gd name="connsiteY251" fmla="*/ 1143000 h 1259681"/>
                <a:gd name="connsiteX252" fmla="*/ 1806634 w 1937603"/>
                <a:gd name="connsiteY252" fmla="*/ 1150144 h 1259681"/>
                <a:gd name="connsiteX253" fmla="*/ 1799491 w 1937603"/>
                <a:gd name="connsiteY253" fmla="*/ 1152525 h 1259681"/>
                <a:gd name="connsiteX254" fmla="*/ 1797109 w 1937603"/>
                <a:gd name="connsiteY254" fmla="*/ 1159669 h 1259681"/>
                <a:gd name="connsiteX255" fmla="*/ 1792347 w 1937603"/>
                <a:gd name="connsiteY255" fmla="*/ 1166813 h 1259681"/>
                <a:gd name="connsiteX256" fmla="*/ 1785203 w 1937603"/>
                <a:gd name="connsiteY256" fmla="*/ 1181100 h 1259681"/>
                <a:gd name="connsiteX257" fmla="*/ 1780441 w 1937603"/>
                <a:gd name="connsiteY257" fmla="*/ 1202531 h 1259681"/>
                <a:gd name="connsiteX258" fmla="*/ 1785203 w 1937603"/>
                <a:gd name="connsiteY258" fmla="*/ 1228725 h 1259681"/>
                <a:gd name="connsiteX259" fmla="*/ 1782822 w 1937603"/>
                <a:gd name="connsiteY259" fmla="*/ 1238250 h 1259681"/>
                <a:gd name="connsiteX260" fmla="*/ 1730434 w 1937603"/>
                <a:gd name="connsiteY260" fmla="*/ 1240631 h 1259681"/>
                <a:gd name="connsiteX261" fmla="*/ 1723291 w 1937603"/>
                <a:gd name="connsiteY261" fmla="*/ 1243013 h 1259681"/>
                <a:gd name="connsiteX262" fmla="*/ 1720909 w 1937603"/>
                <a:gd name="connsiteY262" fmla="*/ 1250156 h 1259681"/>
                <a:gd name="connsiteX263" fmla="*/ 1713766 w 1937603"/>
                <a:gd name="connsiteY263" fmla="*/ 1252538 h 1259681"/>
                <a:gd name="connsiteX264" fmla="*/ 1699478 w 1937603"/>
                <a:gd name="connsiteY264" fmla="*/ 1259681 h 1259681"/>
                <a:gd name="connsiteX265" fmla="*/ 1678047 w 1937603"/>
                <a:gd name="connsiteY265" fmla="*/ 1254919 h 1259681"/>
                <a:gd name="connsiteX266" fmla="*/ 1663759 w 1937603"/>
                <a:gd name="connsiteY266" fmla="*/ 1250156 h 1259681"/>
                <a:gd name="connsiteX267" fmla="*/ 1656616 w 1937603"/>
                <a:gd name="connsiteY267" fmla="*/ 1247775 h 1259681"/>
                <a:gd name="connsiteX268" fmla="*/ 1649472 w 1937603"/>
                <a:gd name="connsiteY268" fmla="*/ 1245394 h 1259681"/>
                <a:gd name="connsiteX269" fmla="*/ 1635184 w 1937603"/>
                <a:gd name="connsiteY269" fmla="*/ 1235869 h 1259681"/>
                <a:gd name="connsiteX270" fmla="*/ 1628041 w 1937603"/>
                <a:gd name="connsiteY270" fmla="*/ 1228725 h 1259681"/>
                <a:gd name="connsiteX271" fmla="*/ 1623278 w 1937603"/>
                <a:gd name="connsiteY271" fmla="*/ 1221581 h 1259681"/>
                <a:gd name="connsiteX272" fmla="*/ 1616134 w 1937603"/>
                <a:gd name="connsiteY272" fmla="*/ 1216819 h 1259681"/>
                <a:gd name="connsiteX273" fmla="*/ 1606609 w 1937603"/>
                <a:gd name="connsiteY273" fmla="*/ 1202531 h 1259681"/>
                <a:gd name="connsiteX274" fmla="*/ 1599466 w 1937603"/>
                <a:gd name="connsiteY274" fmla="*/ 1195388 h 1259681"/>
                <a:gd name="connsiteX275" fmla="*/ 1594703 w 1937603"/>
                <a:gd name="connsiteY275" fmla="*/ 1188244 h 1259681"/>
                <a:gd name="connsiteX276" fmla="*/ 1580416 w 1937603"/>
                <a:gd name="connsiteY276" fmla="*/ 1183481 h 1259681"/>
                <a:gd name="connsiteX277" fmla="*/ 1532791 w 1937603"/>
                <a:gd name="connsiteY277" fmla="*/ 1183481 h 1259681"/>
                <a:gd name="connsiteX278" fmla="*/ 1518503 w 1937603"/>
                <a:gd name="connsiteY278" fmla="*/ 1178719 h 1259681"/>
                <a:gd name="connsiteX279" fmla="*/ 1511359 w 1937603"/>
                <a:gd name="connsiteY279" fmla="*/ 1171575 h 1259681"/>
                <a:gd name="connsiteX280" fmla="*/ 1497072 w 1937603"/>
                <a:gd name="connsiteY280" fmla="*/ 1162050 h 1259681"/>
                <a:gd name="connsiteX281" fmla="*/ 1423253 w 1937603"/>
                <a:gd name="connsiteY281" fmla="*/ 1157288 h 1259681"/>
                <a:gd name="connsiteX282" fmla="*/ 1411347 w 1937603"/>
                <a:gd name="connsiteY282" fmla="*/ 1145381 h 1259681"/>
                <a:gd name="connsiteX283" fmla="*/ 1404203 w 1937603"/>
                <a:gd name="connsiteY283" fmla="*/ 1140619 h 1259681"/>
                <a:gd name="connsiteX284" fmla="*/ 1389916 w 1937603"/>
                <a:gd name="connsiteY284" fmla="*/ 1119188 h 1259681"/>
                <a:gd name="connsiteX285" fmla="*/ 1385153 w 1937603"/>
                <a:gd name="connsiteY285" fmla="*/ 1112044 h 1259681"/>
                <a:gd name="connsiteX286" fmla="*/ 1378009 w 1937603"/>
                <a:gd name="connsiteY286" fmla="*/ 1104900 h 1259681"/>
                <a:gd name="connsiteX287" fmla="*/ 1373247 w 1937603"/>
                <a:gd name="connsiteY287" fmla="*/ 1097756 h 1259681"/>
                <a:gd name="connsiteX288" fmla="*/ 1358959 w 1937603"/>
                <a:gd name="connsiteY288" fmla="*/ 1088231 h 1259681"/>
                <a:gd name="connsiteX289" fmla="*/ 1351816 w 1937603"/>
                <a:gd name="connsiteY289" fmla="*/ 1083469 h 1259681"/>
                <a:gd name="connsiteX290" fmla="*/ 1342291 w 1937603"/>
                <a:gd name="connsiteY290" fmla="*/ 1081088 h 1259681"/>
                <a:gd name="connsiteX291" fmla="*/ 1316097 w 1937603"/>
                <a:gd name="connsiteY291" fmla="*/ 1083469 h 1259681"/>
                <a:gd name="connsiteX292" fmla="*/ 1308953 w 1937603"/>
                <a:gd name="connsiteY292" fmla="*/ 1085850 h 1259681"/>
                <a:gd name="connsiteX293" fmla="*/ 1299428 w 1937603"/>
                <a:gd name="connsiteY293" fmla="*/ 1088231 h 1259681"/>
                <a:gd name="connsiteX294" fmla="*/ 1275616 w 1937603"/>
                <a:gd name="connsiteY294" fmla="*/ 1097756 h 1259681"/>
                <a:gd name="connsiteX295" fmla="*/ 1268472 w 1937603"/>
                <a:gd name="connsiteY295" fmla="*/ 1100138 h 1259681"/>
                <a:gd name="connsiteX296" fmla="*/ 1244659 w 1937603"/>
                <a:gd name="connsiteY296" fmla="*/ 1097756 h 1259681"/>
                <a:gd name="connsiteX297" fmla="*/ 1237516 w 1937603"/>
                <a:gd name="connsiteY297" fmla="*/ 1095375 h 1259681"/>
                <a:gd name="connsiteX298" fmla="*/ 1223228 w 1937603"/>
                <a:gd name="connsiteY298" fmla="*/ 1092994 h 1259681"/>
                <a:gd name="connsiteX299" fmla="*/ 1216084 w 1937603"/>
                <a:gd name="connsiteY299" fmla="*/ 1085850 h 1259681"/>
                <a:gd name="connsiteX300" fmla="*/ 1208941 w 1937603"/>
                <a:gd name="connsiteY300" fmla="*/ 1076325 h 1259681"/>
                <a:gd name="connsiteX301" fmla="*/ 1204178 w 1937603"/>
                <a:gd name="connsiteY301" fmla="*/ 1069181 h 1259681"/>
                <a:gd name="connsiteX302" fmla="*/ 1197034 w 1937603"/>
                <a:gd name="connsiteY302" fmla="*/ 1062038 h 1259681"/>
                <a:gd name="connsiteX303" fmla="*/ 1192272 w 1937603"/>
                <a:gd name="connsiteY303" fmla="*/ 1054894 h 1259681"/>
                <a:gd name="connsiteX304" fmla="*/ 1163697 w 1937603"/>
                <a:gd name="connsiteY304" fmla="*/ 1040606 h 1259681"/>
                <a:gd name="connsiteX305" fmla="*/ 1142266 w 1937603"/>
                <a:gd name="connsiteY305" fmla="*/ 1038225 h 1259681"/>
                <a:gd name="connsiteX306" fmla="*/ 1104166 w 1937603"/>
                <a:gd name="connsiteY306" fmla="*/ 1045369 h 1259681"/>
                <a:gd name="connsiteX307" fmla="*/ 1097022 w 1937603"/>
                <a:gd name="connsiteY307" fmla="*/ 1050131 h 1259681"/>
                <a:gd name="connsiteX308" fmla="*/ 1082734 w 1937603"/>
                <a:gd name="connsiteY308" fmla="*/ 1054894 h 1259681"/>
                <a:gd name="connsiteX309" fmla="*/ 1075591 w 1937603"/>
                <a:gd name="connsiteY309" fmla="*/ 1057275 h 1259681"/>
                <a:gd name="connsiteX310" fmla="*/ 1008916 w 1937603"/>
                <a:gd name="connsiteY310" fmla="*/ 1057275 h 1259681"/>
                <a:gd name="connsiteX311" fmla="*/ 982722 w 1937603"/>
                <a:gd name="connsiteY311" fmla="*/ 1064419 h 1259681"/>
                <a:gd name="connsiteX312" fmla="*/ 968434 w 1937603"/>
                <a:gd name="connsiteY312" fmla="*/ 1069181 h 1259681"/>
                <a:gd name="connsiteX313" fmla="*/ 961291 w 1937603"/>
                <a:gd name="connsiteY313" fmla="*/ 1071563 h 1259681"/>
                <a:gd name="connsiteX314" fmla="*/ 954147 w 1937603"/>
                <a:gd name="connsiteY314" fmla="*/ 1073944 h 1259681"/>
                <a:gd name="connsiteX315" fmla="*/ 932716 w 1937603"/>
                <a:gd name="connsiteY315" fmla="*/ 1083469 h 1259681"/>
                <a:gd name="connsiteX316" fmla="*/ 925572 w 1937603"/>
                <a:gd name="connsiteY316" fmla="*/ 1085850 h 1259681"/>
                <a:gd name="connsiteX317" fmla="*/ 918428 w 1937603"/>
                <a:gd name="connsiteY317" fmla="*/ 1088231 h 1259681"/>
                <a:gd name="connsiteX318" fmla="*/ 899378 w 1937603"/>
                <a:gd name="connsiteY318" fmla="*/ 1083469 h 1259681"/>
                <a:gd name="connsiteX319" fmla="*/ 885091 w 1937603"/>
                <a:gd name="connsiteY319" fmla="*/ 1071563 h 1259681"/>
                <a:gd name="connsiteX320" fmla="*/ 877947 w 1937603"/>
                <a:gd name="connsiteY320" fmla="*/ 1069181 h 1259681"/>
                <a:gd name="connsiteX321" fmla="*/ 870803 w 1937603"/>
                <a:gd name="connsiteY321" fmla="*/ 1064419 h 1259681"/>
                <a:gd name="connsiteX322" fmla="*/ 856516 w 1937603"/>
                <a:gd name="connsiteY322" fmla="*/ 1059656 h 1259681"/>
                <a:gd name="connsiteX323" fmla="*/ 849372 w 1937603"/>
                <a:gd name="connsiteY323" fmla="*/ 1050131 h 1259681"/>
                <a:gd name="connsiteX324" fmla="*/ 844609 w 1937603"/>
                <a:gd name="connsiteY324" fmla="*/ 1042988 h 1259681"/>
                <a:gd name="connsiteX325" fmla="*/ 837466 w 1937603"/>
                <a:gd name="connsiteY325" fmla="*/ 1038225 h 1259681"/>
                <a:gd name="connsiteX326" fmla="*/ 827941 w 1937603"/>
                <a:gd name="connsiteY326" fmla="*/ 1023938 h 1259681"/>
                <a:gd name="connsiteX327" fmla="*/ 823178 w 1937603"/>
                <a:gd name="connsiteY327" fmla="*/ 1009650 h 1259681"/>
                <a:gd name="connsiteX328" fmla="*/ 818416 w 1937603"/>
                <a:gd name="connsiteY328" fmla="*/ 1002506 h 1259681"/>
                <a:gd name="connsiteX329" fmla="*/ 816034 w 1937603"/>
                <a:gd name="connsiteY329" fmla="*/ 995363 h 1259681"/>
                <a:gd name="connsiteX330" fmla="*/ 799366 w 1937603"/>
                <a:gd name="connsiteY330" fmla="*/ 976313 h 1259681"/>
                <a:gd name="connsiteX331" fmla="*/ 792222 w 1937603"/>
                <a:gd name="connsiteY331" fmla="*/ 973931 h 1259681"/>
                <a:gd name="connsiteX332" fmla="*/ 785078 w 1937603"/>
                <a:gd name="connsiteY332" fmla="*/ 976313 h 1259681"/>
                <a:gd name="connsiteX333" fmla="*/ 775553 w 1937603"/>
                <a:gd name="connsiteY333" fmla="*/ 978694 h 1259681"/>
                <a:gd name="connsiteX334" fmla="*/ 758884 w 1937603"/>
                <a:gd name="connsiteY334" fmla="*/ 985838 h 1259681"/>
                <a:gd name="connsiteX335" fmla="*/ 751741 w 1937603"/>
                <a:gd name="connsiteY335" fmla="*/ 992981 h 1259681"/>
                <a:gd name="connsiteX336" fmla="*/ 742216 w 1937603"/>
                <a:gd name="connsiteY336" fmla="*/ 995363 h 1259681"/>
                <a:gd name="connsiteX337" fmla="*/ 727928 w 1937603"/>
                <a:gd name="connsiteY337" fmla="*/ 1000125 h 1259681"/>
                <a:gd name="connsiteX338" fmla="*/ 720784 w 1937603"/>
                <a:gd name="connsiteY338" fmla="*/ 1002506 h 1259681"/>
                <a:gd name="connsiteX339" fmla="*/ 713641 w 1937603"/>
                <a:gd name="connsiteY339" fmla="*/ 1007269 h 1259681"/>
                <a:gd name="connsiteX340" fmla="*/ 706497 w 1937603"/>
                <a:gd name="connsiteY340" fmla="*/ 1009650 h 1259681"/>
                <a:gd name="connsiteX341" fmla="*/ 689828 w 1937603"/>
                <a:gd name="connsiteY341" fmla="*/ 1028700 h 1259681"/>
                <a:gd name="connsiteX342" fmla="*/ 685066 w 1937603"/>
                <a:gd name="connsiteY342" fmla="*/ 1035844 h 1259681"/>
                <a:gd name="connsiteX343" fmla="*/ 670778 w 1937603"/>
                <a:gd name="connsiteY343" fmla="*/ 1047750 h 1259681"/>
                <a:gd name="connsiteX344" fmla="*/ 663634 w 1937603"/>
                <a:gd name="connsiteY344" fmla="*/ 1062038 h 1259681"/>
                <a:gd name="connsiteX345" fmla="*/ 658872 w 1937603"/>
                <a:gd name="connsiteY345" fmla="*/ 1076325 h 1259681"/>
                <a:gd name="connsiteX346" fmla="*/ 649347 w 1937603"/>
                <a:gd name="connsiteY346" fmla="*/ 1090613 h 1259681"/>
                <a:gd name="connsiteX347" fmla="*/ 644584 w 1937603"/>
                <a:gd name="connsiteY347" fmla="*/ 1097756 h 1259681"/>
                <a:gd name="connsiteX348" fmla="*/ 637441 w 1937603"/>
                <a:gd name="connsiteY348" fmla="*/ 1119188 h 1259681"/>
                <a:gd name="connsiteX349" fmla="*/ 635059 w 1937603"/>
                <a:gd name="connsiteY349" fmla="*/ 1126331 h 1259681"/>
                <a:gd name="connsiteX350" fmla="*/ 623153 w 1937603"/>
                <a:gd name="connsiteY350" fmla="*/ 1140619 h 1259681"/>
                <a:gd name="connsiteX351" fmla="*/ 618391 w 1937603"/>
                <a:gd name="connsiteY351" fmla="*/ 1147763 h 1259681"/>
                <a:gd name="connsiteX352" fmla="*/ 604103 w 1937603"/>
                <a:gd name="connsiteY352" fmla="*/ 1154906 h 1259681"/>
                <a:gd name="connsiteX353" fmla="*/ 596959 w 1937603"/>
                <a:gd name="connsiteY353" fmla="*/ 1159669 h 1259681"/>
                <a:gd name="connsiteX354" fmla="*/ 589816 w 1937603"/>
                <a:gd name="connsiteY354" fmla="*/ 1162050 h 1259681"/>
                <a:gd name="connsiteX355" fmla="*/ 582672 w 1937603"/>
                <a:gd name="connsiteY355" fmla="*/ 1169194 h 1259681"/>
                <a:gd name="connsiteX356" fmla="*/ 561241 w 1937603"/>
                <a:gd name="connsiteY356" fmla="*/ 1181100 h 1259681"/>
                <a:gd name="connsiteX357" fmla="*/ 554097 w 1937603"/>
                <a:gd name="connsiteY357" fmla="*/ 1185863 h 1259681"/>
                <a:gd name="connsiteX358" fmla="*/ 546953 w 1937603"/>
                <a:gd name="connsiteY358" fmla="*/ 1188244 h 1259681"/>
                <a:gd name="connsiteX359" fmla="*/ 532666 w 1937603"/>
                <a:gd name="connsiteY359" fmla="*/ 1197769 h 1259681"/>
                <a:gd name="connsiteX360" fmla="*/ 525522 w 1937603"/>
                <a:gd name="connsiteY360" fmla="*/ 1202531 h 1259681"/>
                <a:gd name="connsiteX361" fmla="*/ 518378 w 1937603"/>
                <a:gd name="connsiteY361" fmla="*/ 1207294 h 1259681"/>
                <a:gd name="connsiteX362" fmla="*/ 504091 w 1937603"/>
                <a:gd name="connsiteY362" fmla="*/ 1212056 h 1259681"/>
                <a:gd name="connsiteX363" fmla="*/ 496947 w 1937603"/>
                <a:gd name="connsiteY363" fmla="*/ 1209675 h 1259681"/>
                <a:gd name="connsiteX364" fmla="*/ 494566 w 1937603"/>
                <a:gd name="connsiteY364" fmla="*/ 1202531 h 1259681"/>
                <a:gd name="connsiteX365" fmla="*/ 470753 w 1937603"/>
                <a:gd name="connsiteY365" fmla="*/ 1178719 h 1259681"/>
                <a:gd name="connsiteX366" fmla="*/ 449322 w 1937603"/>
                <a:gd name="connsiteY366" fmla="*/ 1171575 h 1259681"/>
                <a:gd name="connsiteX367" fmla="*/ 442178 w 1937603"/>
                <a:gd name="connsiteY367" fmla="*/ 1169194 h 1259681"/>
                <a:gd name="connsiteX368" fmla="*/ 435034 w 1937603"/>
                <a:gd name="connsiteY368" fmla="*/ 1164431 h 1259681"/>
                <a:gd name="connsiteX369" fmla="*/ 423128 w 1937603"/>
                <a:gd name="connsiteY369" fmla="*/ 1150144 h 1259681"/>
                <a:gd name="connsiteX370" fmla="*/ 415984 w 1937603"/>
                <a:gd name="connsiteY370" fmla="*/ 1135856 h 1259681"/>
                <a:gd name="connsiteX371" fmla="*/ 408841 w 1937603"/>
                <a:gd name="connsiteY371" fmla="*/ 1131094 h 1259681"/>
                <a:gd name="connsiteX372" fmla="*/ 392172 w 1937603"/>
                <a:gd name="connsiteY372" fmla="*/ 1114425 h 1259681"/>
                <a:gd name="connsiteX373" fmla="*/ 330259 w 1937603"/>
                <a:gd name="connsiteY373" fmla="*/ 1107281 h 1259681"/>
                <a:gd name="connsiteX374" fmla="*/ 323116 w 1937603"/>
                <a:gd name="connsiteY374" fmla="*/ 1104900 h 1259681"/>
                <a:gd name="connsiteX375" fmla="*/ 318353 w 1937603"/>
                <a:gd name="connsiteY375" fmla="*/ 1090613 h 1259681"/>
                <a:gd name="connsiteX376" fmla="*/ 315972 w 1937603"/>
                <a:gd name="connsiteY376" fmla="*/ 1047750 h 1259681"/>
                <a:gd name="connsiteX377" fmla="*/ 311209 w 1937603"/>
                <a:gd name="connsiteY377" fmla="*/ 1028700 h 1259681"/>
                <a:gd name="connsiteX378" fmla="*/ 304066 w 1937603"/>
                <a:gd name="connsiteY378" fmla="*/ 1026319 h 1259681"/>
                <a:gd name="connsiteX379" fmla="*/ 285016 w 1937603"/>
                <a:gd name="connsiteY379" fmla="*/ 1031081 h 1259681"/>
                <a:gd name="connsiteX380" fmla="*/ 270728 w 1937603"/>
                <a:gd name="connsiteY380" fmla="*/ 1045369 h 1259681"/>
                <a:gd name="connsiteX381" fmla="*/ 263584 w 1937603"/>
                <a:gd name="connsiteY381" fmla="*/ 1052513 h 1259681"/>
                <a:gd name="connsiteX382" fmla="*/ 249297 w 1937603"/>
                <a:gd name="connsiteY382" fmla="*/ 1062038 h 1259681"/>
                <a:gd name="connsiteX383" fmla="*/ 239772 w 1937603"/>
                <a:gd name="connsiteY383" fmla="*/ 1064419 h 1259681"/>
                <a:gd name="connsiteX384" fmla="*/ 218341 w 1937603"/>
                <a:gd name="connsiteY384" fmla="*/ 1073944 h 1259681"/>
                <a:gd name="connsiteX385" fmla="*/ 211197 w 1937603"/>
                <a:gd name="connsiteY385" fmla="*/ 1076325 h 1259681"/>
                <a:gd name="connsiteX386" fmla="*/ 196909 w 1937603"/>
                <a:gd name="connsiteY386" fmla="*/ 1066800 h 1259681"/>
                <a:gd name="connsiteX387" fmla="*/ 182622 w 1937603"/>
                <a:gd name="connsiteY387" fmla="*/ 1062038 h 1259681"/>
                <a:gd name="connsiteX388" fmla="*/ 165953 w 1937603"/>
                <a:gd name="connsiteY388" fmla="*/ 1057275 h 1259681"/>
                <a:gd name="connsiteX389" fmla="*/ 158809 w 1937603"/>
                <a:gd name="connsiteY389" fmla="*/ 1052513 h 1259681"/>
                <a:gd name="connsiteX390" fmla="*/ 146903 w 1937603"/>
                <a:gd name="connsiteY390" fmla="*/ 1038225 h 1259681"/>
                <a:gd name="connsiteX391" fmla="*/ 139759 w 1937603"/>
                <a:gd name="connsiteY391" fmla="*/ 1035844 h 1259681"/>
                <a:gd name="connsiteX392" fmla="*/ 127853 w 1937603"/>
                <a:gd name="connsiteY392" fmla="*/ 1026319 h 1259681"/>
                <a:gd name="connsiteX393" fmla="*/ 120709 w 1937603"/>
                <a:gd name="connsiteY393" fmla="*/ 1019175 h 1259681"/>
                <a:gd name="connsiteX394" fmla="*/ 106422 w 1937603"/>
                <a:gd name="connsiteY394" fmla="*/ 1009650 h 1259681"/>
                <a:gd name="connsiteX395" fmla="*/ 87372 w 1937603"/>
                <a:gd name="connsiteY395" fmla="*/ 988219 h 1259681"/>
                <a:gd name="connsiteX396" fmla="*/ 80228 w 1937603"/>
                <a:gd name="connsiteY396" fmla="*/ 983456 h 1259681"/>
                <a:gd name="connsiteX397" fmla="*/ 63559 w 1937603"/>
                <a:gd name="connsiteY397" fmla="*/ 978694 h 1259681"/>
                <a:gd name="connsiteX398" fmla="*/ 39747 w 1937603"/>
                <a:gd name="connsiteY398" fmla="*/ 973931 h 1259681"/>
                <a:gd name="connsiteX399" fmla="*/ 1647 w 1937603"/>
                <a:gd name="connsiteY399" fmla="*/ 952500 h 1259681"/>
                <a:gd name="connsiteX0" fmla="*/ 1647 w 1937603"/>
                <a:gd name="connsiteY0" fmla="*/ 952500 h 1259681"/>
                <a:gd name="connsiteX1" fmla="*/ 11172 w 1937603"/>
                <a:gd name="connsiteY1" fmla="*/ 921544 h 1259681"/>
                <a:gd name="connsiteX2" fmla="*/ 18316 w 1937603"/>
                <a:gd name="connsiteY2" fmla="*/ 916781 h 1259681"/>
                <a:gd name="connsiteX3" fmla="*/ 27841 w 1937603"/>
                <a:gd name="connsiteY3" fmla="*/ 902494 h 1259681"/>
                <a:gd name="connsiteX4" fmla="*/ 32603 w 1937603"/>
                <a:gd name="connsiteY4" fmla="*/ 888206 h 1259681"/>
                <a:gd name="connsiteX5" fmla="*/ 37366 w 1937603"/>
                <a:gd name="connsiteY5" fmla="*/ 881063 h 1259681"/>
                <a:gd name="connsiteX6" fmla="*/ 34984 w 1937603"/>
                <a:gd name="connsiteY6" fmla="*/ 857250 h 1259681"/>
                <a:gd name="connsiteX7" fmla="*/ 30222 w 1937603"/>
                <a:gd name="connsiteY7" fmla="*/ 840581 h 1259681"/>
                <a:gd name="connsiteX8" fmla="*/ 34984 w 1937603"/>
                <a:gd name="connsiteY8" fmla="*/ 804863 h 1259681"/>
                <a:gd name="connsiteX9" fmla="*/ 39747 w 1937603"/>
                <a:gd name="connsiteY9" fmla="*/ 790575 h 1259681"/>
                <a:gd name="connsiteX10" fmla="*/ 44509 w 1937603"/>
                <a:gd name="connsiteY10" fmla="*/ 783431 h 1259681"/>
                <a:gd name="connsiteX11" fmla="*/ 51653 w 1937603"/>
                <a:gd name="connsiteY11" fmla="*/ 759619 h 1259681"/>
                <a:gd name="connsiteX12" fmla="*/ 56416 w 1937603"/>
                <a:gd name="connsiteY12" fmla="*/ 745331 h 1259681"/>
                <a:gd name="connsiteX13" fmla="*/ 63559 w 1937603"/>
                <a:gd name="connsiteY13" fmla="*/ 738188 h 1259681"/>
                <a:gd name="connsiteX14" fmla="*/ 70703 w 1937603"/>
                <a:gd name="connsiteY14" fmla="*/ 728663 h 1259681"/>
                <a:gd name="connsiteX15" fmla="*/ 75466 w 1937603"/>
                <a:gd name="connsiteY15" fmla="*/ 721519 h 1259681"/>
                <a:gd name="connsiteX16" fmla="*/ 82609 w 1937603"/>
                <a:gd name="connsiteY16" fmla="*/ 719138 h 1259681"/>
                <a:gd name="connsiteX17" fmla="*/ 96897 w 1937603"/>
                <a:gd name="connsiteY17" fmla="*/ 707231 h 1259681"/>
                <a:gd name="connsiteX18" fmla="*/ 104041 w 1937603"/>
                <a:gd name="connsiteY18" fmla="*/ 704850 h 1259681"/>
                <a:gd name="connsiteX19" fmla="*/ 108803 w 1937603"/>
                <a:gd name="connsiteY19" fmla="*/ 697706 h 1259681"/>
                <a:gd name="connsiteX20" fmla="*/ 115947 w 1937603"/>
                <a:gd name="connsiteY20" fmla="*/ 695325 h 1259681"/>
                <a:gd name="connsiteX21" fmla="*/ 125472 w 1937603"/>
                <a:gd name="connsiteY21" fmla="*/ 681038 h 1259681"/>
                <a:gd name="connsiteX22" fmla="*/ 130234 w 1937603"/>
                <a:gd name="connsiteY22" fmla="*/ 661988 h 1259681"/>
                <a:gd name="connsiteX23" fmla="*/ 134997 w 1937603"/>
                <a:gd name="connsiteY23" fmla="*/ 647700 h 1259681"/>
                <a:gd name="connsiteX24" fmla="*/ 137378 w 1937603"/>
                <a:gd name="connsiteY24" fmla="*/ 638175 h 1259681"/>
                <a:gd name="connsiteX25" fmla="*/ 156428 w 1937603"/>
                <a:gd name="connsiteY25" fmla="*/ 621506 h 1259681"/>
                <a:gd name="connsiteX26" fmla="*/ 177859 w 1937603"/>
                <a:gd name="connsiteY26" fmla="*/ 607219 h 1259681"/>
                <a:gd name="connsiteX27" fmla="*/ 185003 w 1937603"/>
                <a:gd name="connsiteY27" fmla="*/ 602456 h 1259681"/>
                <a:gd name="connsiteX28" fmla="*/ 246916 w 1937603"/>
                <a:gd name="connsiteY28" fmla="*/ 597694 h 1259681"/>
                <a:gd name="connsiteX29" fmla="*/ 263584 w 1937603"/>
                <a:gd name="connsiteY29" fmla="*/ 590550 h 1259681"/>
                <a:gd name="connsiteX30" fmla="*/ 265966 w 1937603"/>
                <a:gd name="connsiteY30" fmla="*/ 583406 h 1259681"/>
                <a:gd name="connsiteX31" fmla="*/ 280253 w 1937603"/>
                <a:gd name="connsiteY31" fmla="*/ 573881 h 1259681"/>
                <a:gd name="connsiteX32" fmla="*/ 287397 w 1937603"/>
                <a:gd name="connsiteY32" fmla="*/ 559594 h 1259681"/>
                <a:gd name="connsiteX33" fmla="*/ 289778 w 1937603"/>
                <a:gd name="connsiteY33" fmla="*/ 552450 h 1259681"/>
                <a:gd name="connsiteX34" fmla="*/ 296922 w 1937603"/>
                <a:gd name="connsiteY34" fmla="*/ 547688 h 1259681"/>
                <a:gd name="connsiteX35" fmla="*/ 313591 w 1937603"/>
                <a:gd name="connsiteY35" fmla="*/ 526256 h 1259681"/>
                <a:gd name="connsiteX36" fmla="*/ 320734 w 1937603"/>
                <a:gd name="connsiteY36" fmla="*/ 521494 h 1259681"/>
                <a:gd name="connsiteX37" fmla="*/ 325497 w 1937603"/>
                <a:gd name="connsiteY37" fmla="*/ 514350 h 1259681"/>
                <a:gd name="connsiteX38" fmla="*/ 323116 w 1937603"/>
                <a:gd name="connsiteY38" fmla="*/ 507206 h 1259681"/>
                <a:gd name="connsiteX39" fmla="*/ 325497 w 1937603"/>
                <a:gd name="connsiteY39" fmla="*/ 485775 h 1259681"/>
                <a:gd name="connsiteX40" fmla="*/ 332641 w 1937603"/>
                <a:gd name="connsiteY40" fmla="*/ 478631 h 1259681"/>
                <a:gd name="connsiteX41" fmla="*/ 337403 w 1937603"/>
                <a:gd name="connsiteY41" fmla="*/ 471488 h 1259681"/>
                <a:gd name="connsiteX42" fmla="*/ 342166 w 1937603"/>
                <a:gd name="connsiteY42" fmla="*/ 457200 h 1259681"/>
                <a:gd name="connsiteX43" fmla="*/ 351691 w 1937603"/>
                <a:gd name="connsiteY43" fmla="*/ 442913 h 1259681"/>
                <a:gd name="connsiteX44" fmla="*/ 361216 w 1937603"/>
                <a:gd name="connsiteY44" fmla="*/ 421481 h 1259681"/>
                <a:gd name="connsiteX45" fmla="*/ 370741 w 1937603"/>
                <a:gd name="connsiteY45" fmla="*/ 407194 h 1259681"/>
                <a:gd name="connsiteX46" fmla="*/ 377884 w 1937603"/>
                <a:gd name="connsiteY46" fmla="*/ 392906 h 1259681"/>
                <a:gd name="connsiteX47" fmla="*/ 380266 w 1937603"/>
                <a:gd name="connsiteY47" fmla="*/ 371475 h 1259681"/>
                <a:gd name="connsiteX48" fmla="*/ 382647 w 1937603"/>
                <a:gd name="connsiteY48" fmla="*/ 364331 h 1259681"/>
                <a:gd name="connsiteX49" fmla="*/ 389791 w 1937603"/>
                <a:gd name="connsiteY49" fmla="*/ 357188 h 1259681"/>
                <a:gd name="connsiteX50" fmla="*/ 396934 w 1937603"/>
                <a:gd name="connsiteY50" fmla="*/ 352425 h 1259681"/>
                <a:gd name="connsiteX51" fmla="*/ 399316 w 1937603"/>
                <a:gd name="connsiteY51" fmla="*/ 345281 h 1259681"/>
                <a:gd name="connsiteX52" fmla="*/ 404078 w 1937603"/>
                <a:gd name="connsiteY52" fmla="*/ 326231 h 1259681"/>
                <a:gd name="connsiteX53" fmla="*/ 413603 w 1937603"/>
                <a:gd name="connsiteY53" fmla="*/ 311944 h 1259681"/>
                <a:gd name="connsiteX54" fmla="*/ 418366 w 1937603"/>
                <a:gd name="connsiteY54" fmla="*/ 304800 h 1259681"/>
                <a:gd name="connsiteX55" fmla="*/ 427891 w 1937603"/>
                <a:gd name="connsiteY55" fmla="*/ 283369 h 1259681"/>
                <a:gd name="connsiteX56" fmla="*/ 430272 w 1937603"/>
                <a:gd name="connsiteY56" fmla="*/ 271463 h 1259681"/>
                <a:gd name="connsiteX57" fmla="*/ 432653 w 1937603"/>
                <a:gd name="connsiteY57" fmla="*/ 250031 h 1259681"/>
                <a:gd name="connsiteX58" fmla="*/ 437416 w 1937603"/>
                <a:gd name="connsiteY58" fmla="*/ 235744 h 1259681"/>
                <a:gd name="connsiteX59" fmla="*/ 439797 w 1937603"/>
                <a:gd name="connsiteY59" fmla="*/ 228600 h 1259681"/>
                <a:gd name="connsiteX60" fmla="*/ 442178 w 1937603"/>
                <a:gd name="connsiteY60" fmla="*/ 221456 h 1259681"/>
                <a:gd name="connsiteX61" fmla="*/ 432016 w 1937603"/>
                <a:gd name="connsiteY61" fmla="*/ 154531 h 1259681"/>
                <a:gd name="connsiteX62" fmla="*/ 451703 w 1937603"/>
                <a:gd name="connsiteY62" fmla="*/ 145256 h 1259681"/>
                <a:gd name="connsiteX63" fmla="*/ 454084 w 1937603"/>
                <a:gd name="connsiteY63" fmla="*/ 138113 h 1259681"/>
                <a:gd name="connsiteX64" fmla="*/ 451703 w 1937603"/>
                <a:gd name="connsiteY64" fmla="*/ 102394 h 1259681"/>
                <a:gd name="connsiteX65" fmla="*/ 449322 w 1937603"/>
                <a:gd name="connsiteY65" fmla="*/ 95250 h 1259681"/>
                <a:gd name="connsiteX66" fmla="*/ 446941 w 1937603"/>
                <a:gd name="connsiteY66" fmla="*/ 83344 h 1259681"/>
                <a:gd name="connsiteX67" fmla="*/ 444559 w 1937603"/>
                <a:gd name="connsiteY67" fmla="*/ 16669 h 1259681"/>
                <a:gd name="connsiteX68" fmla="*/ 439797 w 1937603"/>
                <a:gd name="connsiteY68" fmla="*/ 9525 h 1259681"/>
                <a:gd name="connsiteX69" fmla="*/ 446941 w 1937603"/>
                <a:gd name="connsiteY69" fmla="*/ 4763 h 1259681"/>
                <a:gd name="connsiteX70" fmla="*/ 461228 w 1937603"/>
                <a:gd name="connsiteY70" fmla="*/ 0 h 1259681"/>
                <a:gd name="connsiteX71" fmla="*/ 501709 w 1937603"/>
                <a:gd name="connsiteY71" fmla="*/ 4763 h 1259681"/>
                <a:gd name="connsiteX72" fmla="*/ 511234 w 1937603"/>
                <a:gd name="connsiteY72" fmla="*/ 7144 h 1259681"/>
                <a:gd name="connsiteX73" fmla="*/ 525522 w 1937603"/>
                <a:gd name="connsiteY73" fmla="*/ 9525 h 1259681"/>
                <a:gd name="connsiteX74" fmla="*/ 532666 w 1937603"/>
                <a:gd name="connsiteY74" fmla="*/ 14288 h 1259681"/>
                <a:gd name="connsiteX75" fmla="*/ 539809 w 1937603"/>
                <a:gd name="connsiteY75" fmla="*/ 16669 h 1259681"/>
                <a:gd name="connsiteX76" fmla="*/ 544572 w 1937603"/>
                <a:gd name="connsiteY76" fmla="*/ 30956 h 1259681"/>
                <a:gd name="connsiteX77" fmla="*/ 558859 w 1937603"/>
                <a:gd name="connsiteY77" fmla="*/ 21431 h 1259681"/>
                <a:gd name="connsiteX78" fmla="*/ 561241 w 1937603"/>
                <a:gd name="connsiteY78" fmla="*/ 14288 h 1259681"/>
                <a:gd name="connsiteX79" fmla="*/ 575528 w 1937603"/>
                <a:gd name="connsiteY79" fmla="*/ 7144 h 1259681"/>
                <a:gd name="connsiteX80" fmla="*/ 585053 w 1937603"/>
                <a:gd name="connsiteY80" fmla="*/ 9525 h 1259681"/>
                <a:gd name="connsiteX81" fmla="*/ 606484 w 1937603"/>
                <a:gd name="connsiteY81" fmla="*/ 16669 h 1259681"/>
                <a:gd name="connsiteX82" fmla="*/ 613628 w 1937603"/>
                <a:gd name="connsiteY82" fmla="*/ 19050 h 1259681"/>
                <a:gd name="connsiteX83" fmla="*/ 620772 w 1937603"/>
                <a:gd name="connsiteY83" fmla="*/ 21431 h 1259681"/>
                <a:gd name="connsiteX84" fmla="*/ 649347 w 1937603"/>
                <a:gd name="connsiteY84" fmla="*/ 26194 h 1259681"/>
                <a:gd name="connsiteX85" fmla="*/ 656491 w 1937603"/>
                <a:gd name="connsiteY85" fmla="*/ 28575 h 1259681"/>
                <a:gd name="connsiteX86" fmla="*/ 663634 w 1937603"/>
                <a:gd name="connsiteY86" fmla="*/ 33338 h 1259681"/>
                <a:gd name="connsiteX87" fmla="*/ 680303 w 1937603"/>
                <a:gd name="connsiteY87" fmla="*/ 26194 h 1259681"/>
                <a:gd name="connsiteX88" fmla="*/ 694591 w 1937603"/>
                <a:gd name="connsiteY88" fmla="*/ 21431 h 1259681"/>
                <a:gd name="connsiteX89" fmla="*/ 701734 w 1937603"/>
                <a:gd name="connsiteY89" fmla="*/ 19050 h 1259681"/>
                <a:gd name="connsiteX90" fmla="*/ 708878 w 1937603"/>
                <a:gd name="connsiteY90" fmla="*/ 14288 h 1259681"/>
                <a:gd name="connsiteX91" fmla="*/ 723166 w 1937603"/>
                <a:gd name="connsiteY91" fmla="*/ 9525 h 1259681"/>
                <a:gd name="connsiteX92" fmla="*/ 749359 w 1937603"/>
                <a:gd name="connsiteY92" fmla="*/ 14288 h 1259681"/>
                <a:gd name="connsiteX93" fmla="*/ 763647 w 1937603"/>
                <a:gd name="connsiteY93" fmla="*/ 23813 h 1259681"/>
                <a:gd name="connsiteX94" fmla="*/ 770791 w 1937603"/>
                <a:gd name="connsiteY94" fmla="*/ 28575 h 1259681"/>
                <a:gd name="connsiteX95" fmla="*/ 789841 w 1937603"/>
                <a:gd name="connsiteY95" fmla="*/ 33338 h 1259681"/>
                <a:gd name="connsiteX96" fmla="*/ 796984 w 1937603"/>
                <a:gd name="connsiteY96" fmla="*/ 35719 h 1259681"/>
                <a:gd name="connsiteX97" fmla="*/ 799366 w 1937603"/>
                <a:gd name="connsiteY97" fmla="*/ 71438 h 1259681"/>
                <a:gd name="connsiteX98" fmla="*/ 804128 w 1937603"/>
                <a:gd name="connsiteY98" fmla="*/ 102394 h 1259681"/>
                <a:gd name="connsiteX99" fmla="*/ 806509 w 1937603"/>
                <a:gd name="connsiteY99" fmla="*/ 111919 h 1259681"/>
                <a:gd name="connsiteX100" fmla="*/ 816034 w 1937603"/>
                <a:gd name="connsiteY100" fmla="*/ 133350 h 1259681"/>
                <a:gd name="connsiteX101" fmla="*/ 820797 w 1937603"/>
                <a:gd name="connsiteY101" fmla="*/ 140494 h 1259681"/>
                <a:gd name="connsiteX102" fmla="*/ 827941 w 1937603"/>
                <a:gd name="connsiteY102" fmla="*/ 145256 h 1259681"/>
                <a:gd name="connsiteX103" fmla="*/ 837466 w 1937603"/>
                <a:gd name="connsiteY103" fmla="*/ 157163 h 1259681"/>
                <a:gd name="connsiteX104" fmla="*/ 851753 w 1937603"/>
                <a:gd name="connsiteY104" fmla="*/ 161925 h 1259681"/>
                <a:gd name="connsiteX105" fmla="*/ 856516 w 1937603"/>
                <a:gd name="connsiteY105" fmla="*/ 169069 h 1259681"/>
                <a:gd name="connsiteX106" fmla="*/ 870803 w 1937603"/>
                <a:gd name="connsiteY106" fmla="*/ 173831 h 1259681"/>
                <a:gd name="connsiteX107" fmla="*/ 877947 w 1937603"/>
                <a:gd name="connsiteY107" fmla="*/ 178594 h 1259681"/>
                <a:gd name="connsiteX108" fmla="*/ 904141 w 1937603"/>
                <a:gd name="connsiteY108" fmla="*/ 183356 h 1259681"/>
                <a:gd name="connsiteX109" fmla="*/ 920809 w 1937603"/>
                <a:gd name="connsiteY109" fmla="*/ 202406 h 1259681"/>
                <a:gd name="connsiteX110" fmla="*/ 930334 w 1937603"/>
                <a:gd name="connsiteY110" fmla="*/ 216694 h 1259681"/>
                <a:gd name="connsiteX111" fmla="*/ 932716 w 1937603"/>
                <a:gd name="connsiteY111" fmla="*/ 223838 h 1259681"/>
                <a:gd name="connsiteX112" fmla="*/ 947003 w 1937603"/>
                <a:gd name="connsiteY112" fmla="*/ 230981 h 1259681"/>
                <a:gd name="connsiteX113" fmla="*/ 956528 w 1937603"/>
                <a:gd name="connsiteY113" fmla="*/ 235744 h 1259681"/>
                <a:gd name="connsiteX114" fmla="*/ 968434 w 1937603"/>
                <a:gd name="connsiteY114" fmla="*/ 238125 h 1259681"/>
                <a:gd name="connsiteX115" fmla="*/ 975578 w 1937603"/>
                <a:gd name="connsiteY115" fmla="*/ 240506 h 1259681"/>
                <a:gd name="connsiteX116" fmla="*/ 987484 w 1937603"/>
                <a:gd name="connsiteY116" fmla="*/ 252413 h 1259681"/>
                <a:gd name="connsiteX117" fmla="*/ 994628 w 1937603"/>
                <a:gd name="connsiteY117" fmla="*/ 259556 h 1259681"/>
                <a:gd name="connsiteX118" fmla="*/ 999391 w 1937603"/>
                <a:gd name="connsiteY118" fmla="*/ 266700 h 1259681"/>
                <a:gd name="connsiteX119" fmla="*/ 1006534 w 1937603"/>
                <a:gd name="connsiteY119" fmla="*/ 269081 h 1259681"/>
                <a:gd name="connsiteX120" fmla="*/ 1016059 w 1937603"/>
                <a:gd name="connsiteY120" fmla="*/ 280988 h 1259681"/>
                <a:gd name="connsiteX121" fmla="*/ 1025584 w 1937603"/>
                <a:gd name="connsiteY121" fmla="*/ 295275 h 1259681"/>
                <a:gd name="connsiteX122" fmla="*/ 1027966 w 1937603"/>
                <a:gd name="connsiteY122" fmla="*/ 285750 h 1259681"/>
                <a:gd name="connsiteX123" fmla="*/ 1037491 w 1937603"/>
                <a:gd name="connsiteY123" fmla="*/ 271463 h 1259681"/>
                <a:gd name="connsiteX124" fmla="*/ 1042253 w 1937603"/>
                <a:gd name="connsiteY124" fmla="*/ 264319 h 1259681"/>
                <a:gd name="connsiteX125" fmla="*/ 1051778 w 1937603"/>
                <a:gd name="connsiteY125" fmla="*/ 242888 h 1259681"/>
                <a:gd name="connsiteX126" fmla="*/ 1058922 w 1937603"/>
                <a:gd name="connsiteY126" fmla="*/ 238125 h 1259681"/>
                <a:gd name="connsiteX127" fmla="*/ 1063684 w 1937603"/>
                <a:gd name="connsiteY127" fmla="*/ 230981 h 1259681"/>
                <a:gd name="connsiteX128" fmla="*/ 1087497 w 1937603"/>
                <a:gd name="connsiteY128" fmla="*/ 230981 h 1259681"/>
                <a:gd name="connsiteX129" fmla="*/ 1094641 w 1937603"/>
                <a:gd name="connsiteY129" fmla="*/ 235744 h 1259681"/>
                <a:gd name="connsiteX130" fmla="*/ 1099403 w 1937603"/>
                <a:gd name="connsiteY130" fmla="*/ 242888 h 1259681"/>
                <a:gd name="connsiteX131" fmla="*/ 1113691 w 1937603"/>
                <a:gd name="connsiteY131" fmla="*/ 247650 h 1259681"/>
                <a:gd name="connsiteX132" fmla="*/ 1120834 w 1937603"/>
                <a:gd name="connsiteY132" fmla="*/ 250031 h 1259681"/>
                <a:gd name="connsiteX133" fmla="*/ 1127978 w 1937603"/>
                <a:gd name="connsiteY133" fmla="*/ 252413 h 1259681"/>
                <a:gd name="connsiteX134" fmla="*/ 1163697 w 1937603"/>
                <a:gd name="connsiteY134" fmla="*/ 250031 h 1259681"/>
                <a:gd name="connsiteX135" fmla="*/ 1187509 w 1937603"/>
                <a:gd name="connsiteY135" fmla="*/ 247650 h 1259681"/>
                <a:gd name="connsiteX136" fmla="*/ 1227991 w 1937603"/>
                <a:gd name="connsiteY136" fmla="*/ 250031 h 1259681"/>
                <a:gd name="connsiteX137" fmla="*/ 1239897 w 1937603"/>
                <a:gd name="connsiteY137" fmla="*/ 264319 h 1259681"/>
                <a:gd name="connsiteX138" fmla="*/ 1247041 w 1937603"/>
                <a:gd name="connsiteY138" fmla="*/ 278606 h 1259681"/>
                <a:gd name="connsiteX139" fmla="*/ 1249422 w 1937603"/>
                <a:gd name="connsiteY139" fmla="*/ 285750 h 1259681"/>
                <a:gd name="connsiteX140" fmla="*/ 1251803 w 1937603"/>
                <a:gd name="connsiteY140" fmla="*/ 335756 h 1259681"/>
                <a:gd name="connsiteX141" fmla="*/ 1258947 w 1937603"/>
                <a:gd name="connsiteY141" fmla="*/ 333375 h 1259681"/>
                <a:gd name="connsiteX142" fmla="*/ 1273234 w 1937603"/>
                <a:gd name="connsiteY142" fmla="*/ 321469 h 1259681"/>
                <a:gd name="connsiteX143" fmla="*/ 1287522 w 1937603"/>
                <a:gd name="connsiteY143" fmla="*/ 311944 h 1259681"/>
                <a:gd name="connsiteX144" fmla="*/ 1316097 w 1937603"/>
                <a:gd name="connsiteY144" fmla="*/ 304800 h 1259681"/>
                <a:gd name="connsiteX145" fmla="*/ 1318478 w 1937603"/>
                <a:gd name="connsiteY145" fmla="*/ 297656 h 1259681"/>
                <a:gd name="connsiteX146" fmla="*/ 1325622 w 1937603"/>
                <a:gd name="connsiteY146" fmla="*/ 290513 h 1259681"/>
                <a:gd name="connsiteX147" fmla="*/ 1332766 w 1937603"/>
                <a:gd name="connsiteY147" fmla="*/ 288131 h 1259681"/>
                <a:gd name="connsiteX148" fmla="*/ 1363722 w 1937603"/>
                <a:gd name="connsiteY148" fmla="*/ 285750 h 1259681"/>
                <a:gd name="connsiteX149" fmla="*/ 1378009 w 1937603"/>
                <a:gd name="connsiteY149" fmla="*/ 283369 h 1259681"/>
                <a:gd name="connsiteX150" fmla="*/ 1411347 w 1937603"/>
                <a:gd name="connsiteY150" fmla="*/ 280988 h 1259681"/>
                <a:gd name="connsiteX151" fmla="*/ 1430397 w 1937603"/>
                <a:gd name="connsiteY151" fmla="*/ 276225 h 1259681"/>
                <a:gd name="connsiteX152" fmla="*/ 1439922 w 1937603"/>
                <a:gd name="connsiteY152" fmla="*/ 266700 h 1259681"/>
                <a:gd name="connsiteX153" fmla="*/ 1451828 w 1937603"/>
                <a:gd name="connsiteY153" fmla="*/ 257175 h 1259681"/>
                <a:gd name="connsiteX154" fmla="*/ 1456591 w 1937603"/>
                <a:gd name="connsiteY154" fmla="*/ 250031 h 1259681"/>
                <a:gd name="connsiteX155" fmla="*/ 1482784 w 1937603"/>
                <a:gd name="connsiteY155" fmla="*/ 250031 h 1259681"/>
                <a:gd name="connsiteX156" fmla="*/ 1489928 w 1937603"/>
                <a:gd name="connsiteY156" fmla="*/ 254794 h 1259681"/>
                <a:gd name="connsiteX157" fmla="*/ 1494691 w 1937603"/>
                <a:gd name="connsiteY157" fmla="*/ 261938 h 1259681"/>
                <a:gd name="connsiteX158" fmla="*/ 1501834 w 1937603"/>
                <a:gd name="connsiteY158" fmla="*/ 264319 h 1259681"/>
                <a:gd name="connsiteX159" fmla="*/ 1523266 w 1937603"/>
                <a:gd name="connsiteY159" fmla="*/ 261938 h 1259681"/>
                <a:gd name="connsiteX160" fmla="*/ 1537553 w 1937603"/>
                <a:gd name="connsiteY160" fmla="*/ 257175 h 1259681"/>
                <a:gd name="connsiteX161" fmla="*/ 1544697 w 1937603"/>
                <a:gd name="connsiteY161" fmla="*/ 235744 h 1259681"/>
                <a:gd name="connsiteX162" fmla="*/ 1537553 w 1937603"/>
                <a:gd name="connsiteY162" fmla="*/ 228600 h 1259681"/>
                <a:gd name="connsiteX163" fmla="*/ 1532791 w 1937603"/>
                <a:gd name="connsiteY163" fmla="*/ 238125 h 1259681"/>
                <a:gd name="connsiteX164" fmla="*/ 1525647 w 1937603"/>
                <a:gd name="connsiteY164" fmla="*/ 257175 h 1259681"/>
                <a:gd name="connsiteX165" fmla="*/ 1513741 w 1937603"/>
                <a:gd name="connsiteY165" fmla="*/ 259556 h 1259681"/>
                <a:gd name="connsiteX166" fmla="*/ 1520884 w 1937603"/>
                <a:gd name="connsiteY166" fmla="*/ 264319 h 1259681"/>
                <a:gd name="connsiteX167" fmla="*/ 1535172 w 1937603"/>
                <a:gd name="connsiteY167" fmla="*/ 254794 h 1259681"/>
                <a:gd name="connsiteX168" fmla="*/ 1549459 w 1937603"/>
                <a:gd name="connsiteY168" fmla="*/ 245269 h 1259681"/>
                <a:gd name="connsiteX169" fmla="*/ 1556603 w 1937603"/>
                <a:gd name="connsiteY169" fmla="*/ 240506 h 1259681"/>
                <a:gd name="connsiteX170" fmla="*/ 1561366 w 1937603"/>
                <a:gd name="connsiteY170" fmla="*/ 226219 h 1259681"/>
                <a:gd name="connsiteX171" fmla="*/ 1570891 w 1937603"/>
                <a:gd name="connsiteY171" fmla="*/ 211931 h 1259681"/>
                <a:gd name="connsiteX172" fmla="*/ 1573272 w 1937603"/>
                <a:gd name="connsiteY172" fmla="*/ 204788 h 1259681"/>
                <a:gd name="connsiteX173" fmla="*/ 1580416 w 1937603"/>
                <a:gd name="connsiteY173" fmla="*/ 202406 h 1259681"/>
                <a:gd name="connsiteX174" fmla="*/ 1606609 w 1937603"/>
                <a:gd name="connsiteY174" fmla="*/ 204788 h 1259681"/>
                <a:gd name="connsiteX175" fmla="*/ 1620897 w 1937603"/>
                <a:gd name="connsiteY175" fmla="*/ 209550 h 1259681"/>
                <a:gd name="connsiteX176" fmla="*/ 1628041 w 1937603"/>
                <a:gd name="connsiteY176" fmla="*/ 211931 h 1259681"/>
                <a:gd name="connsiteX177" fmla="*/ 1642328 w 1937603"/>
                <a:gd name="connsiteY177" fmla="*/ 221456 h 1259681"/>
                <a:gd name="connsiteX178" fmla="*/ 1654234 w 1937603"/>
                <a:gd name="connsiteY178" fmla="*/ 235744 h 1259681"/>
                <a:gd name="connsiteX179" fmla="*/ 1649472 w 1937603"/>
                <a:gd name="connsiteY179" fmla="*/ 254794 h 1259681"/>
                <a:gd name="connsiteX180" fmla="*/ 1644709 w 1937603"/>
                <a:gd name="connsiteY180" fmla="*/ 261938 h 1259681"/>
                <a:gd name="connsiteX181" fmla="*/ 1647091 w 1937603"/>
                <a:gd name="connsiteY181" fmla="*/ 288131 h 1259681"/>
                <a:gd name="connsiteX182" fmla="*/ 1663759 w 1937603"/>
                <a:gd name="connsiteY182" fmla="*/ 295275 h 1259681"/>
                <a:gd name="connsiteX183" fmla="*/ 1689953 w 1937603"/>
                <a:gd name="connsiteY183" fmla="*/ 300038 h 1259681"/>
                <a:gd name="connsiteX184" fmla="*/ 1704241 w 1937603"/>
                <a:gd name="connsiteY184" fmla="*/ 304800 h 1259681"/>
                <a:gd name="connsiteX185" fmla="*/ 1747103 w 1937603"/>
                <a:gd name="connsiteY185" fmla="*/ 307181 h 1259681"/>
                <a:gd name="connsiteX186" fmla="*/ 1754247 w 1937603"/>
                <a:gd name="connsiteY186" fmla="*/ 314325 h 1259681"/>
                <a:gd name="connsiteX187" fmla="*/ 1763772 w 1937603"/>
                <a:gd name="connsiteY187" fmla="*/ 319088 h 1259681"/>
                <a:gd name="connsiteX188" fmla="*/ 1773297 w 1937603"/>
                <a:gd name="connsiteY188" fmla="*/ 333375 h 1259681"/>
                <a:gd name="connsiteX189" fmla="*/ 1778059 w 1937603"/>
                <a:gd name="connsiteY189" fmla="*/ 347663 h 1259681"/>
                <a:gd name="connsiteX190" fmla="*/ 1780441 w 1937603"/>
                <a:gd name="connsiteY190" fmla="*/ 354806 h 1259681"/>
                <a:gd name="connsiteX191" fmla="*/ 1785203 w 1937603"/>
                <a:gd name="connsiteY191" fmla="*/ 361950 h 1259681"/>
                <a:gd name="connsiteX192" fmla="*/ 1794728 w 1937603"/>
                <a:gd name="connsiteY192" fmla="*/ 383381 h 1259681"/>
                <a:gd name="connsiteX193" fmla="*/ 1801872 w 1937603"/>
                <a:gd name="connsiteY193" fmla="*/ 390525 h 1259681"/>
                <a:gd name="connsiteX194" fmla="*/ 1804253 w 1937603"/>
                <a:gd name="connsiteY194" fmla="*/ 397669 h 1259681"/>
                <a:gd name="connsiteX195" fmla="*/ 1811397 w 1937603"/>
                <a:gd name="connsiteY195" fmla="*/ 411956 h 1259681"/>
                <a:gd name="connsiteX196" fmla="*/ 1809016 w 1937603"/>
                <a:gd name="connsiteY196" fmla="*/ 442913 h 1259681"/>
                <a:gd name="connsiteX197" fmla="*/ 1799491 w 1937603"/>
                <a:gd name="connsiteY197" fmla="*/ 464344 h 1259681"/>
                <a:gd name="connsiteX198" fmla="*/ 1794728 w 1937603"/>
                <a:gd name="connsiteY198" fmla="*/ 478631 h 1259681"/>
                <a:gd name="connsiteX199" fmla="*/ 1792347 w 1937603"/>
                <a:gd name="connsiteY199" fmla="*/ 485775 h 1259681"/>
                <a:gd name="connsiteX200" fmla="*/ 1782822 w 1937603"/>
                <a:gd name="connsiteY200" fmla="*/ 500063 h 1259681"/>
                <a:gd name="connsiteX201" fmla="*/ 1778059 w 1937603"/>
                <a:gd name="connsiteY201" fmla="*/ 507206 h 1259681"/>
                <a:gd name="connsiteX202" fmla="*/ 1770916 w 1937603"/>
                <a:gd name="connsiteY202" fmla="*/ 511969 h 1259681"/>
                <a:gd name="connsiteX203" fmla="*/ 1759009 w 1937603"/>
                <a:gd name="connsiteY203" fmla="*/ 523875 h 1259681"/>
                <a:gd name="connsiteX204" fmla="*/ 1754247 w 1937603"/>
                <a:gd name="connsiteY204" fmla="*/ 531019 h 1259681"/>
                <a:gd name="connsiteX205" fmla="*/ 1759009 w 1937603"/>
                <a:gd name="connsiteY205" fmla="*/ 545306 h 1259681"/>
                <a:gd name="connsiteX206" fmla="*/ 1768534 w 1937603"/>
                <a:gd name="connsiteY206" fmla="*/ 559594 h 1259681"/>
                <a:gd name="connsiteX207" fmla="*/ 1770916 w 1937603"/>
                <a:gd name="connsiteY207" fmla="*/ 566738 h 1259681"/>
                <a:gd name="connsiteX208" fmla="*/ 1780441 w 1937603"/>
                <a:gd name="connsiteY208" fmla="*/ 581025 h 1259681"/>
                <a:gd name="connsiteX209" fmla="*/ 1787584 w 1937603"/>
                <a:gd name="connsiteY209" fmla="*/ 607219 h 1259681"/>
                <a:gd name="connsiteX210" fmla="*/ 1792347 w 1937603"/>
                <a:gd name="connsiteY210" fmla="*/ 640556 h 1259681"/>
                <a:gd name="connsiteX211" fmla="*/ 1794728 w 1937603"/>
                <a:gd name="connsiteY211" fmla="*/ 654844 h 1259681"/>
                <a:gd name="connsiteX212" fmla="*/ 1799491 w 1937603"/>
                <a:gd name="connsiteY212" fmla="*/ 669131 h 1259681"/>
                <a:gd name="connsiteX213" fmla="*/ 1806634 w 1937603"/>
                <a:gd name="connsiteY213" fmla="*/ 676275 h 1259681"/>
                <a:gd name="connsiteX214" fmla="*/ 1811397 w 1937603"/>
                <a:gd name="connsiteY214" fmla="*/ 683419 h 1259681"/>
                <a:gd name="connsiteX215" fmla="*/ 1818541 w 1937603"/>
                <a:gd name="connsiteY215" fmla="*/ 688181 h 1259681"/>
                <a:gd name="connsiteX216" fmla="*/ 1825684 w 1937603"/>
                <a:gd name="connsiteY216" fmla="*/ 695325 h 1259681"/>
                <a:gd name="connsiteX217" fmla="*/ 1842353 w 1937603"/>
                <a:gd name="connsiteY217" fmla="*/ 704850 h 1259681"/>
                <a:gd name="connsiteX218" fmla="*/ 1863784 w 1937603"/>
                <a:gd name="connsiteY218" fmla="*/ 711994 h 1259681"/>
                <a:gd name="connsiteX219" fmla="*/ 1870928 w 1937603"/>
                <a:gd name="connsiteY219" fmla="*/ 714375 h 1259681"/>
                <a:gd name="connsiteX220" fmla="*/ 1878072 w 1937603"/>
                <a:gd name="connsiteY220" fmla="*/ 721519 h 1259681"/>
                <a:gd name="connsiteX221" fmla="*/ 1880453 w 1937603"/>
                <a:gd name="connsiteY221" fmla="*/ 728663 h 1259681"/>
                <a:gd name="connsiteX222" fmla="*/ 1889978 w 1937603"/>
                <a:gd name="connsiteY222" fmla="*/ 742950 h 1259681"/>
                <a:gd name="connsiteX223" fmla="*/ 1894741 w 1937603"/>
                <a:gd name="connsiteY223" fmla="*/ 750094 h 1259681"/>
                <a:gd name="connsiteX224" fmla="*/ 1899503 w 1937603"/>
                <a:gd name="connsiteY224" fmla="*/ 766763 h 1259681"/>
                <a:gd name="connsiteX225" fmla="*/ 1904266 w 1937603"/>
                <a:gd name="connsiteY225" fmla="*/ 781050 h 1259681"/>
                <a:gd name="connsiteX226" fmla="*/ 1909028 w 1937603"/>
                <a:gd name="connsiteY226" fmla="*/ 788194 h 1259681"/>
                <a:gd name="connsiteX227" fmla="*/ 1913791 w 1937603"/>
                <a:gd name="connsiteY227" fmla="*/ 802481 h 1259681"/>
                <a:gd name="connsiteX228" fmla="*/ 1918553 w 1937603"/>
                <a:gd name="connsiteY228" fmla="*/ 816769 h 1259681"/>
                <a:gd name="connsiteX229" fmla="*/ 1920934 w 1937603"/>
                <a:gd name="connsiteY229" fmla="*/ 823913 h 1259681"/>
                <a:gd name="connsiteX230" fmla="*/ 1925697 w 1937603"/>
                <a:gd name="connsiteY230" fmla="*/ 831056 h 1259681"/>
                <a:gd name="connsiteX231" fmla="*/ 1930459 w 1937603"/>
                <a:gd name="connsiteY231" fmla="*/ 845344 h 1259681"/>
                <a:gd name="connsiteX232" fmla="*/ 1932841 w 1937603"/>
                <a:gd name="connsiteY232" fmla="*/ 852488 h 1259681"/>
                <a:gd name="connsiteX233" fmla="*/ 1937603 w 1937603"/>
                <a:gd name="connsiteY233" fmla="*/ 859631 h 1259681"/>
                <a:gd name="connsiteX234" fmla="*/ 1932841 w 1937603"/>
                <a:gd name="connsiteY234" fmla="*/ 876300 h 1259681"/>
                <a:gd name="connsiteX235" fmla="*/ 1925697 w 1937603"/>
                <a:gd name="connsiteY235" fmla="*/ 881063 h 1259681"/>
                <a:gd name="connsiteX236" fmla="*/ 1901884 w 1937603"/>
                <a:gd name="connsiteY236" fmla="*/ 916781 h 1259681"/>
                <a:gd name="connsiteX237" fmla="*/ 1897122 w 1937603"/>
                <a:gd name="connsiteY237" fmla="*/ 923925 h 1259681"/>
                <a:gd name="connsiteX238" fmla="*/ 1892359 w 1937603"/>
                <a:gd name="connsiteY238" fmla="*/ 931069 h 1259681"/>
                <a:gd name="connsiteX239" fmla="*/ 1889978 w 1937603"/>
                <a:gd name="connsiteY239" fmla="*/ 962025 h 1259681"/>
                <a:gd name="connsiteX240" fmla="*/ 1885216 w 1937603"/>
                <a:gd name="connsiteY240" fmla="*/ 976313 h 1259681"/>
                <a:gd name="connsiteX241" fmla="*/ 1882834 w 1937603"/>
                <a:gd name="connsiteY241" fmla="*/ 1012031 h 1259681"/>
                <a:gd name="connsiteX242" fmla="*/ 1878072 w 1937603"/>
                <a:gd name="connsiteY242" fmla="*/ 1038225 h 1259681"/>
                <a:gd name="connsiteX243" fmla="*/ 1873309 w 1937603"/>
                <a:gd name="connsiteY243" fmla="*/ 1045369 h 1259681"/>
                <a:gd name="connsiteX244" fmla="*/ 1875691 w 1937603"/>
                <a:gd name="connsiteY244" fmla="*/ 1054894 h 1259681"/>
                <a:gd name="connsiteX245" fmla="*/ 1868547 w 1937603"/>
                <a:gd name="connsiteY245" fmla="*/ 1085850 h 1259681"/>
                <a:gd name="connsiteX246" fmla="*/ 1866166 w 1937603"/>
                <a:gd name="connsiteY246" fmla="*/ 1092994 h 1259681"/>
                <a:gd name="connsiteX247" fmla="*/ 1861403 w 1937603"/>
                <a:gd name="connsiteY247" fmla="*/ 1100138 h 1259681"/>
                <a:gd name="connsiteX248" fmla="*/ 1847116 w 1937603"/>
                <a:gd name="connsiteY248" fmla="*/ 1104900 h 1259681"/>
                <a:gd name="connsiteX249" fmla="*/ 1835209 w 1937603"/>
                <a:gd name="connsiteY249" fmla="*/ 1119188 h 1259681"/>
                <a:gd name="connsiteX250" fmla="*/ 1825684 w 1937603"/>
                <a:gd name="connsiteY250" fmla="*/ 1133475 h 1259681"/>
                <a:gd name="connsiteX251" fmla="*/ 1811397 w 1937603"/>
                <a:gd name="connsiteY251" fmla="*/ 1143000 h 1259681"/>
                <a:gd name="connsiteX252" fmla="*/ 1806634 w 1937603"/>
                <a:gd name="connsiteY252" fmla="*/ 1150144 h 1259681"/>
                <a:gd name="connsiteX253" fmla="*/ 1799491 w 1937603"/>
                <a:gd name="connsiteY253" fmla="*/ 1152525 h 1259681"/>
                <a:gd name="connsiteX254" fmla="*/ 1797109 w 1937603"/>
                <a:gd name="connsiteY254" fmla="*/ 1159669 h 1259681"/>
                <a:gd name="connsiteX255" fmla="*/ 1792347 w 1937603"/>
                <a:gd name="connsiteY255" fmla="*/ 1166813 h 1259681"/>
                <a:gd name="connsiteX256" fmla="*/ 1785203 w 1937603"/>
                <a:gd name="connsiteY256" fmla="*/ 1181100 h 1259681"/>
                <a:gd name="connsiteX257" fmla="*/ 1780441 w 1937603"/>
                <a:gd name="connsiteY257" fmla="*/ 1202531 h 1259681"/>
                <a:gd name="connsiteX258" fmla="*/ 1785203 w 1937603"/>
                <a:gd name="connsiteY258" fmla="*/ 1228725 h 1259681"/>
                <a:gd name="connsiteX259" fmla="*/ 1782822 w 1937603"/>
                <a:gd name="connsiteY259" fmla="*/ 1238250 h 1259681"/>
                <a:gd name="connsiteX260" fmla="*/ 1730434 w 1937603"/>
                <a:gd name="connsiteY260" fmla="*/ 1240631 h 1259681"/>
                <a:gd name="connsiteX261" fmla="*/ 1723291 w 1937603"/>
                <a:gd name="connsiteY261" fmla="*/ 1243013 h 1259681"/>
                <a:gd name="connsiteX262" fmla="*/ 1720909 w 1937603"/>
                <a:gd name="connsiteY262" fmla="*/ 1250156 h 1259681"/>
                <a:gd name="connsiteX263" fmla="*/ 1713766 w 1937603"/>
                <a:gd name="connsiteY263" fmla="*/ 1252538 h 1259681"/>
                <a:gd name="connsiteX264" fmla="*/ 1699478 w 1937603"/>
                <a:gd name="connsiteY264" fmla="*/ 1259681 h 1259681"/>
                <a:gd name="connsiteX265" fmla="*/ 1678047 w 1937603"/>
                <a:gd name="connsiteY265" fmla="*/ 1254919 h 1259681"/>
                <a:gd name="connsiteX266" fmla="*/ 1663759 w 1937603"/>
                <a:gd name="connsiteY266" fmla="*/ 1250156 h 1259681"/>
                <a:gd name="connsiteX267" fmla="*/ 1656616 w 1937603"/>
                <a:gd name="connsiteY267" fmla="*/ 1247775 h 1259681"/>
                <a:gd name="connsiteX268" fmla="*/ 1649472 w 1937603"/>
                <a:gd name="connsiteY268" fmla="*/ 1245394 h 1259681"/>
                <a:gd name="connsiteX269" fmla="*/ 1635184 w 1937603"/>
                <a:gd name="connsiteY269" fmla="*/ 1235869 h 1259681"/>
                <a:gd name="connsiteX270" fmla="*/ 1628041 w 1937603"/>
                <a:gd name="connsiteY270" fmla="*/ 1228725 h 1259681"/>
                <a:gd name="connsiteX271" fmla="*/ 1623278 w 1937603"/>
                <a:gd name="connsiteY271" fmla="*/ 1221581 h 1259681"/>
                <a:gd name="connsiteX272" fmla="*/ 1616134 w 1937603"/>
                <a:gd name="connsiteY272" fmla="*/ 1216819 h 1259681"/>
                <a:gd name="connsiteX273" fmla="*/ 1606609 w 1937603"/>
                <a:gd name="connsiteY273" fmla="*/ 1202531 h 1259681"/>
                <a:gd name="connsiteX274" fmla="*/ 1599466 w 1937603"/>
                <a:gd name="connsiteY274" fmla="*/ 1195388 h 1259681"/>
                <a:gd name="connsiteX275" fmla="*/ 1594703 w 1937603"/>
                <a:gd name="connsiteY275" fmla="*/ 1188244 h 1259681"/>
                <a:gd name="connsiteX276" fmla="*/ 1580416 w 1937603"/>
                <a:gd name="connsiteY276" fmla="*/ 1183481 h 1259681"/>
                <a:gd name="connsiteX277" fmla="*/ 1532791 w 1937603"/>
                <a:gd name="connsiteY277" fmla="*/ 1183481 h 1259681"/>
                <a:gd name="connsiteX278" fmla="*/ 1518503 w 1937603"/>
                <a:gd name="connsiteY278" fmla="*/ 1178719 h 1259681"/>
                <a:gd name="connsiteX279" fmla="*/ 1511359 w 1937603"/>
                <a:gd name="connsiteY279" fmla="*/ 1171575 h 1259681"/>
                <a:gd name="connsiteX280" fmla="*/ 1497072 w 1937603"/>
                <a:gd name="connsiteY280" fmla="*/ 1162050 h 1259681"/>
                <a:gd name="connsiteX281" fmla="*/ 1423253 w 1937603"/>
                <a:gd name="connsiteY281" fmla="*/ 1157288 h 1259681"/>
                <a:gd name="connsiteX282" fmla="*/ 1411347 w 1937603"/>
                <a:gd name="connsiteY282" fmla="*/ 1145381 h 1259681"/>
                <a:gd name="connsiteX283" fmla="*/ 1404203 w 1937603"/>
                <a:gd name="connsiteY283" fmla="*/ 1140619 h 1259681"/>
                <a:gd name="connsiteX284" fmla="*/ 1389916 w 1937603"/>
                <a:gd name="connsiteY284" fmla="*/ 1119188 h 1259681"/>
                <a:gd name="connsiteX285" fmla="*/ 1385153 w 1937603"/>
                <a:gd name="connsiteY285" fmla="*/ 1112044 h 1259681"/>
                <a:gd name="connsiteX286" fmla="*/ 1378009 w 1937603"/>
                <a:gd name="connsiteY286" fmla="*/ 1104900 h 1259681"/>
                <a:gd name="connsiteX287" fmla="*/ 1373247 w 1937603"/>
                <a:gd name="connsiteY287" fmla="*/ 1097756 h 1259681"/>
                <a:gd name="connsiteX288" fmla="*/ 1358959 w 1937603"/>
                <a:gd name="connsiteY288" fmla="*/ 1088231 h 1259681"/>
                <a:gd name="connsiteX289" fmla="*/ 1351816 w 1937603"/>
                <a:gd name="connsiteY289" fmla="*/ 1083469 h 1259681"/>
                <a:gd name="connsiteX290" fmla="*/ 1342291 w 1937603"/>
                <a:gd name="connsiteY290" fmla="*/ 1081088 h 1259681"/>
                <a:gd name="connsiteX291" fmla="*/ 1316097 w 1937603"/>
                <a:gd name="connsiteY291" fmla="*/ 1083469 h 1259681"/>
                <a:gd name="connsiteX292" fmla="*/ 1308953 w 1937603"/>
                <a:gd name="connsiteY292" fmla="*/ 1085850 h 1259681"/>
                <a:gd name="connsiteX293" fmla="*/ 1299428 w 1937603"/>
                <a:gd name="connsiteY293" fmla="*/ 1088231 h 1259681"/>
                <a:gd name="connsiteX294" fmla="*/ 1275616 w 1937603"/>
                <a:gd name="connsiteY294" fmla="*/ 1097756 h 1259681"/>
                <a:gd name="connsiteX295" fmla="*/ 1268472 w 1937603"/>
                <a:gd name="connsiteY295" fmla="*/ 1100138 h 1259681"/>
                <a:gd name="connsiteX296" fmla="*/ 1244659 w 1937603"/>
                <a:gd name="connsiteY296" fmla="*/ 1097756 h 1259681"/>
                <a:gd name="connsiteX297" fmla="*/ 1237516 w 1937603"/>
                <a:gd name="connsiteY297" fmla="*/ 1095375 h 1259681"/>
                <a:gd name="connsiteX298" fmla="*/ 1223228 w 1937603"/>
                <a:gd name="connsiteY298" fmla="*/ 1092994 h 1259681"/>
                <a:gd name="connsiteX299" fmla="*/ 1216084 w 1937603"/>
                <a:gd name="connsiteY299" fmla="*/ 1085850 h 1259681"/>
                <a:gd name="connsiteX300" fmla="*/ 1208941 w 1937603"/>
                <a:gd name="connsiteY300" fmla="*/ 1076325 h 1259681"/>
                <a:gd name="connsiteX301" fmla="*/ 1204178 w 1937603"/>
                <a:gd name="connsiteY301" fmla="*/ 1069181 h 1259681"/>
                <a:gd name="connsiteX302" fmla="*/ 1197034 w 1937603"/>
                <a:gd name="connsiteY302" fmla="*/ 1062038 h 1259681"/>
                <a:gd name="connsiteX303" fmla="*/ 1192272 w 1937603"/>
                <a:gd name="connsiteY303" fmla="*/ 1054894 h 1259681"/>
                <a:gd name="connsiteX304" fmla="*/ 1163697 w 1937603"/>
                <a:gd name="connsiteY304" fmla="*/ 1040606 h 1259681"/>
                <a:gd name="connsiteX305" fmla="*/ 1142266 w 1937603"/>
                <a:gd name="connsiteY305" fmla="*/ 1038225 h 1259681"/>
                <a:gd name="connsiteX306" fmla="*/ 1104166 w 1937603"/>
                <a:gd name="connsiteY306" fmla="*/ 1045369 h 1259681"/>
                <a:gd name="connsiteX307" fmla="*/ 1097022 w 1937603"/>
                <a:gd name="connsiteY307" fmla="*/ 1050131 h 1259681"/>
                <a:gd name="connsiteX308" fmla="*/ 1082734 w 1937603"/>
                <a:gd name="connsiteY308" fmla="*/ 1054894 h 1259681"/>
                <a:gd name="connsiteX309" fmla="*/ 1075591 w 1937603"/>
                <a:gd name="connsiteY309" fmla="*/ 1057275 h 1259681"/>
                <a:gd name="connsiteX310" fmla="*/ 1008916 w 1937603"/>
                <a:gd name="connsiteY310" fmla="*/ 1057275 h 1259681"/>
                <a:gd name="connsiteX311" fmla="*/ 982722 w 1937603"/>
                <a:gd name="connsiteY311" fmla="*/ 1064419 h 1259681"/>
                <a:gd name="connsiteX312" fmla="*/ 968434 w 1937603"/>
                <a:gd name="connsiteY312" fmla="*/ 1069181 h 1259681"/>
                <a:gd name="connsiteX313" fmla="*/ 961291 w 1937603"/>
                <a:gd name="connsiteY313" fmla="*/ 1071563 h 1259681"/>
                <a:gd name="connsiteX314" fmla="*/ 954147 w 1937603"/>
                <a:gd name="connsiteY314" fmla="*/ 1073944 h 1259681"/>
                <a:gd name="connsiteX315" fmla="*/ 932716 w 1937603"/>
                <a:gd name="connsiteY315" fmla="*/ 1083469 h 1259681"/>
                <a:gd name="connsiteX316" fmla="*/ 925572 w 1937603"/>
                <a:gd name="connsiteY316" fmla="*/ 1085850 h 1259681"/>
                <a:gd name="connsiteX317" fmla="*/ 918428 w 1937603"/>
                <a:gd name="connsiteY317" fmla="*/ 1088231 h 1259681"/>
                <a:gd name="connsiteX318" fmla="*/ 899378 w 1937603"/>
                <a:gd name="connsiteY318" fmla="*/ 1083469 h 1259681"/>
                <a:gd name="connsiteX319" fmla="*/ 885091 w 1937603"/>
                <a:gd name="connsiteY319" fmla="*/ 1071563 h 1259681"/>
                <a:gd name="connsiteX320" fmla="*/ 877947 w 1937603"/>
                <a:gd name="connsiteY320" fmla="*/ 1069181 h 1259681"/>
                <a:gd name="connsiteX321" fmla="*/ 870803 w 1937603"/>
                <a:gd name="connsiteY321" fmla="*/ 1064419 h 1259681"/>
                <a:gd name="connsiteX322" fmla="*/ 856516 w 1937603"/>
                <a:gd name="connsiteY322" fmla="*/ 1059656 h 1259681"/>
                <a:gd name="connsiteX323" fmla="*/ 849372 w 1937603"/>
                <a:gd name="connsiteY323" fmla="*/ 1050131 h 1259681"/>
                <a:gd name="connsiteX324" fmla="*/ 844609 w 1937603"/>
                <a:gd name="connsiteY324" fmla="*/ 1042988 h 1259681"/>
                <a:gd name="connsiteX325" fmla="*/ 837466 w 1937603"/>
                <a:gd name="connsiteY325" fmla="*/ 1038225 h 1259681"/>
                <a:gd name="connsiteX326" fmla="*/ 827941 w 1937603"/>
                <a:gd name="connsiteY326" fmla="*/ 1023938 h 1259681"/>
                <a:gd name="connsiteX327" fmla="*/ 823178 w 1937603"/>
                <a:gd name="connsiteY327" fmla="*/ 1009650 h 1259681"/>
                <a:gd name="connsiteX328" fmla="*/ 818416 w 1937603"/>
                <a:gd name="connsiteY328" fmla="*/ 1002506 h 1259681"/>
                <a:gd name="connsiteX329" fmla="*/ 816034 w 1937603"/>
                <a:gd name="connsiteY329" fmla="*/ 995363 h 1259681"/>
                <a:gd name="connsiteX330" fmla="*/ 799366 w 1937603"/>
                <a:gd name="connsiteY330" fmla="*/ 976313 h 1259681"/>
                <a:gd name="connsiteX331" fmla="*/ 792222 w 1937603"/>
                <a:gd name="connsiteY331" fmla="*/ 973931 h 1259681"/>
                <a:gd name="connsiteX332" fmla="*/ 785078 w 1937603"/>
                <a:gd name="connsiteY332" fmla="*/ 976313 h 1259681"/>
                <a:gd name="connsiteX333" fmla="*/ 775553 w 1937603"/>
                <a:gd name="connsiteY333" fmla="*/ 978694 h 1259681"/>
                <a:gd name="connsiteX334" fmla="*/ 758884 w 1937603"/>
                <a:gd name="connsiteY334" fmla="*/ 985838 h 1259681"/>
                <a:gd name="connsiteX335" fmla="*/ 751741 w 1937603"/>
                <a:gd name="connsiteY335" fmla="*/ 992981 h 1259681"/>
                <a:gd name="connsiteX336" fmla="*/ 742216 w 1937603"/>
                <a:gd name="connsiteY336" fmla="*/ 995363 h 1259681"/>
                <a:gd name="connsiteX337" fmla="*/ 727928 w 1937603"/>
                <a:gd name="connsiteY337" fmla="*/ 1000125 h 1259681"/>
                <a:gd name="connsiteX338" fmla="*/ 720784 w 1937603"/>
                <a:gd name="connsiteY338" fmla="*/ 1002506 h 1259681"/>
                <a:gd name="connsiteX339" fmla="*/ 713641 w 1937603"/>
                <a:gd name="connsiteY339" fmla="*/ 1007269 h 1259681"/>
                <a:gd name="connsiteX340" fmla="*/ 706497 w 1937603"/>
                <a:gd name="connsiteY340" fmla="*/ 1009650 h 1259681"/>
                <a:gd name="connsiteX341" fmla="*/ 689828 w 1937603"/>
                <a:gd name="connsiteY341" fmla="*/ 1028700 h 1259681"/>
                <a:gd name="connsiteX342" fmla="*/ 685066 w 1937603"/>
                <a:gd name="connsiteY342" fmla="*/ 1035844 h 1259681"/>
                <a:gd name="connsiteX343" fmla="*/ 670778 w 1937603"/>
                <a:gd name="connsiteY343" fmla="*/ 1047750 h 1259681"/>
                <a:gd name="connsiteX344" fmla="*/ 663634 w 1937603"/>
                <a:gd name="connsiteY344" fmla="*/ 1062038 h 1259681"/>
                <a:gd name="connsiteX345" fmla="*/ 658872 w 1937603"/>
                <a:gd name="connsiteY345" fmla="*/ 1076325 h 1259681"/>
                <a:gd name="connsiteX346" fmla="*/ 649347 w 1937603"/>
                <a:gd name="connsiteY346" fmla="*/ 1090613 h 1259681"/>
                <a:gd name="connsiteX347" fmla="*/ 644584 w 1937603"/>
                <a:gd name="connsiteY347" fmla="*/ 1097756 h 1259681"/>
                <a:gd name="connsiteX348" fmla="*/ 637441 w 1937603"/>
                <a:gd name="connsiteY348" fmla="*/ 1119188 h 1259681"/>
                <a:gd name="connsiteX349" fmla="*/ 635059 w 1937603"/>
                <a:gd name="connsiteY349" fmla="*/ 1126331 h 1259681"/>
                <a:gd name="connsiteX350" fmla="*/ 623153 w 1937603"/>
                <a:gd name="connsiteY350" fmla="*/ 1140619 h 1259681"/>
                <a:gd name="connsiteX351" fmla="*/ 618391 w 1937603"/>
                <a:gd name="connsiteY351" fmla="*/ 1147763 h 1259681"/>
                <a:gd name="connsiteX352" fmla="*/ 604103 w 1937603"/>
                <a:gd name="connsiteY352" fmla="*/ 1154906 h 1259681"/>
                <a:gd name="connsiteX353" fmla="*/ 596959 w 1937603"/>
                <a:gd name="connsiteY353" fmla="*/ 1159669 h 1259681"/>
                <a:gd name="connsiteX354" fmla="*/ 589816 w 1937603"/>
                <a:gd name="connsiteY354" fmla="*/ 1162050 h 1259681"/>
                <a:gd name="connsiteX355" fmla="*/ 582672 w 1937603"/>
                <a:gd name="connsiteY355" fmla="*/ 1169194 h 1259681"/>
                <a:gd name="connsiteX356" fmla="*/ 561241 w 1937603"/>
                <a:gd name="connsiteY356" fmla="*/ 1181100 h 1259681"/>
                <a:gd name="connsiteX357" fmla="*/ 554097 w 1937603"/>
                <a:gd name="connsiteY357" fmla="*/ 1185863 h 1259681"/>
                <a:gd name="connsiteX358" fmla="*/ 546953 w 1937603"/>
                <a:gd name="connsiteY358" fmla="*/ 1188244 h 1259681"/>
                <a:gd name="connsiteX359" fmla="*/ 532666 w 1937603"/>
                <a:gd name="connsiteY359" fmla="*/ 1197769 h 1259681"/>
                <a:gd name="connsiteX360" fmla="*/ 525522 w 1937603"/>
                <a:gd name="connsiteY360" fmla="*/ 1202531 h 1259681"/>
                <a:gd name="connsiteX361" fmla="*/ 518378 w 1937603"/>
                <a:gd name="connsiteY361" fmla="*/ 1207294 h 1259681"/>
                <a:gd name="connsiteX362" fmla="*/ 504091 w 1937603"/>
                <a:gd name="connsiteY362" fmla="*/ 1212056 h 1259681"/>
                <a:gd name="connsiteX363" fmla="*/ 496947 w 1937603"/>
                <a:gd name="connsiteY363" fmla="*/ 1209675 h 1259681"/>
                <a:gd name="connsiteX364" fmla="*/ 494566 w 1937603"/>
                <a:gd name="connsiteY364" fmla="*/ 1202531 h 1259681"/>
                <a:gd name="connsiteX365" fmla="*/ 470753 w 1937603"/>
                <a:gd name="connsiteY365" fmla="*/ 1178719 h 1259681"/>
                <a:gd name="connsiteX366" fmla="*/ 449322 w 1937603"/>
                <a:gd name="connsiteY366" fmla="*/ 1171575 h 1259681"/>
                <a:gd name="connsiteX367" fmla="*/ 442178 w 1937603"/>
                <a:gd name="connsiteY367" fmla="*/ 1169194 h 1259681"/>
                <a:gd name="connsiteX368" fmla="*/ 435034 w 1937603"/>
                <a:gd name="connsiteY368" fmla="*/ 1164431 h 1259681"/>
                <a:gd name="connsiteX369" fmla="*/ 423128 w 1937603"/>
                <a:gd name="connsiteY369" fmla="*/ 1150144 h 1259681"/>
                <a:gd name="connsiteX370" fmla="*/ 415984 w 1937603"/>
                <a:gd name="connsiteY370" fmla="*/ 1135856 h 1259681"/>
                <a:gd name="connsiteX371" fmla="*/ 408841 w 1937603"/>
                <a:gd name="connsiteY371" fmla="*/ 1131094 h 1259681"/>
                <a:gd name="connsiteX372" fmla="*/ 392172 w 1937603"/>
                <a:gd name="connsiteY372" fmla="*/ 1114425 h 1259681"/>
                <a:gd name="connsiteX373" fmla="*/ 330259 w 1937603"/>
                <a:gd name="connsiteY373" fmla="*/ 1107281 h 1259681"/>
                <a:gd name="connsiteX374" fmla="*/ 323116 w 1937603"/>
                <a:gd name="connsiteY374" fmla="*/ 1104900 h 1259681"/>
                <a:gd name="connsiteX375" fmla="*/ 318353 w 1937603"/>
                <a:gd name="connsiteY375" fmla="*/ 1090613 h 1259681"/>
                <a:gd name="connsiteX376" fmla="*/ 315972 w 1937603"/>
                <a:gd name="connsiteY376" fmla="*/ 1047750 h 1259681"/>
                <a:gd name="connsiteX377" fmla="*/ 311209 w 1937603"/>
                <a:gd name="connsiteY377" fmla="*/ 1028700 h 1259681"/>
                <a:gd name="connsiteX378" fmla="*/ 304066 w 1937603"/>
                <a:gd name="connsiteY378" fmla="*/ 1026319 h 1259681"/>
                <a:gd name="connsiteX379" fmla="*/ 285016 w 1937603"/>
                <a:gd name="connsiteY379" fmla="*/ 1031081 h 1259681"/>
                <a:gd name="connsiteX380" fmla="*/ 270728 w 1937603"/>
                <a:gd name="connsiteY380" fmla="*/ 1045369 h 1259681"/>
                <a:gd name="connsiteX381" fmla="*/ 263584 w 1937603"/>
                <a:gd name="connsiteY381" fmla="*/ 1052513 h 1259681"/>
                <a:gd name="connsiteX382" fmla="*/ 249297 w 1937603"/>
                <a:gd name="connsiteY382" fmla="*/ 1062038 h 1259681"/>
                <a:gd name="connsiteX383" fmla="*/ 239772 w 1937603"/>
                <a:gd name="connsiteY383" fmla="*/ 1064419 h 1259681"/>
                <a:gd name="connsiteX384" fmla="*/ 218341 w 1937603"/>
                <a:gd name="connsiteY384" fmla="*/ 1073944 h 1259681"/>
                <a:gd name="connsiteX385" fmla="*/ 211197 w 1937603"/>
                <a:gd name="connsiteY385" fmla="*/ 1076325 h 1259681"/>
                <a:gd name="connsiteX386" fmla="*/ 196909 w 1937603"/>
                <a:gd name="connsiteY386" fmla="*/ 1066800 h 1259681"/>
                <a:gd name="connsiteX387" fmla="*/ 182622 w 1937603"/>
                <a:gd name="connsiteY387" fmla="*/ 1062038 h 1259681"/>
                <a:gd name="connsiteX388" fmla="*/ 165953 w 1937603"/>
                <a:gd name="connsiteY388" fmla="*/ 1057275 h 1259681"/>
                <a:gd name="connsiteX389" fmla="*/ 158809 w 1937603"/>
                <a:gd name="connsiteY389" fmla="*/ 1052513 h 1259681"/>
                <a:gd name="connsiteX390" fmla="*/ 146903 w 1937603"/>
                <a:gd name="connsiteY390" fmla="*/ 1038225 h 1259681"/>
                <a:gd name="connsiteX391" fmla="*/ 139759 w 1937603"/>
                <a:gd name="connsiteY391" fmla="*/ 1035844 h 1259681"/>
                <a:gd name="connsiteX392" fmla="*/ 127853 w 1937603"/>
                <a:gd name="connsiteY392" fmla="*/ 1026319 h 1259681"/>
                <a:gd name="connsiteX393" fmla="*/ 120709 w 1937603"/>
                <a:gd name="connsiteY393" fmla="*/ 1019175 h 1259681"/>
                <a:gd name="connsiteX394" fmla="*/ 106422 w 1937603"/>
                <a:gd name="connsiteY394" fmla="*/ 1009650 h 1259681"/>
                <a:gd name="connsiteX395" fmla="*/ 87372 w 1937603"/>
                <a:gd name="connsiteY395" fmla="*/ 988219 h 1259681"/>
                <a:gd name="connsiteX396" fmla="*/ 80228 w 1937603"/>
                <a:gd name="connsiteY396" fmla="*/ 983456 h 1259681"/>
                <a:gd name="connsiteX397" fmla="*/ 63559 w 1937603"/>
                <a:gd name="connsiteY397" fmla="*/ 978694 h 1259681"/>
                <a:gd name="connsiteX398" fmla="*/ 39747 w 1937603"/>
                <a:gd name="connsiteY398" fmla="*/ 973931 h 1259681"/>
                <a:gd name="connsiteX399" fmla="*/ 1647 w 1937603"/>
                <a:gd name="connsiteY399" fmla="*/ 952500 h 1259681"/>
                <a:gd name="connsiteX0" fmla="*/ 1647 w 1937603"/>
                <a:gd name="connsiteY0" fmla="*/ 952500 h 1259681"/>
                <a:gd name="connsiteX1" fmla="*/ 11172 w 1937603"/>
                <a:gd name="connsiteY1" fmla="*/ 921544 h 1259681"/>
                <a:gd name="connsiteX2" fmla="*/ 18316 w 1937603"/>
                <a:gd name="connsiteY2" fmla="*/ 916781 h 1259681"/>
                <a:gd name="connsiteX3" fmla="*/ 27841 w 1937603"/>
                <a:gd name="connsiteY3" fmla="*/ 902494 h 1259681"/>
                <a:gd name="connsiteX4" fmla="*/ 32603 w 1937603"/>
                <a:gd name="connsiteY4" fmla="*/ 888206 h 1259681"/>
                <a:gd name="connsiteX5" fmla="*/ 37366 w 1937603"/>
                <a:gd name="connsiteY5" fmla="*/ 881063 h 1259681"/>
                <a:gd name="connsiteX6" fmla="*/ 34984 w 1937603"/>
                <a:gd name="connsiteY6" fmla="*/ 857250 h 1259681"/>
                <a:gd name="connsiteX7" fmla="*/ 30222 w 1937603"/>
                <a:gd name="connsiteY7" fmla="*/ 840581 h 1259681"/>
                <a:gd name="connsiteX8" fmla="*/ 34984 w 1937603"/>
                <a:gd name="connsiteY8" fmla="*/ 804863 h 1259681"/>
                <a:gd name="connsiteX9" fmla="*/ 39747 w 1937603"/>
                <a:gd name="connsiteY9" fmla="*/ 790575 h 1259681"/>
                <a:gd name="connsiteX10" fmla="*/ 44509 w 1937603"/>
                <a:gd name="connsiteY10" fmla="*/ 783431 h 1259681"/>
                <a:gd name="connsiteX11" fmla="*/ 51653 w 1937603"/>
                <a:gd name="connsiteY11" fmla="*/ 759619 h 1259681"/>
                <a:gd name="connsiteX12" fmla="*/ 56416 w 1937603"/>
                <a:gd name="connsiteY12" fmla="*/ 745331 h 1259681"/>
                <a:gd name="connsiteX13" fmla="*/ 63559 w 1937603"/>
                <a:gd name="connsiteY13" fmla="*/ 738188 h 1259681"/>
                <a:gd name="connsiteX14" fmla="*/ 70703 w 1937603"/>
                <a:gd name="connsiteY14" fmla="*/ 728663 h 1259681"/>
                <a:gd name="connsiteX15" fmla="*/ 75466 w 1937603"/>
                <a:gd name="connsiteY15" fmla="*/ 721519 h 1259681"/>
                <a:gd name="connsiteX16" fmla="*/ 82609 w 1937603"/>
                <a:gd name="connsiteY16" fmla="*/ 719138 h 1259681"/>
                <a:gd name="connsiteX17" fmla="*/ 96897 w 1937603"/>
                <a:gd name="connsiteY17" fmla="*/ 707231 h 1259681"/>
                <a:gd name="connsiteX18" fmla="*/ 104041 w 1937603"/>
                <a:gd name="connsiteY18" fmla="*/ 704850 h 1259681"/>
                <a:gd name="connsiteX19" fmla="*/ 108803 w 1937603"/>
                <a:gd name="connsiteY19" fmla="*/ 697706 h 1259681"/>
                <a:gd name="connsiteX20" fmla="*/ 115947 w 1937603"/>
                <a:gd name="connsiteY20" fmla="*/ 695325 h 1259681"/>
                <a:gd name="connsiteX21" fmla="*/ 125472 w 1937603"/>
                <a:gd name="connsiteY21" fmla="*/ 681038 h 1259681"/>
                <a:gd name="connsiteX22" fmla="*/ 130234 w 1937603"/>
                <a:gd name="connsiteY22" fmla="*/ 661988 h 1259681"/>
                <a:gd name="connsiteX23" fmla="*/ 134997 w 1937603"/>
                <a:gd name="connsiteY23" fmla="*/ 647700 h 1259681"/>
                <a:gd name="connsiteX24" fmla="*/ 137378 w 1937603"/>
                <a:gd name="connsiteY24" fmla="*/ 638175 h 1259681"/>
                <a:gd name="connsiteX25" fmla="*/ 156428 w 1937603"/>
                <a:gd name="connsiteY25" fmla="*/ 621506 h 1259681"/>
                <a:gd name="connsiteX26" fmla="*/ 177859 w 1937603"/>
                <a:gd name="connsiteY26" fmla="*/ 607219 h 1259681"/>
                <a:gd name="connsiteX27" fmla="*/ 185003 w 1937603"/>
                <a:gd name="connsiteY27" fmla="*/ 602456 h 1259681"/>
                <a:gd name="connsiteX28" fmla="*/ 246916 w 1937603"/>
                <a:gd name="connsiteY28" fmla="*/ 597694 h 1259681"/>
                <a:gd name="connsiteX29" fmla="*/ 263584 w 1937603"/>
                <a:gd name="connsiteY29" fmla="*/ 590550 h 1259681"/>
                <a:gd name="connsiteX30" fmla="*/ 265966 w 1937603"/>
                <a:gd name="connsiteY30" fmla="*/ 583406 h 1259681"/>
                <a:gd name="connsiteX31" fmla="*/ 280253 w 1937603"/>
                <a:gd name="connsiteY31" fmla="*/ 573881 h 1259681"/>
                <a:gd name="connsiteX32" fmla="*/ 287397 w 1937603"/>
                <a:gd name="connsiteY32" fmla="*/ 559594 h 1259681"/>
                <a:gd name="connsiteX33" fmla="*/ 289778 w 1937603"/>
                <a:gd name="connsiteY33" fmla="*/ 552450 h 1259681"/>
                <a:gd name="connsiteX34" fmla="*/ 296922 w 1937603"/>
                <a:gd name="connsiteY34" fmla="*/ 547688 h 1259681"/>
                <a:gd name="connsiteX35" fmla="*/ 313591 w 1937603"/>
                <a:gd name="connsiteY35" fmla="*/ 526256 h 1259681"/>
                <a:gd name="connsiteX36" fmla="*/ 320734 w 1937603"/>
                <a:gd name="connsiteY36" fmla="*/ 521494 h 1259681"/>
                <a:gd name="connsiteX37" fmla="*/ 325497 w 1937603"/>
                <a:gd name="connsiteY37" fmla="*/ 514350 h 1259681"/>
                <a:gd name="connsiteX38" fmla="*/ 323116 w 1937603"/>
                <a:gd name="connsiteY38" fmla="*/ 507206 h 1259681"/>
                <a:gd name="connsiteX39" fmla="*/ 325497 w 1937603"/>
                <a:gd name="connsiteY39" fmla="*/ 485775 h 1259681"/>
                <a:gd name="connsiteX40" fmla="*/ 332641 w 1937603"/>
                <a:gd name="connsiteY40" fmla="*/ 478631 h 1259681"/>
                <a:gd name="connsiteX41" fmla="*/ 337403 w 1937603"/>
                <a:gd name="connsiteY41" fmla="*/ 471488 h 1259681"/>
                <a:gd name="connsiteX42" fmla="*/ 342166 w 1937603"/>
                <a:gd name="connsiteY42" fmla="*/ 457200 h 1259681"/>
                <a:gd name="connsiteX43" fmla="*/ 351691 w 1937603"/>
                <a:gd name="connsiteY43" fmla="*/ 442913 h 1259681"/>
                <a:gd name="connsiteX44" fmla="*/ 361216 w 1937603"/>
                <a:gd name="connsiteY44" fmla="*/ 421481 h 1259681"/>
                <a:gd name="connsiteX45" fmla="*/ 370741 w 1937603"/>
                <a:gd name="connsiteY45" fmla="*/ 407194 h 1259681"/>
                <a:gd name="connsiteX46" fmla="*/ 377884 w 1937603"/>
                <a:gd name="connsiteY46" fmla="*/ 392906 h 1259681"/>
                <a:gd name="connsiteX47" fmla="*/ 380266 w 1937603"/>
                <a:gd name="connsiteY47" fmla="*/ 371475 h 1259681"/>
                <a:gd name="connsiteX48" fmla="*/ 382647 w 1937603"/>
                <a:gd name="connsiteY48" fmla="*/ 364331 h 1259681"/>
                <a:gd name="connsiteX49" fmla="*/ 389791 w 1937603"/>
                <a:gd name="connsiteY49" fmla="*/ 357188 h 1259681"/>
                <a:gd name="connsiteX50" fmla="*/ 396934 w 1937603"/>
                <a:gd name="connsiteY50" fmla="*/ 352425 h 1259681"/>
                <a:gd name="connsiteX51" fmla="*/ 399316 w 1937603"/>
                <a:gd name="connsiteY51" fmla="*/ 345281 h 1259681"/>
                <a:gd name="connsiteX52" fmla="*/ 404078 w 1937603"/>
                <a:gd name="connsiteY52" fmla="*/ 326231 h 1259681"/>
                <a:gd name="connsiteX53" fmla="*/ 413603 w 1937603"/>
                <a:gd name="connsiteY53" fmla="*/ 311944 h 1259681"/>
                <a:gd name="connsiteX54" fmla="*/ 418366 w 1937603"/>
                <a:gd name="connsiteY54" fmla="*/ 304800 h 1259681"/>
                <a:gd name="connsiteX55" fmla="*/ 427891 w 1937603"/>
                <a:gd name="connsiteY55" fmla="*/ 283369 h 1259681"/>
                <a:gd name="connsiteX56" fmla="*/ 430272 w 1937603"/>
                <a:gd name="connsiteY56" fmla="*/ 271463 h 1259681"/>
                <a:gd name="connsiteX57" fmla="*/ 432653 w 1937603"/>
                <a:gd name="connsiteY57" fmla="*/ 250031 h 1259681"/>
                <a:gd name="connsiteX58" fmla="*/ 437416 w 1937603"/>
                <a:gd name="connsiteY58" fmla="*/ 235744 h 1259681"/>
                <a:gd name="connsiteX59" fmla="*/ 439797 w 1937603"/>
                <a:gd name="connsiteY59" fmla="*/ 228600 h 1259681"/>
                <a:gd name="connsiteX60" fmla="*/ 442178 w 1937603"/>
                <a:gd name="connsiteY60" fmla="*/ 221456 h 1259681"/>
                <a:gd name="connsiteX61" fmla="*/ 432016 w 1937603"/>
                <a:gd name="connsiteY61" fmla="*/ 154531 h 1259681"/>
                <a:gd name="connsiteX62" fmla="*/ 451703 w 1937603"/>
                <a:gd name="connsiteY62" fmla="*/ 145256 h 1259681"/>
                <a:gd name="connsiteX63" fmla="*/ 426491 w 1937603"/>
                <a:gd name="connsiteY63" fmla="*/ 123073 h 1259681"/>
                <a:gd name="connsiteX64" fmla="*/ 451703 w 1937603"/>
                <a:gd name="connsiteY64" fmla="*/ 102394 h 1259681"/>
                <a:gd name="connsiteX65" fmla="*/ 449322 w 1937603"/>
                <a:gd name="connsiteY65" fmla="*/ 95250 h 1259681"/>
                <a:gd name="connsiteX66" fmla="*/ 446941 w 1937603"/>
                <a:gd name="connsiteY66" fmla="*/ 83344 h 1259681"/>
                <a:gd name="connsiteX67" fmla="*/ 444559 w 1937603"/>
                <a:gd name="connsiteY67" fmla="*/ 16669 h 1259681"/>
                <a:gd name="connsiteX68" fmla="*/ 439797 w 1937603"/>
                <a:gd name="connsiteY68" fmla="*/ 9525 h 1259681"/>
                <a:gd name="connsiteX69" fmla="*/ 446941 w 1937603"/>
                <a:gd name="connsiteY69" fmla="*/ 4763 h 1259681"/>
                <a:gd name="connsiteX70" fmla="*/ 461228 w 1937603"/>
                <a:gd name="connsiteY70" fmla="*/ 0 h 1259681"/>
                <a:gd name="connsiteX71" fmla="*/ 501709 w 1937603"/>
                <a:gd name="connsiteY71" fmla="*/ 4763 h 1259681"/>
                <a:gd name="connsiteX72" fmla="*/ 511234 w 1937603"/>
                <a:gd name="connsiteY72" fmla="*/ 7144 h 1259681"/>
                <a:gd name="connsiteX73" fmla="*/ 525522 w 1937603"/>
                <a:gd name="connsiteY73" fmla="*/ 9525 h 1259681"/>
                <a:gd name="connsiteX74" fmla="*/ 532666 w 1937603"/>
                <a:gd name="connsiteY74" fmla="*/ 14288 h 1259681"/>
                <a:gd name="connsiteX75" fmla="*/ 539809 w 1937603"/>
                <a:gd name="connsiteY75" fmla="*/ 16669 h 1259681"/>
                <a:gd name="connsiteX76" fmla="*/ 544572 w 1937603"/>
                <a:gd name="connsiteY76" fmla="*/ 30956 h 1259681"/>
                <a:gd name="connsiteX77" fmla="*/ 558859 w 1937603"/>
                <a:gd name="connsiteY77" fmla="*/ 21431 h 1259681"/>
                <a:gd name="connsiteX78" fmla="*/ 561241 w 1937603"/>
                <a:gd name="connsiteY78" fmla="*/ 14288 h 1259681"/>
                <a:gd name="connsiteX79" fmla="*/ 575528 w 1937603"/>
                <a:gd name="connsiteY79" fmla="*/ 7144 h 1259681"/>
                <a:gd name="connsiteX80" fmla="*/ 585053 w 1937603"/>
                <a:gd name="connsiteY80" fmla="*/ 9525 h 1259681"/>
                <a:gd name="connsiteX81" fmla="*/ 606484 w 1937603"/>
                <a:gd name="connsiteY81" fmla="*/ 16669 h 1259681"/>
                <a:gd name="connsiteX82" fmla="*/ 613628 w 1937603"/>
                <a:gd name="connsiteY82" fmla="*/ 19050 h 1259681"/>
                <a:gd name="connsiteX83" fmla="*/ 620772 w 1937603"/>
                <a:gd name="connsiteY83" fmla="*/ 21431 h 1259681"/>
                <a:gd name="connsiteX84" fmla="*/ 649347 w 1937603"/>
                <a:gd name="connsiteY84" fmla="*/ 26194 h 1259681"/>
                <a:gd name="connsiteX85" fmla="*/ 656491 w 1937603"/>
                <a:gd name="connsiteY85" fmla="*/ 28575 h 1259681"/>
                <a:gd name="connsiteX86" fmla="*/ 663634 w 1937603"/>
                <a:gd name="connsiteY86" fmla="*/ 33338 h 1259681"/>
                <a:gd name="connsiteX87" fmla="*/ 680303 w 1937603"/>
                <a:gd name="connsiteY87" fmla="*/ 26194 h 1259681"/>
                <a:gd name="connsiteX88" fmla="*/ 694591 w 1937603"/>
                <a:gd name="connsiteY88" fmla="*/ 21431 h 1259681"/>
                <a:gd name="connsiteX89" fmla="*/ 701734 w 1937603"/>
                <a:gd name="connsiteY89" fmla="*/ 19050 h 1259681"/>
                <a:gd name="connsiteX90" fmla="*/ 708878 w 1937603"/>
                <a:gd name="connsiteY90" fmla="*/ 14288 h 1259681"/>
                <a:gd name="connsiteX91" fmla="*/ 723166 w 1937603"/>
                <a:gd name="connsiteY91" fmla="*/ 9525 h 1259681"/>
                <a:gd name="connsiteX92" fmla="*/ 749359 w 1937603"/>
                <a:gd name="connsiteY92" fmla="*/ 14288 h 1259681"/>
                <a:gd name="connsiteX93" fmla="*/ 763647 w 1937603"/>
                <a:gd name="connsiteY93" fmla="*/ 23813 h 1259681"/>
                <a:gd name="connsiteX94" fmla="*/ 770791 w 1937603"/>
                <a:gd name="connsiteY94" fmla="*/ 28575 h 1259681"/>
                <a:gd name="connsiteX95" fmla="*/ 789841 w 1937603"/>
                <a:gd name="connsiteY95" fmla="*/ 33338 h 1259681"/>
                <a:gd name="connsiteX96" fmla="*/ 796984 w 1937603"/>
                <a:gd name="connsiteY96" fmla="*/ 35719 h 1259681"/>
                <a:gd name="connsiteX97" fmla="*/ 799366 w 1937603"/>
                <a:gd name="connsiteY97" fmla="*/ 71438 h 1259681"/>
                <a:gd name="connsiteX98" fmla="*/ 804128 w 1937603"/>
                <a:gd name="connsiteY98" fmla="*/ 102394 h 1259681"/>
                <a:gd name="connsiteX99" fmla="*/ 806509 w 1937603"/>
                <a:gd name="connsiteY99" fmla="*/ 111919 h 1259681"/>
                <a:gd name="connsiteX100" fmla="*/ 816034 w 1937603"/>
                <a:gd name="connsiteY100" fmla="*/ 133350 h 1259681"/>
                <a:gd name="connsiteX101" fmla="*/ 820797 w 1937603"/>
                <a:gd name="connsiteY101" fmla="*/ 140494 h 1259681"/>
                <a:gd name="connsiteX102" fmla="*/ 827941 w 1937603"/>
                <a:gd name="connsiteY102" fmla="*/ 145256 h 1259681"/>
                <a:gd name="connsiteX103" fmla="*/ 837466 w 1937603"/>
                <a:gd name="connsiteY103" fmla="*/ 157163 h 1259681"/>
                <a:gd name="connsiteX104" fmla="*/ 851753 w 1937603"/>
                <a:gd name="connsiteY104" fmla="*/ 161925 h 1259681"/>
                <a:gd name="connsiteX105" fmla="*/ 856516 w 1937603"/>
                <a:gd name="connsiteY105" fmla="*/ 169069 h 1259681"/>
                <a:gd name="connsiteX106" fmla="*/ 870803 w 1937603"/>
                <a:gd name="connsiteY106" fmla="*/ 173831 h 1259681"/>
                <a:gd name="connsiteX107" fmla="*/ 877947 w 1937603"/>
                <a:gd name="connsiteY107" fmla="*/ 178594 h 1259681"/>
                <a:gd name="connsiteX108" fmla="*/ 904141 w 1937603"/>
                <a:gd name="connsiteY108" fmla="*/ 183356 h 1259681"/>
                <a:gd name="connsiteX109" fmla="*/ 920809 w 1937603"/>
                <a:gd name="connsiteY109" fmla="*/ 202406 h 1259681"/>
                <a:gd name="connsiteX110" fmla="*/ 930334 w 1937603"/>
                <a:gd name="connsiteY110" fmla="*/ 216694 h 1259681"/>
                <a:gd name="connsiteX111" fmla="*/ 932716 w 1937603"/>
                <a:gd name="connsiteY111" fmla="*/ 223838 h 1259681"/>
                <a:gd name="connsiteX112" fmla="*/ 947003 w 1937603"/>
                <a:gd name="connsiteY112" fmla="*/ 230981 h 1259681"/>
                <a:gd name="connsiteX113" fmla="*/ 956528 w 1937603"/>
                <a:gd name="connsiteY113" fmla="*/ 235744 h 1259681"/>
                <a:gd name="connsiteX114" fmla="*/ 968434 w 1937603"/>
                <a:gd name="connsiteY114" fmla="*/ 238125 h 1259681"/>
                <a:gd name="connsiteX115" fmla="*/ 975578 w 1937603"/>
                <a:gd name="connsiteY115" fmla="*/ 240506 h 1259681"/>
                <a:gd name="connsiteX116" fmla="*/ 987484 w 1937603"/>
                <a:gd name="connsiteY116" fmla="*/ 252413 h 1259681"/>
                <a:gd name="connsiteX117" fmla="*/ 994628 w 1937603"/>
                <a:gd name="connsiteY117" fmla="*/ 259556 h 1259681"/>
                <a:gd name="connsiteX118" fmla="*/ 999391 w 1937603"/>
                <a:gd name="connsiteY118" fmla="*/ 266700 h 1259681"/>
                <a:gd name="connsiteX119" fmla="*/ 1006534 w 1937603"/>
                <a:gd name="connsiteY119" fmla="*/ 269081 h 1259681"/>
                <a:gd name="connsiteX120" fmla="*/ 1016059 w 1937603"/>
                <a:gd name="connsiteY120" fmla="*/ 280988 h 1259681"/>
                <a:gd name="connsiteX121" fmla="*/ 1025584 w 1937603"/>
                <a:gd name="connsiteY121" fmla="*/ 295275 h 1259681"/>
                <a:gd name="connsiteX122" fmla="*/ 1027966 w 1937603"/>
                <a:gd name="connsiteY122" fmla="*/ 285750 h 1259681"/>
                <a:gd name="connsiteX123" fmla="*/ 1037491 w 1937603"/>
                <a:gd name="connsiteY123" fmla="*/ 271463 h 1259681"/>
                <a:gd name="connsiteX124" fmla="*/ 1042253 w 1937603"/>
                <a:gd name="connsiteY124" fmla="*/ 264319 h 1259681"/>
                <a:gd name="connsiteX125" fmla="*/ 1051778 w 1937603"/>
                <a:gd name="connsiteY125" fmla="*/ 242888 h 1259681"/>
                <a:gd name="connsiteX126" fmla="*/ 1058922 w 1937603"/>
                <a:gd name="connsiteY126" fmla="*/ 238125 h 1259681"/>
                <a:gd name="connsiteX127" fmla="*/ 1063684 w 1937603"/>
                <a:gd name="connsiteY127" fmla="*/ 230981 h 1259681"/>
                <a:gd name="connsiteX128" fmla="*/ 1087497 w 1937603"/>
                <a:gd name="connsiteY128" fmla="*/ 230981 h 1259681"/>
                <a:gd name="connsiteX129" fmla="*/ 1094641 w 1937603"/>
                <a:gd name="connsiteY129" fmla="*/ 235744 h 1259681"/>
                <a:gd name="connsiteX130" fmla="*/ 1099403 w 1937603"/>
                <a:gd name="connsiteY130" fmla="*/ 242888 h 1259681"/>
                <a:gd name="connsiteX131" fmla="*/ 1113691 w 1937603"/>
                <a:gd name="connsiteY131" fmla="*/ 247650 h 1259681"/>
                <a:gd name="connsiteX132" fmla="*/ 1120834 w 1937603"/>
                <a:gd name="connsiteY132" fmla="*/ 250031 h 1259681"/>
                <a:gd name="connsiteX133" fmla="*/ 1127978 w 1937603"/>
                <a:gd name="connsiteY133" fmla="*/ 252413 h 1259681"/>
                <a:gd name="connsiteX134" fmla="*/ 1163697 w 1937603"/>
                <a:gd name="connsiteY134" fmla="*/ 250031 h 1259681"/>
                <a:gd name="connsiteX135" fmla="*/ 1187509 w 1937603"/>
                <a:gd name="connsiteY135" fmla="*/ 247650 h 1259681"/>
                <a:gd name="connsiteX136" fmla="*/ 1227991 w 1937603"/>
                <a:gd name="connsiteY136" fmla="*/ 250031 h 1259681"/>
                <a:gd name="connsiteX137" fmla="*/ 1239897 w 1937603"/>
                <a:gd name="connsiteY137" fmla="*/ 264319 h 1259681"/>
                <a:gd name="connsiteX138" fmla="*/ 1247041 w 1937603"/>
                <a:gd name="connsiteY138" fmla="*/ 278606 h 1259681"/>
                <a:gd name="connsiteX139" fmla="*/ 1249422 w 1937603"/>
                <a:gd name="connsiteY139" fmla="*/ 285750 h 1259681"/>
                <a:gd name="connsiteX140" fmla="*/ 1251803 w 1937603"/>
                <a:gd name="connsiteY140" fmla="*/ 335756 h 1259681"/>
                <a:gd name="connsiteX141" fmla="*/ 1258947 w 1937603"/>
                <a:gd name="connsiteY141" fmla="*/ 333375 h 1259681"/>
                <a:gd name="connsiteX142" fmla="*/ 1273234 w 1937603"/>
                <a:gd name="connsiteY142" fmla="*/ 321469 h 1259681"/>
                <a:gd name="connsiteX143" fmla="*/ 1287522 w 1937603"/>
                <a:gd name="connsiteY143" fmla="*/ 311944 h 1259681"/>
                <a:gd name="connsiteX144" fmla="*/ 1316097 w 1937603"/>
                <a:gd name="connsiteY144" fmla="*/ 304800 h 1259681"/>
                <a:gd name="connsiteX145" fmla="*/ 1318478 w 1937603"/>
                <a:gd name="connsiteY145" fmla="*/ 297656 h 1259681"/>
                <a:gd name="connsiteX146" fmla="*/ 1325622 w 1937603"/>
                <a:gd name="connsiteY146" fmla="*/ 290513 h 1259681"/>
                <a:gd name="connsiteX147" fmla="*/ 1332766 w 1937603"/>
                <a:gd name="connsiteY147" fmla="*/ 288131 h 1259681"/>
                <a:gd name="connsiteX148" fmla="*/ 1363722 w 1937603"/>
                <a:gd name="connsiteY148" fmla="*/ 285750 h 1259681"/>
                <a:gd name="connsiteX149" fmla="*/ 1378009 w 1937603"/>
                <a:gd name="connsiteY149" fmla="*/ 283369 h 1259681"/>
                <a:gd name="connsiteX150" fmla="*/ 1411347 w 1937603"/>
                <a:gd name="connsiteY150" fmla="*/ 280988 h 1259681"/>
                <a:gd name="connsiteX151" fmla="*/ 1430397 w 1937603"/>
                <a:gd name="connsiteY151" fmla="*/ 276225 h 1259681"/>
                <a:gd name="connsiteX152" fmla="*/ 1439922 w 1937603"/>
                <a:gd name="connsiteY152" fmla="*/ 266700 h 1259681"/>
                <a:gd name="connsiteX153" fmla="*/ 1451828 w 1937603"/>
                <a:gd name="connsiteY153" fmla="*/ 257175 h 1259681"/>
                <a:gd name="connsiteX154" fmla="*/ 1456591 w 1937603"/>
                <a:gd name="connsiteY154" fmla="*/ 250031 h 1259681"/>
                <a:gd name="connsiteX155" fmla="*/ 1482784 w 1937603"/>
                <a:gd name="connsiteY155" fmla="*/ 250031 h 1259681"/>
                <a:gd name="connsiteX156" fmla="*/ 1489928 w 1937603"/>
                <a:gd name="connsiteY156" fmla="*/ 254794 h 1259681"/>
                <a:gd name="connsiteX157" fmla="*/ 1494691 w 1937603"/>
                <a:gd name="connsiteY157" fmla="*/ 261938 h 1259681"/>
                <a:gd name="connsiteX158" fmla="*/ 1501834 w 1937603"/>
                <a:gd name="connsiteY158" fmla="*/ 264319 h 1259681"/>
                <a:gd name="connsiteX159" fmla="*/ 1523266 w 1937603"/>
                <a:gd name="connsiteY159" fmla="*/ 261938 h 1259681"/>
                <a:gd name="connsiteX160" fmla="*/ 1537553 w 1937603"/>
                <a:gd name="connsiteY160" fmla="*/ 257175 h 1259681"/>
                <a:gd name="connsiteX161" fmla="*/ 1544697 w 1937603"/>
                <a:gd name="connsiteY161" fmla="*/ 235744 h 1259681"/>
                <a:gd name="connsiteX162" fmla="*/ 1537553 w 1937603"/>
                <a:gd name="connsiteY162" fmla="*/ 228600 h 1259681"/>
                <a:gd name="connsiteX163" fmla="*/ 1532791 w 1937603"/>
                <a:gd name="connsiteY163" fmla="*/ 238125 h 1259681"/>
                <a:gd name="connsiteX164" fmla="*/ 1525647 w 1937603"/>
                <a:gd name="connsiteY164" fmla="*/ 257175 h 1259681"/>
                <a:gd name="connsiteX165" fmla="*/ 1513741 w 1937603"/>
                <a:gd name="connsiteY165" fmla="*/ 259556 h 1259681"/>
                <a:gd name="connsiteX166" fmla="*/ 1520884 w 1937603"/>
                <a:gd name="connsiteY166" fmla="*/ 264319 h 1259681"/>
                <a:gd name="connsiteX167" fmla="*/ 1535172 w 1937603"/>
                <a:gd name="connsiteY167" fmla="*/ 254794 h 1259681"/>
                <a:gd name="connsiteX168" fmla="*/ 1549459 w 1937603"/>
                <a:gd name="connsiteY168" fmla="*/ 245269 h 1259681"/>
                <a:gd name="connsiteX169" fmla="*/ 1556603 w 1937603"/>
                <a:gd name="connsiteY169" fmla="*/ 240506 h 1259681"/>
                <a:gd name="connsiteX170" fmla="*/ 1561366 w 1937603"/>
                <a:gd name="connsiteY170" fmla="*/ 226219 h 1259681"/>
                <a:gd name="connsiteX171" fmla="*/ 1570891 w 1937603"/>
                <a:gd name="connsiteY171" fmla="*/ 211931 h 1259681"/>
                <a:gd name="connsiteX172" fmla="*/ 1573272 w 1937603"/>
                <a:gd name="connsiteY172" fmla="*/ 204788 h 1259681"/>
                <a:gd name="connsiteX173" fmla="*/ 1580416 w 1937603"/>
                <a:gd name="connsiteY173" fmla="*/ 202406 h 1259681"/>
                <a:gd name="connsiteX174" fmla="*/ 1606609 w 1937603"/>
                <a:gd name="connsiteY174" fmla="*/ 204788 h 1259681"/>
                <a:gd name="connsiteX175" fmla="*/ 1620897 w 1937603"/>
                <a:gd name="connsiteY175" fmla="*/ 209550 h 1259681"/>
                <a:gd name="connsiteX176" fmla="*/ 1628041 w 1937603"/>
                <a:gd name="connsiteY176" fmla="*/ 211931 h 1259681"/>
                <a:gd name="connsiteX177" fmla="*/ 1642328 w 1937603"/>
                <a:gd name="connsiteY177" fmla="*/ 221456 h 1259681"/>
                <a:gd name="connsiteX178" fmla="*/ 1654234 w 1937603"/>
                <a:gd name="connsiteY178" fmla="*/ 235744 h 1259681"/>
                <a:gd name="connsiteX179" fmla="*/ 1649472 w 1937603"/>
                <a:gd name="connsiteY179" fmla="*/ 254794 h 1259681"/>
                <a:gd name="connsiteX180" fmla="*/ 1644709 w 1937603"/>
                <a:gd name="connsiteY180" fmla="*/ 261938 h 1259681"/>
                <a:gd name="connsiteX181" fmla="*/ 1647091 w 1937603"/>
                <a:gd name="connsiteY181" fmla="*/ 288131 h 1259681"/>
                <a:gd name="connsiteX182" fmla="*/ 1663759 w 1937603"/>
                <a:gd name="connsiteY182" fmla="*/ 295275 h 1259681"/>
                <a:gd name="connsiteX183" fmla="*/ 1689953 w 1937603"/>
                <a:gd name="connsiteY183" fmla="*/ 300038 h 1259681"/>
                <a:gd name="connsiteX184" fmla="*/ 1704241 w 1937603"/>
                <a:gd name="connsiteY184" fmla="*/ 304800 h 1259681"/>
                <a:gd name="connsiteX185" fmla="*/ 1747103 w 1937603"/>
                <a:gd name="connsiteY185" fmla="*/ 307181 h 1259681"/>
                <a:gd name="connsiteX186" fmla="*/ 1754247 w 1937603"/>
                <a:gd name="connsiteY186" fmla="*/ 314325 h 1259681"/>
                <a:gd name="connsiteX187" fmla="*/ 1763772 w 1937603"/>
                <a:gd name="connsiteY187" fmla="*/ 319088 h 1259681"/>
                <a:gd name="connsiteX188" fmla="*/ 1773297 w 1937603"/>
                <a:gd name="connsiteY188" fmla="*/ 333375 h 1259681"/>
                <a:gd name="connsiteX189" fmla="*/ 1778059 w 1937603"/>
                <a:gd name="connsiteY189" fmla="*/ 347663 h 1259681"/>
                <a:gd name="connsiteX190" fmla="*/ 1780441 w 1937603"/>
                <a:gd name="connsiteY190" fmla="*/ 354806 h 1259681"/>
                <a:gd name="connsiteX191" fmla="*/ 1785203 w 1937603"/>
                <a:gd name="connsiteY191" fmla="*/ 361950 h 1259681"/>
                <a:gd name="connsiteX192" fmla="*/ 1794728 w 1937603"/>
                <a:gd name="connsiteY192" fmla="*/ 383381 h 1259681"/>
                <a:gd name="connsiteX193" fmla="*/ 1801872 w 1937603"/>
                <a:gd name="connsiteY193" fmla="*/ 390525 h 1259681"/>
                <a:gd name="connsiteX194" fmla="*/ 1804253 w 1937603"/>
                <a:gd name="connsiteY194" fmla="*/ 397669 h 1259681"/>
                <a:gd name="connsiteX195" fmla="*/ 1811397 w 1937603"/>
                <a:gd name="connsiteY195" fmla="*/ 411956 h 1259681"/>
                <a:gd name="connsiteX196" fmla="*/ 1809016 w 1937603"/>
                <a:gd name="connsiteY196" fmla="*/ 442913 h 1259681"/>
                <a:gd name="connsiteX197" fmla="*/ 1799491 w 1937603"/>
                <a:gd name="connsiteY197" fmla="*/ 464344 h 1259681"/>
                <a:gd name="connsiteX198" fmla="*/ 1794728 w 1937603"/>
                <a:gd name="connsiteY198" fmla="*/ 478631 h 1259681"/>
                <a:gd name="connsiteX199" fmla="*/ 1792347 w 1937603"/>
                <a:gd name="connsiteY199" fmla="*/ 485775 h 1259681"/>
                <a:gd name="connsiteX200" fmla="*/ 1782822 w 1937603"/>
                <a:gd name="connsiteY200" fmla="*/ 500063 h 1259681"/>
                <a:gd name="connsiteX201" fmla="*/ 1778059 w 1937603"/>
                <a:gd name="connsiteY201" fmla="*/ 507206 h 1259681"/>
                <a:gd name="connsiteX202" fmla="*/ 1770916 w 1937603"/>
                <a:gd name="connsiteY202" fmla="*/ 511969 h 1259681"/>
                <a:gd name="connsiteX203" fmla="*/ 1759009 w 1937603"/>
                <a:gd name="connsiteY203" fmla="*/ 523875 h 1259681"/>
                <a:gd name="connsiteX204" fmla="*/ 1754247 w 1937603"/>
                <a:gd name="connsiteY204" fmla="*/ 531019 h 1259681"/>
                <a:gd name="connsiteX205" fmla="*/ 1759009 w 1937603"/>
                <a:gd name="connsiteY205" fmla="*/ 545306 h 1259681"/>
                <a:gd name="connsiteX206" fmla="*/ 1768534 w 1937603"/>
                <a:gd name="connsiteY206" fmla="*/ 559594 h 1259681"/>
                <a:gd name="connsiteX207" fmla="*/ 1770916 w 1937603"/>
                <a:gd name="connsiteY207" fmla="*/ 566738 h 1259681"/>
                <a:gd name="connsiteX208" fmla="*/ 1780441 w 1937603"/>
                <a:gd name="connsiteY208" fmla="*/ 581025 h 1259681"/>
                <a:gd name="connsiteX209" fmla="*/ 1787584 w 1937603"/>
                <a:gd name="connsiteY209" fmla="*/ 607219 h 1259681"/>
                <a:gd name="connsiteX210" fmla="*/ 1792347 w 1937603"/>
                <a:gd name="connsiteY210" fmla="*/ 640556 h 1259681"/>
                <a:gd name="connsiteX211" fmla="*/ 1794728 w 1937603"/>
                <a:gd name="connsiteY211" fmla="*/ 654844 h 1259681"/>
                <a:gd name="connsiteX212" fmla="*/ 1799491 w 1937603"/>
                <a:gd name="connsiteY212" fmla="*/ 669131 h 1259681"/>
                <a:gd name="connsiteX213" fmla="*/ 1806634 w 1937603"/>
                <a:gd name="connsiteY213" fmla="*/ 676275 h 1259681"/>
                <a:gd name="connsiteX214" fmla="*/ 1811397 w 1937603"/>
                <a:gd name="connsiteY214" fmla="*/ 683419 h 1259681"/>
                <a:gd name="connsiteX215" fmla="*/ 1818541 w 1937603"/>
                <a:gd name="connsiteY215" fmla="*/ 688181 h 1259681"/>
                <a:gd name="connsiteX216" fmla="*/ 1825684 w 1937603"/>
                <a:gd name="connsiteY216" fmla="*/ 695325 h 1259681"/>
                <a:gd name="connsiteX217" fmla="*/ 1842353 w 1937603"/>
                <a:gd name="connsiteY217" fmla="*/ 704850 h 1259681"/>
                <a:gd name="connsiteX218" fmla="*/ 1863784 w 1937603"/>
                <a:gd name="connsiteY218" fmla="*/ 711994 h 1259681"/>
                <a:gd name="connsiteX219" fmla="*/ 1870928 w 1937603"/>
                <a:gd name="connsiteY219" fmla="*/ 714375 h 1259681"/>
                <a:gd name="connsiteX220" fmla="*/ 1878072 w 1937603"/>
                <a:gd name="connsiteY220" fmla="*/ 721519 h 1259681"/>
                <a:gd name="connsiteX221" fmla="*/ 1880453 w 1937603"/>
                <a:gd name="connsiteY221" fmla="*/ 728663 h 1259681"/>
                <a:gd name="connsiteX222" fmla="*/ 1889978 w 1937603"/>
                <a:gd name="connsiteY222" fmla="*/ 742950 h 1259681"/>
                <a:gd name="connsiteX223" fmla="*/ 1894741 w 1937603"/>
                <a:gd name="connsiteY223" fmla="*/ 750094 h 1259681"/>
                <a:gd name="connsiteX224" fmla="*/ 1899503 w 1937603"/>
                <a:gd name="connsiteY224" fmla="*/ 766763 h 1259681"/>
                <a:gd name="connsiteX225" fmla="*/ 1904266 w 1937603"/>
                <a:gd name="connsiteY225" fmla="*/ 781050 h 1259681"/>
                <a:gd name="connsiteX226" fmla="*/ 1909028 w 1937603"/>
                <a:gd name="connsiteY226" fmla="*/ 788194 h 1259681"/>
                <a:gd name="connsiteX227" fmla="*/ 1913791 w 1937603"/>
                <a:gd name="connsiteY227" fmla="*/ 802481 h 1259681"/>
                <a:gd name="connsiteX228" fmla="*/ 1918553 w 1937603"/>
                <a:gd name="connsiteY228" fmla="*/ 816769 h 1259681"/>
                <a:gd name="connsiteX229" fmla="*/ 1920934 w 1937603"/>
                <a:gd name="connsiteY229" fmla="*/ 823913 h 1259681"/>
                <a:gd name="connsiteX230" fmla="*/ 1925697 w 1937603"/>
                <a:gd name="connsiteY230" fmla="*/ 831056 h 1259681"/>
                <a:gd name="connsiteX231" fmla="*/ 1930459 w 1937603"/>
                <a:gd name="connsiteY231" fmla="*/ 845344 h 1259681"/>
                <a:gd name="connsiteX232" fmla="*/ 1932841 w 1937603"/>
                <a:gd name="connsiteY232" fmla="*/ 852488 h 1259681"/>
                <a:gd name="connsiteX233" fmla="*/ 1937603 w 1937603"/>
                <a:gd name="connsiteY233" fmla="*/ 859631 h 1259681"/>
                <a:gd name="connsiteX234" fmla="*/ 1932841 w 1937603"/>
                <a:gd name="connsiteY234" fmla="*/ 876300 h 1259681"/>
                <a:gd name="connsiteX235" fmla="*/ 1925697 w 1937603"/>
                <a:gd name="connsiteY235" fmla="*/ 881063 h 1259681"/>
                <a:gd name="connsiteX236" fmla="*/ 1901884 w 1937603"/>
                <a:gd name="connsiteY236" fmla="*/ 916781 h 1259681"/>
                <a:gd name="connsiteX237" fmla="*/ 1897122 w 1937603"/>
                <a:gd name="connsiteY237" fmla="*/ 923925 h 1259681"/>
                <a:gd name="connsiteX238" fmla="*/ 1892359 w 1937603"/>
                <a:gd name="connsiteY238" fmla="*/ 931069 h 1259681"/>
                <a:gd name="connsiteX239" fmla="*/ 1889978 w 1937603"/>
                <a:gd name="connsiteY239" fmla="*/ 962025 h 1259681"/>
                <a:gd name="connsiteX240" fmla="*/ 1885216 w 1937603"/>
                <a:gd name="connsiteY240" fmla="*/ 976313 h 1259681"/>
                <a:gd name="connsiteX241" fmla="*/ 1882834 w 1937603"/>
                <a:gd name="connsiteY241" fmla="*/ 1012031 h 1259681"/>
                <a:gd name="connsiteX242" fmla="*/ 1878072 w 1937603"/>
                <a:gd name="connsiteY242" fmla="*/ 1038225 h 1259681"/>
                <a:gd name="connsiteX243" fmla="*/ 1873309 w 1937603"/>
                <a:gd name="connsiteY243" fmla="*/ 1045369 h 1259681"/>
                <a:gd name="connsiteX244" fmla="*/ 1875691 w 1937603"/>
                <a:gd name="connsiteY244" fmla="*/ 1054894 h 1259681"/>
                <a:gd name="connsiteX245" fmla="*/ 1868547 w 1937603"/>
                <a:gd name="connsiteY245" fmla="*/ 1085850 h 1259681"/>
                <a:gd name="connsiteX246" fmla="*/ 1866166 w 1937603"/>
                <a:gd name="connsiteY246" fmla="*/ 1092994 h 1259681"/>
                <a:gd name="connsiteX247" fmla="*/ 1861403 w 1937603"/>
                <a:gd name="connsiteY247" fmla="*/ 1100138 h 1259681"/>
                <a:gd name="connsiteX248" fmla="*/ 1847116 w 1937603"/>
                <a:gd name="connsiteY248" fmla="*/ 1104900 h 1259681"/>
                <a:gd name="connsiteX249" fmla="*/ 1835209 w 1937603"/>
                <a:gd name="connsiteY249" fmla="*/ 1119188 h 1259681"/>
                <a:gd name="connsiteX250" fmla="*/ 1825684 w 1937603"/>
                <a:gd name="connsiteY250" fmla="*/ 1133475 h 1259681"/>
                <a:gd name="connsiteX251" fmla="*/ 1811397 w 1937603"/>
                <a:gd name="connsiteY251" fmla="*/ 1143000 h 1259681"/>
                <a:gd name="connsiteX252" fmla="*/ 1806634 w 1937603"/>
                <a:gd name="connsiteY252" fmla="*/ 1150144 h 1259681"/>
                <a:gd name="connsiteX253" fmla="*/ 1799491 w 1937603"/>
                <a:gd name="connsiteY253" fmla="*/ 1152525 h 1259681"/>
                <a:gd name="connsiteX254" fmla="*/ 1797109 w 1937603"/>
                <a:gd name="connsiteY254" fmla="*/ 1159669 h 1259681"/>
                <a:gd name="connsiteX255" fmla="*/ 1792347 w 1937603"/>
                <a:gd name="connsiteY255" fmla="*/ 1166813 h 1259681"/>
                <a:gd name="connsiteX256" fmla="*/ 1785203 w 1937603"/>
                <a:gd name="connsiteY256" fmla="*/ 1181100 h 1259681"/>
                <a:gd name="connsiteX257" fmla="*/ 1780441 w 1937603"/>
                <a:gd name="connsiteY257" fmla="*/ 1202531 h 1259681"/>
                <a:gd name="connsiteX258" fmla="*/ 1785203 w 1937603"/>
                <a:gd name="connsiteY258" fmla="*/ 1228725 h 1259681"/>
                <a:gd name="connsiteX259" fmla="*/ 1782822 w 1937603"/>
                <a:gd name="connsiteY259" fmla="*/ 1238250 h 1259681"/>
                <a:gd name="connsiteX260" fmla="*/ 1730434 w 1937603"/>
                <a:gd name="connsiteY260" fmla="*/ 1240631 h 1259681"/>
                <a:gd name="connsiteX261" fmla="*/ 1723291 w 1937603"/>
                <a:gd name="connsiteY261" fmla="*/ 1243013 h 1259681"/>
                <a:gd name="connsiteX262" fmla="*/ 1720909 w 1937603"/>
                <a:gd name="connsiteY262" fmla="*/ 1250156 h 1259681"/>
                <a:gd name="connsiteX263" fmla="*/ 1713766 w 1937603"/>
                <a:gd name="connsiteY263" fmla="*/ 1252538 h 1259681"/>
                <a:gd name="connsiteX264" fmla="*/ 1699478 w 1937603"/>
                <a:gd name="connsiteY264" fmla="*/ 1259681 h 1259681"/>
                <a:gd name="connsiteX265" fmla="*/ 1678047 w 1937603"/>
                <a:gd name="connsiteY265" fmla="*/ 1254919 h 1259681"/>
                <a:gd name="connsiteX266" fmla="*/ 1663759 w 1937603"/>
                <a:gd name="connsiteY266" fmla="*/ 1250156 h 1259681"/>
                <a:gd name="connsiteX267" fmla="*/ 1656616 w 1937603"/>
                <a:gd name="connsiteY267" fmla="*/ 1247775 h 1259681"/>
                <a:gd name="connsiteX268" fmla="*/ 1649472 w 1937603"/>
                <a:gd name="connsiteY268" fmla="*/ 1245394 h 1259681"/>
                <a:gd name="connsiteX269" fmla="*/ 1635184 w 1937603"/>
                <a:gd name="connsiteY269" fmla="*/ 1235869 h 1259681"/>
                <a:gd name="connsiteX270" fmla="*/ 1628041 w 1937603"/>
                <a:gd name="connsiteY270" fmla="*/ 1228725 h 1259681"/>
                <a:gd name="connsiteX271" fmla="*/ 1623278 w 1937603"/>
                <a:gd name="connsiteY271" fmla="*/ 1221581 h 1259681"/>
                <a:gd name="connsiteX272" fmla="*/ 1616134 w 1937603"/>
                <a:gd name="connsiteY272" fmla="*/ 1216819 h 1259681"/>
                <a:gd name="connsiteX273" fmla="*/ 1606609 w 1937603"/>
                <a:gd name="connsiteY273" fmla="*/ 1202531 h 1259681"/>
                <a:gd name="connsiteX274" fmla="*/ 1599466 w 1937603"/>
                <a:gd name="connsiteY274" fmla="*/ 1195388 h 1259681"/>
                <a:gd name="connsiteX275" fmla="*/ 1594703 w 1937603"/>
                <a:gd name="connsiteY275" fmla="*/ 1188244 h 1259681"/>
                <a:gd name="connsiteX276" fmla="*/ 1580416 w 1937603"/>
                <a:gd name="connsiteY276" fmla="*/ 1183481 h 1259681"/>
                <a:gd name="connsiteX277" fmla="*/ 1532791 w 1937603"/>
                <a:gd name="connsiteY277" fmla="*/ 1183481 h 1259681"/>
                <a:gd name="connsiteX278" fmla="*/ 1518503 w 1937603"/>
                <a:gd name="connsiteY278" fmla="*/ 1178719 h 1259681"/>
                <a:gd name="connsiteX279" fmla="*/ 1511359 w 1937603"/>
                <a:gd name="connsiteY279" fmla="*/ 1171575 h 1259681"/>
                <a:gd name="connsiteX280" fmla="*/ 1497072 w 1937603"/>
                <a:gd name="connsiteY280" fmla="*/ 1162050 h 1259681"/>
                <a:gd name="connsiteX281" fmla="*/ 1423253 w 1937603"/>
                <a:gd name="connsiteY281" fmla="*/ 1157288 h 1259681"/>
                <a:gd name="connsiteX282" fmla="*/ 1411347 w 1937603"/>
                <a:gd name="connsiteY282" fmla="*/ 1145381 h 1259681"/>
                <a:gd name="connsiteX283" fmla="*/ 1404203 w 1937603"/>
                <a:gd name="connsiteY283" fmla="*/ 1140619 h 1259681"/>
                <a:gd name="connsiteX284" fmla="*/ 1389916 w 1937603"/>
                <a:gd name="connsiteY284" fmla="*/ 1119188 h 1259681"/>
                <a:gd name="connsiteX285" fmla="*/ 1385153 w 1937603"/>
                <a:gd name="connsiteY285" fmla="*/ 1112044 h 1259681"/>
                <a:gd name="connsiteX286" fmla="*/ 1378009 w 1937603"/>
                <a:gd name="connsiteY286" fmla="*/ 1104900 h 1259681"/>
                <a:gd name="connsiteX287" fmla="*/ 1373247 w 1937603"/>
                <a:gd name="connsiteY287" fmla="*/ 1097756 h 1259681"/>
                <a:gd name="connsiteX288" fmla="*/ 1358959 w 1937603"/>
                <a:gd name="connsiteY288" fmla="*/ 1088231 h 1259681"/>
                <a:gd name="connsiteX289" fmla="*/ 1351816 w 1937603"/>
                <a:gd name="connsiteY289" fmla="*/ 1083469 h 1259681"/>
                <a:gd name="connsiteX290" fmla="*/ 1342291 w 1937603"/>
                <a:gd name="connsiteY290" fmla="*/ 1081088 h 1259681"/>
                <a:gd name="connsiteX291" fmla="*/ 1316097 w 1937603"/>
                <a:gd name="connsiteY291" fmla="*/ 1083469 h 1259681"/>
                <a:gd name="connsiteX292" fmla="*/ 1308953 w 1937603"/>
                <a:gd name="connsiteY292" fmla="*/ 1085850 h 1259681"/>
                <a:gd name="connsiteX293" fmla="*/ 1299428 w 1937603"/>
                <a:gd name="connsiteY293" fmla="*/ 1088231 h 1259681"/>
                <a:gd name="connsiteX294" fmla="*/ 1275616 w 1937603"/>
                <a:gd name="connsiteY294" fmla="*/ 1097756 h 1259681"/>
                <a:gd name="connsiteX295" fmla="*/ 1268472 w 1937603"/>
                <a:gd name="connsiteY295" fmla="*/ 1100138 h 1259681"/>
                <a:gd name="connsiteX296" fmla="*/ 1244659 w 1937603"/>
                <a:gd name="connsiteY296" fmla="*/ 1097756 h 1259681"/>
                <a:gd name="connsiteX297" fmla="*/ 1237516 w 1937603"/>
                <a:gd name="connsiteY297" fmla="*/ 1095375 h 1259681"/>
                <a:gd name="connsiteX298" fmla="*/ 1223228 w 1937603"/>
                <a:gd name="connsiteY298" fmla="*/ 1092994 h 1259681"/>
                <a:gd name="connsiteX299" fmla="*/ 1216084 w 1937603"/>
                <a:gd name="connsiteY299" fmla="*/ 1085850 h 1259681"/>
                <a:gd name="connsiteX300" fmla="*/ 1208941 w 1937603"/>
                <a:gd name="connsiteY300" fmla="*/ 1076325 h 1259681"/>
                <a:gd name="connsiteX301" fmla="*/ 1204178 w 1937603"/>
                <a:gd name="connsiteY301" fmla="*/ 1069181 h 1259681"/>
                <a:gd name="connsiteX302" fmla="*/ 1197034 w 1937603"/>
                <a:gd name="connsiteY302" fmla="*/ 1062038 h 1259681"/>
                <a:gd name="connsiteX303" fmla="*/ 1192272 w 1937603"/>
                <a:gd name="connsiteY303" fmla="*/ 1054894 h 1259681"/>
                <a:gd name="connsiteX304" fmla="*/ 1163697 w 1937603"/>
                <a:gd name="connsiteY304" fmla="*/ 1040606 h 1259681"/>
                <a:gd name="connsiteX305" fmla="*/ 1142266 w 1937603"/>
                <a:gd name="connsiteY305" fmla="*/ 1038225 h 1259681"/>
                <a:gd name="connsiteX306" fmla="*/ 1104166 w 1937603"/>
                <a:gd name="connsiteY306" fmla="*/ 1045369 h 1259681"/>
                <a:gd name="connsiteX307" fmla="*/ 1097022 w 1937603"/>
                <a:gd name="connsiteY307" fmla="*/ 1050131 h 1259681"/>
                <a:gd name="connsiteX308" fmla="*/ 1082734 w 1937603"/>
                <a:gd name="connsiteY308" fmla="*/ 1054894 h 1259681"/>
                <a:gd name="connsiteX309" fmla="*/ 1075591 w 1937603"/>
                <a:gd name="connsiteY309" fmla="*/ 1057275 h 1259681"/>
                <a:gd name="connsiteX310" fmla="*/ 1008916 w 1937603"/>
                <a:gd name="connsiteY310" fmla="*/ 1057275 h 1259681"/>
                <a:gd name="connsiteX311" fmla="*/ 982722 w 1937603"/>
                <a:gd name="connsiteY311" fmla="*/ 1064419 h 1259681"/>
                <a:gd name="connsiteX312" fmla="*/ 968434 w 1937603"/>
                <a:gd name="connsiteY312" fmla="*/ 1069181 h 1259681"/>
                <a:gd name="connsiteX313" fmla="*/ 961291 w 1937603"/>
                <a:gd name="connsiteY313" fmla="*/ 1071563 h 1259681"/>
                <a:gd name="connsiteX314" fmla="*/ 954147 w 1937603"/>
                <a:gd name="connsiteY314" fmla="*/ 1073944 h 1259681"/>
                <a:gd name="connsiteX315" fmla="*/ 932716 w 1937603"/>
                <a:gd name="connsiteY315" fmla="*/ 1083469 h 1259681"/>
                <a:gd name="connsiteX316" fmla="*/ 925572 w 1937603"/>
                <a:gd name="connsiteY316" fmla="*/ 1085850 h 1259681"/>
                <a:gd name="connsiteX317" fmla="*/ 918428 w 1937603"/>
                <a:gd name="connsiteY317" fmla="*/ 1088231 h 1259681"/>
                <a:gd name="connsiteX318" fmla="*/ 899378 w 1937603"/>
                <a:gd name="connsiteY318" fmla="*/ 1083469 h 1259681"/>
                <a:gd name="connsiteX319" fmla="*/ 885091 w 1937603"/>
                <a:gd name="connsiteY319" fmla="*/ 1071563 h 1259681"/>
                <a:gd name="connsiteX320" fmla="*/ 877947 w 1937603"/>
                <a:gd name="connsiteY320" fmla="*/ 1069181 h 1259681"/>
                <a:gd name="connsiteX321" fmla="*/ 870803 w 1937603"/>
                <a:gd name="connsiteY321" fmla="*/ 1064419 h 1259681"/>
                <a:gd name="connsiteX322" fmla="*/ 856516 w 1937603"/>
                <a:gd name="connsiteY322" fmla="*/ 1059656 h 1259681"/>
                <a:gd name="connsiteX323" fmla="*/ 849372 w 1937603"/>
                <a:gd name="connsiteY323" fmla="*/ 1050131 h 1259681"/>
                <a:gd name="connsiteX324" fmla="*/ 844609 w 1937603"/>
                <a:gd name="connsiteY324" fmla="*/ 1042988 h 1259681"/>
                <a:gd name="connsiteX325" fmla="*/ 837466 w 1937603"/>
                <a:gd name="connsiteY325" fmla="*/ 1038225 h 1259681"/>
                <a:gd name="connsiteX326" fmla="*/ 827941 w 1937603"/>
                <a:gd name="connsiteY326" fmla="*/ 1023938 h 1259681"/>
                <a:gd name="connsiteX327" fmla="*/ 823178 w 1937603"/>
                <a:gd name="connsiteY327" fmla="*/ 1009650 h 1259681"/>
                <a:gd name="connsiteX328" fmla="*/ 818416 w 1937603"/>
                <a:gd name="connsiteY328" fmla="*/ 1002506 h 1259681"/>
                <a:gd name="connsiteX329" fmla="*/ 816034 w 1937603"/>
                <a:gd name="connsiteY329" fmla="*/ 995363 h 1259681"/>
                <a:gd name="connsiteX330" fmla="*/ 799366 w 1937603"/>
                <a:gd name="connsiteY330" fmla="*/ 976313 h 1259681"/>
                <a:gd name="connsiteX331" fmla="*/ 792222 w 1937603"/>
                <a:gd name="connsiteY331" fmla="*/ 973931 h 1259681"/>
                <a:gd name="connsiteX332" fmla="*/ 785078 w 1937603"/>
                <a:gd name="connsiteY332" fmla="*/ 976313 h 1259681"/>
                <a:gd name="connsiteX333" fmla="*/ 775553 w 1937603"/>
                <a:gd name="connsiteY333" fmla="*/ 978694 h 1259681"/>
                <a:gd name="connsiteX334" fmla="*/ 758884 w 1937603"/>
                <a:gd name="connsiteY334" fmla="*/ 985838 h 1259681"/>
                <a:gd name="connsiteX335" fmla="*/ 751741 w 1937603"/>
                <a:gd name="connsiteY335" fmla="*/ 992981 h 1259681"/>
                <a:gd name="connsiteX336" fmla="*/ 742216 w 1937603"/>
                <a:gd name="connsiteY336" fmla="*/ 995363 h 1259681"/>
                <a:gd name="connsiteX337" fmla="*/ 727928 w 1937603"/>
                <a:gd name="connsiteY337" fmla="*/ 1000125 h 1259681"/>
                <a:gd name="connsiteX338" fmla="*/ 720784 w 1937603"/>
                <a:gd name="connsiteY338" fmla="*/ 1002506 h 1259681"/>
                <a:gd name="connsiteX339" fmla="*/ 713641 w 1937603"/>
                <a:gd name="connsiteY339" fmla="*/ 1007269 h 1259681"/>
                <a:gd name="connsiteX340" fmla="*/ 706497 w 1937603"/>
                <a:gd name="connsiteY340" fmla="*/ 1009650 h 1259681"/>
                <a:gd name="connsiteX341" fmla="*/ 689828 w 1937603"/>
                <a:gd name="connsiteY341" fmla="*/ 1028700 h 1259681"/>
                <a:gd name="connsiteX342" fmla="*/ 685066 w 1937603"/>
                <a:gd name="connsiteY342" fmla="*/ 1035844 h 1259681"/>
                <a:gd name="connsiteX343" fmla="*/ 670778 w 1937603"/>
                <a:gd name="connsiteY343" fmla="*/ 1047750 h 1259681"/>
                <a:gd name="connsiteX344" fmla="*/ 663634 w 1937603"/>
                <a:gd name="connsiteY344" fmla="*/ 1062038 h 1259681"/>
                <a:gd name="connsiteX345" fmla="*/ 658872 w 1937603"/>
                <a:gd name="connsiteY345" fmla="*/ 1076325 h 1259681"/>
                <a:gd name="connsiteX346" fmla="*/ 649347 w 1937603"/>
                <a:gd name="connsiteY346" fmla="*/ 1090613 h 1259681"/>
                <a:gd name="connsiteX347" fmla="*/ 644584 w 1937603"/>
                <a:gd name="connsiteY347" fmla="*/ 1097756 h 1259681"/>
                <a:gd name="connsiteX348" fmla="*/ 637441 w 1937603"/>
                <a:gd name="connsiteY348" fmla="*/ 1119188 h 1259681"/>
                <a:gd name="connsiteX349" fmla="*/ 635059 w 1937603"/>
                <a:gd name="connsiteY349" fmla="*/ 1126331 h 1259681"/>
                <a:gd name="connsiteX350" fmla="*/ 623153 w 1937603"/>
                <a:gd name="connsiteY350" fmla="*/ 1140619 h 1259681"/>
                <a:gd name="connsiteX351" fmla="*/ 618391 w 1937603"/>
                <a:gd name="connsiteY351" fmla="*/ 1147763 h 1259681"/>
                <a:gd name="connsiteX352" fmla="*/ 604103 w 1937603"/>
                <a:gd name="connsiteY352" fmla="*/ 1154906 h 1259681"/>
                <a:gd name="connsiteX353" fmla="*/ 596959 w 1937603"/>
                <a:gd name="connsiteY353" fmla="*/ 1159669 h 1259681"/>
                <a:gd name="connsiteX354" fmla="*/ 589816 w 1937603"/>
                <a:gd name="connsiteY354" fmla="*/ 1162050 h 1259681"/>
                <a:gd name="connsiteX355" fmla="*/ 582672 w 1937603"/>
                <a:gd name="connsiteY355" fmla="*/ 1169194 h 1259681"/>
                <a:gd name="connsiteX356" fmla="*/ 561241 w 1937603"/>
                <a:gd name="connsiteY356" fmla="*/ 1181100 h 1259681"/>
                <a:gd name="connsiteX357" fmla="*/ 554097 w 1937603"/>
                <a:gd name="connsiteY357" fmla="*/ 1185863 h 1259681"/>
                <a:gd name="connsiteX358" fmla="*/ 546953 w 1937603"/>
                <a:gd name="connsiteY358" fmla="*/ 1188244 h 1259681"/>
                <a:gd name="connsiteX359" fmla="*/ 532666 w 1937603"/>
                <a:gd name="connsiteY359" fmla="*/ 1197769 h 1259681"/>
                <a:gd name="connsiteX360" fmla="*/ 525522 w 1937603"/>
                <a:gd name="connsiteY360" fmla="*/ 1202531 h 1259681"/>
                <a:gd name="connsiteX361" fmla="*/ 518378 w 1937603"/>
                <a:gd name="connsiteY361" fmla="*/ 1207294 h 1259681"/>
                <a:gd name="connsiteX362" fmla="*/ 504091 w 1937603"/>
                <a:gd name="connsiteY362" fmla="*/ 1212056 h 1259681"/>
                <a:gd name="connsiteX363" fmla="*/ 496947 w 1937603"/>
                <a:gd name="connsiteY363" fmla="*/ 1209675 h 1259681"/>
                <a:gd name="connsiteX364" fmla="*/ 494566 w 1937603"/>
                <a:gd name="connsiteY364" fmla="*/ 1202531 h 1259681"/>
                <a:gd name="connsiteX365" fmla="*/ 470753 w 1937603"/>
                <a:gd name="connsiteY365" fmla="*/ 1178719 h 1259681"/>
                <a:gd name="connsiteX366" fmla="*/ 449322 w 1937603"/>
                <a:gd name="connsiteY366" fmla="*/ 1171575 h 1259681"/>
                <a:gd name="connsiteX367" fmla="*/ 442178 w 1937603"/>
                <a:gd name="connsiteY367" fmla="*/ 1169194 h 1259681"/>
                <a:gd name="connsiteX368" fmla="*/ 435034 w 1937603"/>
                <a:gd name="connsiteY368" fmla="*/ 1164431 h 1259681"/>
                <a:gd name="connsiteX369" fmla="*/ 423128 w 1937603"/>
                <a:gd name="connsiteY369" fmla="*/ 1150144 h 1259681"/>
                <a:gd name="connsiteX370" fmla="*/ 415984 w 1937603"/>
                <a:gd name="connsiteY370" fmla="*/ 1135856 h 1259681"/>
                <a:gd name="connsiteX371" fmla="*/ 408841 w 1937603"/>
                <a:gd name="connsiteY371" fmla="*/ 1131094 h 1259681"/>
                <a:gd name="connsiteX372" fmla="*/ 392172 w 1937603"/>
                <a:gd name="connsiteY372" fmla="*/ 1114425 h 1259681"/>
                <a:gd name="connsiteX373" fmla="*/ 330259 w 1937603"/>
                <a:gd name="connsiteY373" fmla="*/ 1107281 h 1259681"/>
                <a:gd name="connsiteX374" fmla="*/ 323116 w 1937603"/>
                <a:gd name="connsiteY374" fmla="*/ 1104900 h 1259681"/>
                <a:gd name="connsiteX375" fmla="*/ 318353 w 1937603"/>
                <a:gd name="connsiteY375" fmla="*/ 1090613 h 1259681"/>
                <a:gd name="connsiteX376" fmla="*/ 315972 w 1937603"/>
                <a:gd name="connsiteY376" fmla="*/ 1047750 h 1259681"/>
                <a:gd name="connsiteX377" fmla="*/ 311209 w 1937603"/>
                <a:gd name="connsiteY377" fmla="*/ 1028700 h 1259681"/>
                <a:gd name="connsiteX378" fmla="*/ 304066 w 1937603"/>
                <a:gd name="connsiteY378" fmla="*/ 1026319 h 1259681"/>
                <a:gd name="connsiteX379" fmla="*/ 285016 w 1937603"/>
                <a:gd name="connsiteY379" fmla="*/ 1031081 h 1259681"/>
                <a:gd name="connsiteX380" fmla="*/ 270728 w 1937603"/>
                <a:gd name="connsiteY380" fmla="*/ 1045369 h 1259681"/>
                <a:gd name="connsiteX381" fmla="*/ 263584 w 1937603"/>
                <a:gd name="connsiteY381" fmla="*/ 1052513 h 1259681"/>
                <a:gd name="connsiteX382" fmla="*/ 249297 w 1937603"/>
                <a:gd name="connsiteY382" fmla="*/ 1062038 h 1259681"/>
                <a:gd name="connsiteX383" fmla="*/ 239772 w 1937603"/>
                <a:gd name="connsiteY383" fmla="*/ 1064419 h 1259681"/>
                <a:gd name="connsiteX384" fmla="*/ 218341 w 1937603"/>
                <a:gd name="connsiteY384" fmla="*/ 1073944 h 1259681"/>
                <a:gd name="connsiteX385" fmla="*/ 211197 w 1937603"/>
                <a:gd name="connsiteY385" fmla="*/ 1076325 h 1259681"/>
                <a:gd name="connsiteX386" fmla="*/ 196909 w 1937603"/>
                <a:gd name="connsiteY386" fmla="*/ 1066800 h 1259681"/>
                <a:gd name="connsiteX387" fmla="*/ 182622 w 1937603"/>
                <a:gd name="connsiteY387" fmla="*/ 1062038 h 1259681"/>
                <a:gd name="connsiteX388" fmla="*/ 165953 w 1937603"/>
                <a:gd name="connsiteY388" fmla="*/ 1057275 h 1259681"/>
                <a:gd name="connsiteX389" fmla="*/ 158809 w 1937603"/>
                <a:gd name="connsiteY389" fmla="*/ 1052513 h 1259681"/>
                <a:gd name="connsiteX390" fmla="*/ 146903 w 1937603"/>
                <a:gd name="connsiteY390" fmla="*/ 1038225 h 1259681"/>
                <a:gd name="connsiteX391" fmla="*/ 139759 w 1937603"/>
                <a:gd name="connsiteY391" fmla="*/ 1035844 h 1259681"/>
                <a:gd name="connsiteX392" fmla="*/ 127853 w 1937603"/>
                <a:gd name="connsiteY392" fmla="*/ 1026319 h 1259681"/>
                <a:gd name="connsiteX393" fmla="*/ 120709 w 1937603"/>
                <a:gd name="connsiteY393" fmla="*/ 1019175 h 1259681"/>
                <a:gd name="connsiteX394" fmla="*/ 106422 w 1937603"/>
                <a:gd name="connsiteY394" fmla="*/ 1009650 h 1259681"/>
                <a:gd name="connsiteX395" fmla="*/ 87372 w 1937603"/>
                <a:gd name="connsiteY395" fmla="*/ 988219 h 1259681"/>
                <a:gd name="connsiteX396" fmla="*/ 80228 w 1937603"/>
                <a:gd name="connsiteY396" fmla="*/ 983456 h 1259681"/>
                <a:gd name="connsiteX397" fmla="*/ 63559 w 1937603"/>
                <a:gd name="connsiteY397" fmla="*/ 978694 h 1259681"/>
                <a:gd name="connsiteX398" fmla="*/ 39747 w 1937603"/>
                <a:gd name="connsiteY398" fmla="*/ 973931 h 1259681"/>
                <a:gd name="connsiteX399" fmla="*/ 1647 w 1937603"/>
                <a:gd name="connsiteY399" fmla="*/ 952500 h 1259681"/>
                <a:gd name="connsiteX0" fmla="*/ 1647 w 1937603"/>
                <a:gd name="connsiteY0" fmla="*/ 952500 h 1259681"/>
                <a:gd name="connsiteX1" fmla="*/ 11172 w 1937603"/>
                <a:gd name="connsiteY1" fmla="*/ 921544 h 1259681"/>
                <a:gd name="connsiteX2" fmla="*/ 18316 w 1937603"/>
                <a:gd name="connsiteY2" fmla="*/ 916781 h 1259681"/>
                <a:gd name="connsiteX3" fmla="*/ 27841 w 1937603"/>
                <a:gd name="connsiteY3" fmla="*/ 902494 h 1259681"/>
                <a:gd name="connsiteX4" fmla="*/ 32603 w 1937603"/>
                <a:gd name="connsiteY4" fmla="*/ 888206 h 1259681"/>
                <a:gd name="connsiteX5" fmla="*/ 37366 w 1937603"/>
                <a:gd name="connsiteY5" fmla="*/ 881063 h 1259681"/>
                <a:gd name="connsiteX6" fmla="*/ 34984 w 1937603"/>
                <a:gd name="connsiteY6" fmla="*/ 857250 h 1259681"/>
                <a:gd name="connsiteX7" fmla="*/ 30222 w 1937603"/>
                <a:gd name="connsiteY7" fmla="*/ 840581 h 1259681"/>
                <a:gd name="connsiteX8" fmla="*/ 34984 w 1937603"/>
                <a:gd name="connsiteY8" fmla="*/ 804863 h 1259681"/>
                <a:gd name="connsiteX9" fmla="*/ 39747 w 1937603"/>
                <a:gd name="connsiteY9" fmla="*/ 790575 h 1259681"/>
                <a:gd name="connsiteX10" fmla="*/ 44509 w 1937603"/>
                <a:gd name="connsiteY10" fmla="*/ 783431 h 1259681"/>
                <a:gd name="connsiteX11" fmla="*/ 51653 w 1937603"/>
                <a:gd name="connsiteY11" fmla="*/ 759619 h 1259681"/>
                <a:gd name="connsiteX12" fmla="*/ 56416 w 1937603"/>
                <a:gd name="connsiteY12" fmla="*/ 745331 h 1259681"/>
                <a:gd name="connsiteX13" fmla="*/ 63559 w 1937603"/>
                <a:gd name="connsiteY13" fmla="*/ 738188 h 1259681"/>
                <a:gd name="connsiteX14" fmla="*/ 70703 w 1937603"/>
                <a:gd name="connsiteY14" fmla="*/ 728663 h 1259681"/>
                <a:gd name="connsiteX15" fmla="*/ 75466 w 1937603"/>
                <a:gd name="connsiteY15" fmla="*/ 721519 h 1259681"/>
                <a:gd name="connsiteX16" fmla="*/ 82609 w 1937603"/>
                <a:gd name="connsiteY16" fmla="*/ 719138 h 1259681"/>
                <a:gd name="connsiteX17" fmla="*/ 96897 w 1937603"/>
                <a:gd name="connsiteY17" fmla="*/ 707231 h 1259681"/>
                <a:gd name="connsiteX18" fmla="*/ 104041 w 1937603"/>
                <a:gd name="connsiteY18" fmla="*/ 704850 h 1259681"/>
                <a:gd name="connsiteX19" fmla="*/ 108803 w 1937603"/>
                <a:gd name="connsiteY19" fmla="*/ 697706 h 1259681"/>
                <a:gd name="connsiteX20" fmla="*/ 115947 w 1937603"/>
                <a:gd name="connsiteY20" fmla="*/ 695325 h 1259681"/>
                <a:gd name="connsiteX21" fmla="*/ 125472 w 1937603"/>
                <a:gd name="connsiteY21" fmla="*/ 681038 h 1259681"/>
                <a:gd name="connsiteX22" fmla="*/ 130234 w 1937603"/>
                <a:gd name="connsiteY22" fmla="*/ 661988 h 1259681"/>
                <a:gd name="connsiteX23" fmla="*/ 134997 w 1937603"/>
                <a:gd name="connsiteY23" fmla="*/ 647700 h 1259681"/>
                <a:gd name="connsiteX24" fmla="*/ 137378 w 1937603"/>
                <a:gd name="connsiteY24" fmla="*/ 638175 h 1259681"/>
                <a:gd name="connsiteX25" fmla="*/ 156428 w 1937603"/>
                <a:gd name="connsiteY25" fmla="*/ 621506 h 1259681"/>
                <a:gd name="connsiteX26" fmla="*/ 177859 w 1937603"/>
                <a:gd name="connsiteY26" fmla="*/ 607219 h 1259681"/>
                <a:gd name="connsiteX27" fmla="*/ 185003 w 1937603"/>
                <a:gd name="connsiteY27" fmla="*/ 602456 h 1259681"/>
                <a:gd name="connsiteX28" fmla="*/ 246916 w 1937603"/>
                <a:gd name="connsiteY28" fmla="*/ 597694 h 1259681"/>
                <a:gd name="connsiteX29" fmla="*/ 263584 w 1937603"/>
                <a:gd name="connsiteY29" fmla="*/ 590550 h 1259681"/>
                <a:gd name="connsiteX30" fmla="*/ 265966 w 1937603"/>
                <a:gd name="connsiteY30" fmla="*/ 583406 h 1259681"/>
                <a:gd name="connsiteX31" fmla="*/ 280253 w 1937603"/>
                <a:gd name="connsiteY31" fmla="*/ 573881 h 1259681"/>
                <a:gd name="connsiteX32" fmla="*/ 287397 w 1937603"/>
                <a:gd name="connsiteY32" fmla="*/ 559594 h 1259681"/>
                <a:gd name="connsiteX33" fmla="*/ 289778 w 1937603"/>
                <a:gd name="connsiteY33" fmla="*/ 552450 h 1259681"/>
                <a:gd name="connsiteX34" fmla="*/ 296922 w 1937603"/>
                <a:gd name="connsiteY34" fmla="*/ 547688 h 1259681"/>
                <a:gd name="connsiteX35" fmla="*/ 313591 w 1937603"/>
                <a:gd name="connsiteY35" fmla="*/ 526256 h 1259681"/>
                <a:gd name="connsiteX36" fmla="*/ 320734 w 1937603"/>
                <a:gd name="connsiteY36" fmla="*/ 521494 h 1259681"/>
                <a:gd name="connsiteX37" fmla="*/ 325497 w 1937603"/>
                <a:gd name="connsiteY37" fmla="*/ 514350 h 1259681"/>
                <a:gd name="connsiteX38" fmla="*/ 323116 w 1937603"/>
                <a:gd name="connsiteY38" fmla="*/ 507206 h 1259681"/>
                <a:gd name="connsiteX39" fmla="*/ 325497 w 1937603"/>
                <a:gd name="connsiteY39" fmla="*/ 485775 h 1259681"/>
                <a:gd name="connsiteX40" fmla="*/ 332641 w 1937603"/>
                <a:gd name="connsiteY40" fmla="*/ 478631 h 1259681"/>
                <a:gd name="connsiteX41" fmla="*/ 337403 w 1937603"/>
                <a:gd name="connsiteY41" fmla="*/ 471488 h 1259681"/>
                <a:gd name="connsiteX42" fmla="*/ 342166 w 1937603"/>
                <a:gd name="connsiteY42" fmla="*/ 457200 h 1259681"/>
                <a:gd name="connsiteX43" fmla="*/ 351691 w 1937603"/>
                <a:gd name="connsiteY43" fmla="*/ 442913 h 1259681"/>
                <a:gd name="connsiteX44" fmla="*/ 361216 w 1937603"/>
                <a:gd name="connsiteY44" fmla="*/ 421481 h 1259681"/>
                <a:gd name="connsiteX45" fmla="*/ 370741 w 1937603"/>
                <a:gd name="connsiteY45" fmla="*/ 407194 h 1259681"/>
                <a:gd name="connsiteX46" fmla="*/ 377884 w 1937603"/>
                <a:gd name="connsiteY46" fmla="*/ 392906 h 1259681"/>
                <a:gd name="connsiteX47" fmla="*/ 380266 w 1937603"/>
                <a:gd name="connsiteY47" fmla="*/ 371475 h 1259681"/>
                <a:gd name="connsiteX48" fmla="*/ 382647 w 1937603"/>
                <a:gd name="connsiteY48" fmla="*/ 364331 h 1259681"/>
                <a:gd name="connsiteX49" fmla="*/ 389791 w 1937603"/>
                <a:gd name="connsiteY49" fmla="*/ 357188 h 1259681"/>
                <a:gd name="connsiteX50" fmla="*/ 396934 w 1937603"/>
                <a:gd name="connsiteY50" fmla="*/ 352425 h 1259681"/>
                <a:gd name="connsiteX51" fmla="*/ 399316 w 1937603"/>
                <a:gd name="connsiteY51" fmla="*/ 345281 h 1259681"/>
                <a:gd name="connsiteX52" fmla="*/ 404078 w 1937603"/>
                <a:gd name="connsiteY52" fmla="*/ 326231 h 1259681"/>
                <a:gd name="connsiteX53" fmla="*/ 413603 w 1937603"/>
                <a:gd name="connsiteY53" fmla="*/ 311944 h 1259681"/>
                <a:gd name="connsiteX54" fmla="*/ 418366 w 1937603"/>
                <a:gd name="connsiteY54" fmla="*/ 304800 h 1259681"/>
                <a:gd name="connsiteX55" fmla="*/ 427891 w 1937603"/>
                <a:gd name="connsiteY55" fmla="*/ 283369 h 1259681"/>
                <a:gd name="connsiteX56" fmla="*/ 430272 w 1937603"/>
                <a:gd name="connsiteY56" fmla="*/ 271463 h 1259681"/>
                <a:gd name="connsiteX57" fmla="*/ 432653 w 1937603"/>
                <a:gd name="connsiteY57" fmla="*/ 250031 h 1259681"/>
                <a:gd name="connsiteX58" fmla="*/ 437416 w 1937603"/>
                <a:gd name="connsiteY58" fmla="*/ 235744 h 1259681"/>
                <a:gd name="connsiteX59" fmla="*/ 439797 w 1937603"/>
                <a:gd name="connsiteY59" fmla="*/ 228600 h 1259681"/>
                <a:gd name="connsiteX60" fmla="*/ 442178 w 1937603"/>
                <a:gd name="connsiteY60" fmla="*/ 221456 h 1259681"/>
                <a:gd name="connsiteX61" fmla="*/ 432016 w 1937603"/>
                <a:gd name="connsiteY61" fmla="*/ 154531 h 1259681"/>
                <a:gd name="connsiteX62" fmla="*/ 434143 w 1937603"/>
                <a:gd name="connsiteY62" fmla="*/ 145256 h 1259681"/>
                <a:gd name="connsiteX63" fmla="*/ 426491 w 1937603"/>
                <a:gd name="connsiteY63" fmla="*/ 123073 h 1259681"/>
                <a:gd name="connsiteX64" fmla="*/ 451703 w 1937603"/>
                <a:gd name="connsiteY64" fmla="*/ 102394 h 1259681"/>
                <a:gd name="connsiteX65" fmla="*/ 449322 w 1937603"/>
                <a:gd name="connsiteY65" fmla="*/ 95250 h 1259681"/>
                <a:gd name="connsiteX66" fmla="*/ 446941 w 1937603"/>
                <a:gd name="connsiteY66" fmla="*/ 83344 h 1259681"/>
                <a:gd name="connsiteX67" fmla="*/ 444559 w 1937603"/>
                <a:gd name="connsiteY67" fmla="*/ 16669 h 1259681"/>
                <a:gd name="connsiteX68" fmla="*/ 439797 w 1937603"/>
                <a:gd name="connsiteY68" fmla="*/ 9525 h 1259681"/>
                <a:gd name="connsiteX69" fmla="*/ 446941 w 1937603"/>
                <a:gd name="connsiteY69" fmla="*/ 4763 h 1259681"/>
                <a:gd name="connsiteX70" fmla="*/ 461228 w 1937603"/>
                <a:gd name="connsiteY70" fmla="*/ 0 h 1259681"/>
                <a:gd name="connsiteX71" fmla="*/ 501709 w 1937603"/>
                <a:gd name="connsiteY71" fmla="*/ 4763 h 1259681"/>
                <a:gd name="connsiteX72" fmla="*/ 511234 w 1937603"/>
                <a:gd name="connsiteY72" fmla="*/ 7144 h 1259681"/>
                <a:gd name="connsiteX73" fmla="*/ 525522 w 1937603"/>
                <a:gd name="connsiteY73" fmla="*/ 9525 h 1259681"/>
                <a:gd name="connsiteX74" fmla="*/ 532666 w 1937603"/>
                <a:gd name="connsiteY74" fmla="*/ 14288 h 1259681"/>
                <a:gd name="connsiteX75" fmla="*/ 539809 w 1937603"/>
                <a:gd name="connsiteY75" fmla="*/ 16669 h 1259681"/>
                <a:gd name="connsiteX76" fmla="*/ 544572 w 1937603"/>
                <a:gd name="connsiteY76" fmla="*/ 30956 h 1259681"/>
                <a:gd name="connsiteX77" fmla="*/ 558859 w 1937603"/>
                <a:gd name="connsiteY77" fmla="*/ 21431 h 1259681"/>
                <a:gd name="connsiteX78" fmla="*/ 561241 w 1937603"/>
                <a:gd name="connsiteY78" fmla="*/ 14288 h 1259681"/>
                <a:gd name="connsiteX79" fmla="*/ 575528 w 1937603"/>
                <a:gd name="connsiteY79" fmla="*/ 7144 h 1259681"/>
                <a:gd name="connsiteX80" fmla="*/ 585053 w 1937603"/>
                <a:gd name="connsiteY80" fmla="*/ 9525 h 1259681"/>
                <a:gd name="connsiteX81" fmla="*/ 606484 w 1937603"/>
                <a:gd name="connsiteY81" fmla="*/ 16669 h 1259681"/>
                <a:gd name="connsiteX82" fmla="*/ 613628 w 1937603"/>
                <a:gd name="connsiteY82" fmla="*/ 19050 h 1259681"/>
                <a:gd name="connsiteX83" fmla="*/ 620772 w 1937603"/>
                <a:gd name="connsiteY83" fmla="*/ 21431 h 1259681"/>
                <a:gd name="connsiteX84" fmla="*/ 649347 w 1937603"/>
                <a:gd name="connsiteY84" fmla="*/ 26194 h 1259681"/>
                <a:gd name="connsiteX85" fmla="*/ 656491 w 1937603"/>
                <a:gd name="connsiteY85" fmla="*/ 28575 h 1259681"/>
                <a:gd name="connsiteX86" fmla="*/ 663634 w 1937603"/>
                <a:gd name="connsiteY86" fmla="*/ 33338 h 1259681"/>
                <a:gd name="connsiteX87" fmla="*/ 680303 w 1937603"/>
                <a:gd name="connsiteY87" fmla="*/ 26194 h 1259681"/>
                <a:gd name="connsiteX88" fmla="*/ 694591 w 1937603"/>
                <a:gd name="connsiteY88" fmla="*/ 21431 h 1259681"/>
                <a:gd name="connsiteX89" fmla="*/ 701734 w 1937603"/>
                <a:gd name="connsiteY89" fmla="*/ 19050 h 1259681"/>
                <a:gd name="connsiteX90" fmla="*/ 708878 w 1937603"/>
                <a:gd name="connsiteY90" fmla="*/ 14288 h 1259681"/>
                <a:gd name="connsiteX91" fmla="*/ 723166 w 1937603"/>
                <a:gd name="connsiteY91" fmla="*/ 9525 h 1259681"/>
                <a:gd name="connsiteX92" fmla="*/ 749359 w 1937603"/>
                <a:gd name="connsiteY92" fmla="*/ 14288 h 1259681"/>
                <a:gd name="connsiteX93" fmla="*/ 763647 w 1937603"/>
                <a:gd name="connsiteY93" fmla="*/ 23813 h 1259681"/>
                <a:gd name="connsiteX94" fmla="*/ 770791 w 1937603"/>
                <a:gd name="connsiteY94" fmla="*/ 28575 h 1259681"/>
                <a:gd name="connsiteX95" fmla="*/ 789841 w 1937603"/>
                <a:gd name="connsiteY95" fmla="*/ 33338 h 1259681"/>
                <a:gd name="connsiteX96" fmla="*/ 796984 w 1937603"/>
                <a:gd name="connsiteY96" fmla="*/ 35719 h 1259681"/>
                <a:gd name="connsiteX97" fmla="*/ 799366 w 1937603"/>
                <a:gd name="connsiteY97" fmla="*/ 71438 h 1259681"/>
                <a:gd name="connsiteX98" fmla="*/ 804128 w 1937603"/>
                <a:gd name="connsiteY98" fmla="*/ 102394 h 1259681"/>
                <a:gd name="connsiteX99" fmla="*/ 806509 w 1937603"/>
                <a:gd name="connsiteY99" fmla="*/ 111919 h 1259681"/>
                <a:gd name="connsiteX100" fmla="*/ 816034 w 1937603"/>
                <a:gd name="connsiteY100" fmla="*/ 133350 h 1259681"/>
                <a:gd name="connsiteX101" fmla="*/ 820797 w 1937603"/>
                <a:gd name="connsiteY101" fmla="*/ 140494 h 1259681"/>
                <a:gd name="connsiteX102" fmla="*/ 827941 w 1937603"/>
                <a:gd name="connsiteY102" fmla="*/ 145256 h 1259681"/>
                <a:gd name="connsiteX103" fmla="*/ 837466 w 1937603"/>
                <a:gd name="connsiteY103" fmla="*/ 157163 h 1259681"/>
                <a:gd name="connsiteX104" fmla="*/ 851753 w 1937603"/>
                <a:gd name="connsiteY104" fmla="*/ 161925 h 1259681"/>
                <a:gd name="connsiteX105" fmla="*/ 856516 w 1937603"/>
                <a:gd name="connsiteY105" fmla="*/ 169069 h 1259681"/>
                <a:gd name="connsiteX106" fmla="*/ 870803 w 1937603"/>
                <a:gd name="connsiteY106" fmla="*/ 173831 h 1259681"/>
                <a:gd name="connsiteX107" fmla="*/ 877947 w 1937603"/>
                <a:gd name="connsiteY107" fmla="*/ 178594 h 1259681"/>
                <a:gd name="connsiteX108" fmla="*/ 904141 w 1937603"/>
                <a:gd name="connsiteY108" fmla="*/ 183356 h 1259681"/>
                <a:gd name="connsiteX109" fmla="*/ 920809 w 1937603"/>
                <a:gd name="connsiteY109" fmla="*/ 202406 h 1259681"/>
                <a:gd name="connsiteX110" fmla="*/ 930334 w 1937603"/>
                <a:gd name="connsiteY110" fmla="*/ 216694 h 1259681"/>
                <a:gd name="connsiteX111" fmla="*/ 932716 w 1937603"/>
                <a:gd name="connsiteY111" fmla="*/ 223838 h 1259681"/>
                <a:gd name="connsiteX112" fmla="*/ 947003 w 1937603"/>
                <a:gd name="connsiteY112" fmla="*/ 230981 h 1259681"/>
                <a:gd name="connsiteX113" fmla="*/ 956528 w 1937603"/>
                <a:gd name="connsiteY113" fmla="*/ 235744 h 1259681"/>
                <a:gd name="connsiteX114" fmla="*/ 968434 w 1937603"/>
                <a:gd name="connsiteY114" fmla="*/ 238125 h 1259681"/>
                <a:gd name="connsiteX115" fmla="*/ 975578 w 1937603"/>
                <a:gd name="connsiteY115" fmla="*/ 240506 h 1259681"/>
                <a:gd name="connsiteX116" fmla="*/ 987484 w 1937603"/>
                <a:gd name="connsiteY116" fmla="*/ 252413 h 1259681"/>
                <a:gd name="connsiteX117" fmla="*/ 994628 w 1937603"/>
                <a:gd name="connsiteY117" fmla="*/ 259556 h 1259681"/>
                <a:gd name="connsiteX118" fmla="*/ 999391 w 1937603"/>
                <a:gd name="connsiteY118" fmla="*/ 266700 h 1259681"/>
                <a:gd name="connsiteX119" fmla="*/ 1006534 w 1937603"/>
                <a:gd name="connsiteY119" fmla="*/ 269081 h 1259681"/>
                <a:gd name="connsiteX120" fmla="*/ 1016059 w 1937603"/>
                <a:gd name="connsiteY120" fmla="*/ 280988 h 1259681"/>
                <a:gd name="connsiteX121" fmla="*/ 1025584 w 1937603"/>
                <a:gd name="connsiteY121" fmla="*/ 295275 h 1259681"/>
                <a:gd name="connsiteX122" fmla="*/ 1027966 w 1937603"/>
                <a:gd name="connsiteY122" fmla="*/ 285750 h 1259681"/>
                <a:gd name="connsiteX123" fmla="*/ 1037491 w 1937603"/>
                <a:gd name="connsiteY123" fmla="*/ 271463 h 1259681"/>
                <a:gd name="connsiteX124" fmla="*/ 1042253 w 1937603"/>
                <a:gd name="connsiteY124" fmla="*/ 264319 h 1259681"/>
                <a:gd name="connsiteX125" fmla="*/ 1051778 w 1937603"/>
                <a:gd name="connsiteY125" fmla="*/ 242888 h 1259681"/>
                <a:gd name="connsiteX126" fmla="*/ 1058922 w 1937603"/>
                <a:gd name="connsiteY126" fmla="*/ 238125 h 1259681"/>
                <a:gd name="connsiteX127" fmla="*/ 1063684 w 1937603"/>
                <a:gd name="connsiteY127" fmla="*/ 230981 h 1259681"/>
                <a:gd name="connsiteX128" fmla="*/ 1087497 w 1937603"/>
                <a:gd name="connsiteY128" fmla="*/ 230981 h 1259681"/>
                <a:gd name="connsiteX129" fmla="*/ 1094641 w 1937603"/>
                <a:gd name="connsiteY129" fmla="*/ 235744 h 1259681"/>
                <a:gd name="connsiteX130" fmla="*/ 1099403 w 1937603"/>
                <a:gd name="connsiteY130" fmla="*/ 242888 h 1259681"/>
                <a:gd name="connsiteX131" fmla="*/ 1113691 w 1937603"/>
                <a:gd name="connsiteY131" fmla="*/ 247650 h 1259681"/>
                <a:gd name="connsiteX132" fmla="*/ 1120834 w 1937603"/>
                <a:gd name="connsiteY132" fmla="*/ 250031 h 1259681"/>
                <a:gd name="connsiteX133" fmla="*/ 1127978 w 1937603"/>
                <a:gd name="connsiteY133" fmla="*/ 252413 h 1259681"/>
                <a:gd name="connsiteX134" fmla="*/ 1163697 w 1937603"/>
                <a:gd name="connsiteY134" fmla="*/ 250031 h 1259681"/>
                <a:gd name="connsiteX135" fmla="*/ 1187509 w 1937603"/>
                <a:gd name="connsiteY135" fmla="*/ 247650 h 1259681"/>
                <a:gd name="connsiteX136" fmla="*/ 1227991 w 1937603"/>
                <a:gd name="connsiteY136" fmla="*/ 250031 h 1259681"/>
                <a:gd name="connsiteX137" fmla="*/ 1239897 w 1937603"/>
                <a:gd name="connsiteY137" fmla="*/ 264319 h 1259681"/>
                <a:gd name="connsiteX138" fmla="*/ 1247041 w 1937603"/>
                <a:gd name="connsiteY138" fmla="*/ 278606 h 1259681"/>
                <a:gd name="connsiteX139" fmla="*/ 1249422 w 1937603"/>
                <a:gd name="connsiteY139" fmla="*/ 285750 h 1259681"/>
                <a:gd name="connsiteX140" fmla="*/ 1251803 w 1937603"/>
                <a:gd name="connsiteY140" fmla="*/ 335756 h 1259681"/>
                <a:gd name="connsiteX141" fmla="*/ 1258947 w 1937603"/>
                <a:gd name="connsiteY141" fmla="*/ 333375 h 1259681"/>
                <a:gd name="connsiteX142" fmla="*/ 1273234 w 1937603"/>
                <a:gd name="connsiteY142" fmla="*/ 321469 h 1259681"/>
                <a:gd name="connsiteX143" fmla="*/ 1287522 w 1937603"/>
                <a:gd name="connsiteY143" fmla="*/ 311944 h 1259681"/>
                <a:gd name="connsiteX144" fmla="*/ 1316097 w 1937603"/>
                <a:gd name="connsiteY144" fmla="*/ 304800 h 1259681"/>
                <a:gd name="connsiteX145" fmla="*/ 1318478 w 1937603"/>
                <a:gd name="connsiteY145" fmla="*/ 297656 h 1259681"/>
                <a:gd name="connsiteX146" fmla="*/ 1325622 w 1937603"/>
                <a:gd name="connsiteY146" fmla="*/ 290513 h 1259681"/>
                <a:gd name="connsiteX147" fmla="*/ 1332766 w 1937603"/>
                <a:gd name="connsiteY147" fmla="*/ 288131 h 1259681"/>
                <a:gd name="connsiteX148" fmla="*/ 1363722 w 1937603"/>
                <a:gd name="connsiteY148" fmla="*/ 285750 h 1259681"/>
                <a:gd name="connsiteX149" fmla="*/ 1378009 w 1937603"/>
                <a:gd name="connsiteY149" fmla="*/ 283369 h 1259681"/>
                <a:gd name="connsiteX150" fmla="*/ 1411347 w 1937603"/>
                <a:gd name="connsiteY150" fmla="*/ 280988 h 1259681"/>
                <a:gd name="connsiteX151" fmla="*/ 1430397 w 1937603"/>
                <a:gd name="connsiteY151" fmla="*/ 276225 h 1259681"/>
                <a:gd name="connsiteX152" fmla="*/ 1439922 w 1937603"/>
                <a:gd name="connsiteY152" fmla="*/ 266700 h 1259681"/>
                <a:gd name="connsiteX153" fmla="*/ 1451828 w 1937603"/>
                <a:gd name="connsiteY153" fmla="*/ 257175 h 1259681"/>
                <a:gd name="connsiteX154" fmla="*/ 1456591 w 1937603"/>
                <a:gd name="connsiteY154" fmla="*/ 250031 h 1259681"/>
                <a:gd name="connsiteX155" fmla="*/ 1482784 w 1937603"/>
                <a:gd name="connsiteY155" fmla="*/ 250031 h 1259681"/>
                <a:gd name="connsiteX156" fmla="*/ 1489928 w 1937603"/>
                <a:gd name="connsiteY156" fmla="*/ 254794 h 1259681"/>
                <a:gd name="connsiteX157" fmla="*/ 1494691 w 1937603"/>
                <a:gd name="connsiteY157" fmla="*/ 261938 h 1259681"/>
                <a:gd name="connsiteX158" fmla="*/ 1501834 w 1937603"/>
                <a:gd name="connsiteY158" fmla="*/ 264319 h 1259681"/>
                <a:gd name="connsiteX159" fmla="*/ 1523266 w 1937603"/>
                <a:gd name="connsiteY159" fmla="*/ 261938 h 1259681"/>
                <a:gd name="connsiteX160" fmla="*/ 1537553 w 1937603"/>
                <a:gd name="connsiteY160" fmla="*/ 257175 h 1259681"/>
                <a:gd name="connsiteX161" fmla="*/ 1544697 w 1937603"/>
                <a:gd name="connsiteY161" fmla="*/ 235744 h 1259681"/>
                <a:gd name="connsiteX162" fmla="*/ 1537553 w 1937603"/>
                <a:gd name="connsiteY162" fmla="*/ 228600 h 1259681"/>
                <a:gd name="connsiteX163" fmla="*/ 1532791 w 1937603"/>
                <a:gd name="connsiteY163" fmla="*/ 238125 h 1259681"/>
                <a:gd name="connsiteX164" fmla="*/ 1525647 w 1937603"/>
                <a:gd name="connsiteY164" fmla="*/ 257175 h 1259681"/>
                <a:gd name="connsiteX165" fmla="*/ 1513741 w 1937603"/>
                <a:gd name="connsiteY165" fmla="*/ 259556 h 1259681"/>
                <a:gd name="connsiteX166" fmla="*/ 1520884 w 1937603"/>
                <a:gd name="connsiteY166" fmla="*/ 264319 h 1259681"/>
                <a:gd name="connsiteX167" fmla="*/ 1535172 w 1937603"/>
                <a:gd name="connsiteY167" fmla="*/ 254794 h 1259681"/>
                <a:gd name="connsiteX168" fmla="*/ 1549459 w 1937603"/>
                <a:gd name="connsiteY168" fmla="*/ 245269 h 1259681"/>
                <a:gd name="connsiteX169" fmla="*/ 1556603 w 1937603"/>
                <a:gd name="connsiteY169" fmla="*/ 240506 h 1259681"/>
                <a:gd name="connsiteX170" fmla="*/ 1561366 w 1937603"/>
                <a:gd name="connsiteY170" fmla="*/ 226219 h 1259681"/>
                <a:gd name="connsiteX171" fmla="*/ 1570891 w 1937603"/>
                <a:gd name="connsiteY171" fmla="*/ 211931 h 1259681"/>
                <a:gd name="connsiteX172" fmla="*/ 1573272 w 1937603"/>
                <a:gd name="connsiteY172" fmla="*/ 204788 h 1259681"/>
                <a:gd name="connsiteX173" fmla="*/ 1580416 w 1937603"/>
                <a:gd name="connsiteY173" fmla="*/ 202406 h 1259681"/>
                <a:gd name="connsiteX174" fmla="*/ 1606609 w 1937603"/>
                <a:gd name="connsiteY174" fmla="*/ 204788 h 1259681"/>
                <a:gd name="connsiteX175" fmla="*/ 1620897 w 1937603"/>
                <a:gd name="connsiteY175" fmla="*/ 209550 h 1259681"/>
                <a:gd name="connsiteX176" fmla="*/ 1628041 w 1937603"/>
                <a:gd name="connsiteY176" fmla="*/ 211931 h 1259681"/>
                <a:gd name="connsiteX177" fmla="*/ 1642328 w 1937603"/>
                <a:gd name="connsiteY177" fmla="*/ 221456 h 1259681"/>
                <a:gd name="connsiteX178" fmla="*/ 1654234 w 1937603"/>
                <a:gd name="connsiteY178" fmla="*/ 235744 h 1259681"/>
                <a:gd name="connsiteX179" fmla="*/ 1649472 w 1937603"/>
                <a:gd name="connsiteY179" fmla="*/ 254794 h 1259681"/>
                <a:gd name="connsiteX180" fmla="*/ 1644709 w 1937603"/>
                <a:gd name="connsiteY180" fmla="*/ 261938 h 1259681"/>
                <a:gd name="connsiteX181" fmla="*/ 1647091 w 1937603"/>
                <a:gd name="connsiteY181" fmla="*/ 288131 h 1259681"/>
                <a:gd name="connsiteX182" fmla="*/ 1663759 w 1937603"/>
                <a:gd name="connsiteY182" fmla="*/ 295275 h 1259681"/>
                <a:gd name="connsiteX183" fmla="*/ 1689953 w 1937603"/>
                <a:gd name="connsiteY183" fmla="*/ 300038 h 1259681"/>
                <a:gd name="connsiteX184" fmla="*/ 1704241 w 1937603"/>
                <a:gd name="connsiteY184" fmla="*/ 304800 h 1259681"/>
                <a:gd name="connsiteX185" fmla="*/ 1747103 w 1937603"/>
                <a:gd name="connsiteY185" fmla="*/ 307181 h 1259681"/>
                <a:gd name="connsiteX186" fmla="*/ 1754247 w 1937603"/>
                <a:gd name="connsiteY186" fmla="*/ 314325 h 1259681"/>
                <a:gd name="connsiteX187" fmla="*/ 1763772 w 1937603"/>
                <a:gd name="connsiteY187" fmla="*/ 319088 h 1259681"/>
                <a:gd name="connsiteX188" fmla="*/ 1773297 w 1937603"/>
                <a:gd name="connsiteY188" fmla="*/ 333375 h 1259681"/>
                <a:gd name="connsiteX189" fmla="*/ 1778059 w 1937603"/>
                <a:gd name="connsiteY189" fmla="*/ 347663 h 1259681"/>
                <a:gd name="connsiteX190" fmla="*/ 1780441 w 1937603"/>
                <a:gd name="connsiteY190" fmla="*/ 354806 h 1259681"/>
                <a:gd name="connsiteX191" fmla="*/ 1785203 w 1937603"/>
                <a:gd name="connsiteY191" fmla="*/ 361950 h 1259681"/>
                <a:gd name="connsiteX192" fmla="*/ 1794728 w 1937603"/>
                <a:gd name="connsiteY192" fmla="*/ 383381 h 1259681"/>
                <a:gd name="connsiteX193" fmla="*/ 1801872 w 1937603"/>
                <a:gd name="connsiteY193" fmla="*/ 390525 h 1259681"/>
                <a:gd name="connsiteX194" fmla="*/ 1804253 w 1937603"/>
                <a:gd name="connsiteY194" fmla="*/ 397669 h 1259681"/>
                <a:gd name="connsiteX195" fmla="*/ 1811397 w 1937603"/>
                <a:gd name="connsiteY195" fmla="*/ 411956 h 1259681"/>
                <a:gd name="connsiteX196" fmla="*/ 1809016 w 1937603"/>
                <a:gd name="connsiteY196" fmla="*/ 442913 h 1259681"/>
                <a:gd name="connsiteX197" fmla="*/ 1799491 w 1937603"/>
                <a:gd name="connsiteY197" fmla="*/ 464344 h 1259681"/>
                <a:gd name="connsiteX198" fmla="*/ 1794728 w 1937603"/>
                <a:gd name="connsiteY198" fmla="*/ 478631 h 1259681"/>
                <a:gd name="connsiteX199" fmla="*/ 1792347 w 1937603"/>
                <a:gd name="connsiteY199" fmla="*/ 485775 h 1259681"/>
                <a:gd name="connsiteX200" fmla="*/ 1782822 w 1937603"/>
                <a:gd name="connsiteY200" fmla="*/ 500063 h 1259681"/>
                <a:gd name="connsiteX201" fmla="*/ 1778059 w 1937603"/>
                <a:gd name="connsiteY201" fmla="*/ 507206 h 1259681"/>
                <a:gd name="connsiteX202" fmla="*/ 1770916 w 1937603"/>
                <a:gd name="connsiteY202" fmla="*/ 511969 h 1259681"/>
                <a:gd name="connsiteX203" fmla="*/ 1759009 w 1937603"/>
                <a:gd name="connsiteY203" fmla="*/ 523875 h 1259681"/>
                <a:gd name="connsiteX204" fmla="*/ 1754247 w 1937603"/>
                <a:gd name="connsiteY204" fmla="*/ 531019 h 1259681"/>
                <a:gd name="connsiteX205" fmla="*/ 1759009 w 1937603"/>
                <a:gd name="connsiteY205" fmla="*/ 545306 h 1259681"/>
                <a:gd name="connsiteX206" fmla="*/ 1768534 w 1937603"/>
                <a:gd name="connsiteY206" fmla="*/ 559594 h 1259681"/>
                <a:gd name="connsiteX207" fmla="*/ 1770916 w 1937603"/>
                <a:gd name="connsiteY207" fmla="*/ 566738 h 1259681"/>
                <a:gd name="connsiteX208" fmla="*/ 1780441 w 1937603"/>
                <a:gd name="connsiteY208" fmla="*/ 581025 h 1259681"/>
                <a:gd name="connsiteX209" fmla="*/ 1787584 w 1937603"/>
                <a:gd name="connsiteY209" fmla="*/ 607219 h 1259681"/>
                <a:gd name="connsiteX210" fmla="*/ 1792347 w 1937603"/>
                <a:gd name="connsiteY210" fmla="*/ 640556 h 1259681"/>
                <a:gd name="connsiteX211" fmla="*/ 1794728 w 1937603"/>
                <a:gd name="connsiteY211" fmla="*/ 654844 h 1259681"/>
                <a:gd name="connsiteX212" fmla="*/ 1799491 w 1937603"/>
                <a:gd name="connsiteY212" fmla="*/ 669131 h 1259681"/>
                <a:gd name="connsiteX213" fmla="*/ 1806634 w 1937603"/>
                <a:gd name="connsiteY213" fmla="*/ 676275 h 1259681"/>
                <a:gd name="connsiteX214" fmla="*/ 1811397 w 1937603"/>
                <a:gd name="connsiteY214" fmla="*/ 683419 h 1259681"/>
                <a:gd name="connsiteX215" fmla="*/ 1818541 w 1937603"/>
                <a:gd name="connsiteY215" fmla="*/ 688181 h 1259681"/>
                <a:gd name="connsiteX216" fmla="*/ 1825684 w 1937603"/>
                <a:gd name="connsiteY216" fmla="*/ 695325 h 1259681"/>
                <a:gd name="connsiteX217" fmla="*/ 1842353 w 1937603"/>
                <a:gd name="connsiteY217" fmla="*/ 704850 h 1259681"/>
                <a:gd name="connsiteX218" fmla="*/ 1863784 w 1937603"/>
                <a:gd name="connsiteY218" fmla="*/ 711994 h 1259681"/>
                <a:gd name="connsiteX219" fmla="*/ 1870928 w 1937603"/>
                <a:gd name="connsiteY219" fmla="*/ 714375 h 1259681"/>
                <a:gd name="connsiteX220" fmla="*/ 1878072 w 1937603"/>
                <a:gd name="connsiteY220" fmla="*/ 721519 h 1259681"/>
                <a:gd name="connsiteX221" fmla="*/ 1880453 w 1937603"/>
                <a:gd name="connsiteY221" fmla="*/ 728663 h 1259681"/>
                <a:gd name="connsiteX222" fmla="*/ 1889978 w 1937603"/>
                <a:gd name="connsiteY222" fmla="*/ 742950 h 1259681"/>
                <a:gd name="connsiteX223" fmla="*/ 1894741 w 1937603"/>
                <a:gd name="connsiteY223" fmla="*/ 750094 h 1259681"/>
                <a:gd name="connsiteX224" fmla="*/ 1899503 w 1937603"/>
                <a:gd name="connsiteY224" fmla="*/ 766763 h 1259681"/>
                <a:gd name="connsiteX225" fmla="*/ 1904266 w 1937603"/>
                <a:gd name="connsiteY225" fmla="*/ 781050 h 1259681"/>
                <a:gd name="connsiteX226" fmla="*/ 1909028 w 1937603"/>
                <a:gd name="connsiteY226" fmla="*/ 788194 h 1259681"/>
                <a:gd name="connsiteX227" fmla="*/ 1913791 w 1937603"/>
                <a:gd name="connsiteY227" fmla="*/ 802481 h 1259681"/>
                <a:gd name="connsiteX228" fmla="*/ 1918553 w 1937603"/>
                <a:gd name="connsiteY228" fmla="*/ 816769 h 1259681"/>
                <a:gd name="connsiteX229" fmla="*/ 1920934 w 1937603"/>
                <a:gd name="connsiteY229" fmla="*/ 823913 h 1259681"/>
                <a:gd name="connsiteX230" fmla="*/ 1925697 w 1937603"/>
                <a:gd name="connsiteY230" fmla="*/ 831056 h 1259681"/>
                <a:gd name="connsiteX231" fmla="*/ 1930459 w 1937603"/>
                <a:gd name="connsiteY231" fmla="*/ 845344 h 1259681"/>
                <a:gd name="connsiteX232" fmla="*/ 1932841 w 1937603"/>
                <a:gd name="connsiteY232" fmla="*/ 852488 h 1259681"/>
                <a:gd name="connsiteX233" fmla="*/ 1937603 w 1937603"/>
                <a:gd name="connsiteY233" fmla="*/ 859631 h 1259681"/>
                <a:gd name="connsiteX234" fmla="*/ 1932841 w 1937603"/>
                <a:gd name="connsiteY234" fmla="*/ 876300 h 1259681"/>
                <a:gd name="connsiteX235" fmla="*/ 1925697 w 1937603"/>
                <a:gd name="connsiteY235" fmla="*/ 881063 h 1259681"/>
                <a:gd name="connsiteX236" fmla="*/ 1901884 w 1937603"/>
                <a:gd name="connsiteY236" fmla="*/ 916781 h 1259681"/>
                <a:gd name="connsiteX237" fmla="*/ 1897122 w 1937603"/>
                <a:gd name="connsiteY237" fmla="*/ 923925 h 1259681"/>
                <a:gd name="connsiteX238" fmla="*/ 1892359 w 1937603"/>
                <a:gd name="connsiteY238" fmla="*/ 931069 h 1259681"/>
                <a:gd name="connsiteX239" fmla="*/ 1889978 w 1937603"/>
                <a:gd name="connsiteY239" fmla="*/ 962025 h 1259681"/>
                <a:gd name="connsiteX240" fmla="*/ 1885216 w 1937603"/>
                <a:gd name="connsiteY240" fmla="*/ 976313 h 1259681"/>
                <a:gd name="connsiteX241" fmla="*/ 1882834 w 1937603"/>
                <a:gd name="connsiteY241" fmla="*/ 1012031 h 1259681"/>
                <a:gd name="connsiteX242" fmla="*/ 1878072 w 1937603"/>
                <a:gd name="connsiteY242" fmla="*/ 1038225 h 1259681"/>
                <a:gd name="connsiteX243" fmla="*/ 1873309 w 1937603"/>
                <a:gd name="connsiteY243" fmla="*/ 1045369 h 1259681"/>
                <a:gd name="connsiteX244" fmla="*/ 1875691 w 1937603"/>
                <a:gd name="connsiteY244" fmla="*/ 1054894 h 1259681"/>
                <a:gd name="connsiteX245" fmla="*/ 1868547 w 1937603"/>
                <a:gd name="connsiteY245" fmla="*/ 1085850 h 1259681"/>
                <a:gd name="connsiteX246" fmla="*/ 1866166 w 1937603"/>
                <a:gd name="connsiteY246" fmla="*/ 1092994 h 1259681"/>
                <a:gd name="connsiteX247" fmla="*/ 1861403 w 1937603"/>
                <a:gd name="connsiteY247" fmla="*/ 1100138 h 1259681"/>
                <a:gd name="connsiteX248" fmla="*/ 1847116 w 1937603"/>
                <a:gd name="connsiteY248" fmla="*/ 1104900 h 1259681"/>
                <a:gd name="connsiteX249" fmla="*/ 1835209 w 1937603"/>
                <a:gd name="connsiteY249" fmla="*/ 1119188 h 1259681"/>
                <a:gd name="connsiteX250" fmla="*/ 1825684 w 1937603"/>
                <a:gd name="connsiteY250" fmla="*/ 1133475 h 1259681"/>
                <a:gd name="connsiteX251" fmla="*/ 1811397 w 1937603"/>
                <a:gd name="connsiteY251" fmla="*/ 1143000 h 1259681"/>
                <a:gd name="connsiteX252" fmla="*/ 1806634 w 1937603"/>
                <a:gd name="connsiteY252" fmla="*/ 1150144 h 1259681"/>
                <a:gd name="connsiteX253" fmla="*/ 1799491 w 1937603"/>
                <a:gd name="connsiteY253" fmla="*/ 1152525 h 1259681"/>
                <a:gd name="connsiteX254" fmla="*/ 1797109 w 1937603"/>
                <a:gd name="connsiteY254" fmla="*/ 1159669 h 1259681"/>
                <a:gd name="connsiteX255" fmla="*/ 1792347 w 1937603"/>
                <a:gd name="connsiteY255" fmla="*/ 1166813 h 1259681"/>
                <a:gd name="connsiteX256" fmla="*/ 1785203 w 1937603"/>
                <a:gd name="connsiteY256" fmla="*/ 1181100 h 1259681"/>
                <a:gd name="connsiteX257" fmla="*/ 1780441 w 1937603"/>
                <a:gd name="connsiteY257" fmla="*/ 1202531 h 1259681"/>
                <a:gd name="connsiteX258" fmla="*/ 1785203 w 1937603"/>
                <a:gd name="connsiteY258" fmla="*/ 1228725 h 1259681"/>
                <a:gd name="connsiteX259" fmla="*/ 1782822 w 1937603"/>
                <a:gd name="connsiteY259" fmla="*/ 1238250 h 1259681"/>
                <a:gd name="connsiteX260" fmla="*/ 1730434 w 1937603"/>
                <a:gd name="connsiteY260" fmla="*/ 1240631 h 1259681"/>
                <a:gd name="connsiteX261" fmla="*/ 1723291 w 1937603"/>
                <a:gd name="connsiteY261" fmla="*/ 1243013 h 1259681"/>
                <a:gd name="connsiteX262" fmla="*/ 1720909 w 1937603"/>
                <a:gd name="connsiteY262" fmla="*/ 1250156 h 1259681"/>
                <a:gd name="connsiteX263" fmla="*/ 1713766 w 1937603"/>
                <a:gd name="connsiteY263" fmla="*/ 1252538 h 1259681"/>
                <a:gd name="connsiteX264" fmla="*/ 1699478 w 1937603"/>
                <a:gd name="connsiteY264" fmla="*/ 1259681 h 1259681"/>
                <a:gd name="connsiteX265" fmla="*/ 1678047 w 1937603"/>
                <a:gd name="connsiteY265" fmla="*/ 1254919 h 1259681"/>
                <a:gd name="connsiteX266" fmla="*/ 1663759 w 1937603"/>
                <a:gd name="connsiteY266" fmla="*/ 1250156 h 1259681"/>
                <a:gd name="connsiteX267" fmla="*/ 1656616 w 1937603"/>
                <a:gd name="connsiteY267" fmla="*/ 1247775 h 1259681"/>
                <a:gd name="connsiteX268" fmla="*/ 1649472 w 1937603"/>
                <a:gd name="connsiteY268" fmla="*/ 1245394 h 1259681"/>
                <a:gd name="connsiteX269" fmla="*/ 1635184 w 1937603"/>
                <a:gd name="connsiteY269" fmla="*/ 1235869 h 1259681"/>
                <a:gd name="connsiteX270" fmla="*/ 1628041 w 1937603"/>
                <a:gd name="connsiteY270" fmla="*/ 1228725 h 1259681"/>
                <a:gd name="connsiteX271" fmla="*/ 1623278 w 1937603"/>
                <a:gd name="connsiteY271" fmla="*/ 1221581 h 1259681"/>
                <a:gd name="connsiteX272" fmla="*/ 1616134 w 1937603"/>
                <a:gd name="connsiteY272" fmla="*/ 1216819 h 1259681"/>
                <a:gd name="connsiteX273" fmla="*/ 1606609 w 1937603"/>
                <a:gd name="connsiteY273" fmla="*/ 1202531 h 1259681"/>
                <a:gd name="connsiteX274" fmla="*/ 1599466 w 1937603"/>
                <a:gd name="connsiteY274" fmla="*/ 1195388 h 1259681"/>
                <a:gd name="connsiteX275" fmla="*/ 1594703 w 1937603"/>
                <a:gd name="connsiteY275" fmla="*/ 1188244 h 1259681"/>
                <a:gd name="connsiteX276" fmla="*/ 1580416 w 1937603"/>
                <a:gd name="connsiteY276" fmla="*/ 1183481 h 1259681"/>
                <a:gd name="connsiteX277" fmla="*/ 1532791 w 1937603"/>
                <a:gd name="connsiteY277" fmla="*/ 1183481 h 1259681"/>
                <a:gd name="connsiteX278" fmla="*/ 1518503 w 1937603"/>
                <a:gd name="connsiteY278" fmla="*/ 1178719 h 1259681"/>
                <a:gd name="connsiteX279" fmla="*/ 1511359 w 1937603"/>
                <a:gd name="connsiteY279" fmla="*/ 1171575 h 1259681"/>
                <a:gd name="connsiteX280" fmla="*/ 1497072 w 1937603"/>
                <a:gd name="connsiteY280" fmla="*/ 1162050 h 1259681"/>
                <a:gd name="connsiteX281" fmla="*/ 1423253 w 1937603"/>
                <a:gd name="connsiteY281" fmla="*/ 1157288 h 1259681"/>
                <a:gd name="connsiteX282" fmla="*/ 1411347 w 1937603"/>
                <a:gd name="connsiteY282" fmla="*/ 1145381 h 1259681"/>
                <a:gd name="connsiteX283" fmla="*/ 1404203 w 1937603"/>
                <a:gd name="connsiteY283" fmla="*/ 1140619 h 1259681"/>
                <a:gd name="connsiteX284" fmla="*/ 1389916 w 1937603"/>
                <a:gd name="connsiteY284" fmla="*/ 1119188 h 1259681"/>
                <a:gd name="connsiteX285" fmla="*/ 1385153 w 1937603"/>
                <a:gd name="connsiteY285" fmla="*/ 1112044 h 1259681"/>
                <a:gd name="connsiteX286" fmla="*/ 1378009 w 1937603"/>
                <a:gd name="connsiteY286" fmla="*/ 1104900 h 1259681"/>
                <a:gd name="connsiteX287" fmla="*/ 1373247 w 1937603"/>
                <a:gd name="connsiteY287" fmla="*/ 1097756 h 1259681"/>
                <a:gd name="connsiteX288" fmla="*/ 1358959 w 1937603"/>
                <a:gd name="connsiteY288" fmla="*/ 1088231 h 1259681"/>
                <a:gd name="connsiteX289" fmla="*/ 1351816 w 1937603"/>
                <a:gd name="connsiteY289" fmla="*/ 1083469 h 1259681"/>
                <a:gd name="connsiteX290" fmla="*/ 1342291 w 1937603"/>
                <a:gd name="connsiteY290" fmla="*/ 1081088 h 1259681"/>
                <a:gd name="connsiteX291" fmla="*/ 1316097 w 1937603"/>
                <a:gd name="connsiteY291" fmla="*/ 1083469 h 1259681"/>
                <a:gd name="connsiteX292" fmla="*/ 1308953 w 1937603"/>
                <a:gd name="connsiteY292" fmla="*/ 1085850 h 1259681"/>
                <a:gd name="connsiteX293" fmla="*/ 1299428 w 1937603"/>
                <a:gd name="connsiteY293" fmla="*/ 1088231 h 1259681"/>
                <a:gd name="connsiteX294" fmla="*/ 1275616 w 1937603"/>
                <a:gd name="connsiteY294" fmla="*/ 1097756 h 1259681"/>
                <a:gd name="connsiteX295" fmla="*/ 1268472 w 1937603"/>
                <a:gd name="connsiteY295" fmla="*/ 1100138 h 1259681"/>
                <a:gd name="connsiteX296" fmla="*/ 1244659 w 1937603"/>
                <a:gd name="connsiteY296" fmla="*/ 1097756 h 1259681"/>
                <a:gd name="connsiteX297" fmla="*/ 1237516 w 1937603"/>
                <a:gd name="connsiteY297" fmla="*/ 1095375 h 1259681"/>
                <a:gd name="connsiteX298" fmla="*/ 1223228 w 1937603"/>
                <a:gd name="connsiteY298" fmla="*/ 1092994 h 1259681"/>
                <a:gd name="connsiteX299" fmla="*/ 1216084 w 1937603"/>
                <a:gd name="connsiteY299" fmla="*/ 1085850 h 1259681"/>
                <a:gd name="connsiteX300" fmla="*/ 1208941 w 1937603"/>
                <a:gd name="connsiteY300" fmla="*/ 1076325 h 1259681"/>
                <a:gd name="connsiteX301" fmla="*/ 1204178 w 1937603"/>
                <a:gd name="connsiteY301" fmla="*/ 1069181 h 1259681"/>
                <a:gd name="connsiteX302" fmla="*/ 1197034 w 1937603"/>
                <a:gd name="connsiteY302" fmla="*/ 1062038 h 1259681"/>
                <a:gd name="connsiteX303" fmla="*/ 1192272 w 1937603"/>
                <a:gd name="connsiteY303" fmla="*/ 1054894 h 1259681"/>
                <a:gd name="connsiteX304" fmla="*/ 1163697 w 1937603"/>
                <a:gd name="connsiteY304" fmla="*/ 1040606 h 1259681"/>
                <a:gd name="connsiteX305" fmla="*/ 1142266 w 1937603"/>
                <a:gd name="connsiteY305" fmla="*/ 1038225 h 1259681"/>
                <a:gd name="connsiteX306" fmla="*/ 1104166 w 1937603"/>
                <a:gd name="connsiteY306" fmla="*/ 1045369 h 1259681"/>
                <a:gd name="connsiteX307" fmla="*/ 1097022 w 1937603"/>
                <a:gd name="connsiteY307" fmla="*/ 1050131 h 1259681"/>
                <a:gd name="connsiteX308" fmla="*/ 1082734 w 1937603"/>
                <a:gd name="connsiteY308" fmla="*/ 1054894 h 1259681"/>
                <a:gd name="connsiteX309" fmla="*/ 1075591 w 1937603"/>
                <a:gd name="connsiteY309" fmla="*/ 1057275 h 1259681"/>
                <a:gd name="connsiteX310" fmla="*/ 1008916 w 1937603"/>
                <a:gd name="connsiteY310" fmla="*/ 1057275 h 1259681"/>
                <a:gd name="connsiteX311" fmla="*/ 982722 w 1937603"/>
                <a:gd name="connsiteY311" fmla="*/ 1064419 h 1259681"/>
                <a:gd name="connsiteX312" fmla="*/ 968434 w 1937603"/>
                <a:gd name="connsiteY312" fmla="*/ 1069181 h 1259681"/>
                <a:gd name="connsiteX313" fmla="*/ 961291 w 1937603"/>
                <a:gd name="connsiteY313" fmla="*/ 1071563 h 1259681"/>
                <a:gd name="connsiteX314" fmla="*/ 954147 w 1937603"/>
                <a:gd name="connsiteY314" fmla="*/ 1073944 h 1259681"/>
                <a:gd name="connsiteX315" fmla="*/ 932716 w 1937603"/>
                <a:gd name="connsiteY315" fmla="*/ 1083469 h 1259681"/>
                <a:gd name="connsiteX316" fmla="*/ 925572 w 1937603"/>
                <a:gd name="connsiteY316" fmla="*/ 1085850 h 1259681"/>
                <a:gd name="connsiteX317" fmla="*/ 918428 w 1937603"/>
                <a:gd name="connsiteY317" fmla="*/ 1088231 h 1259681"/>
                <a:gd name="connsiteX318" fmla="*/ 899378 w 1937603"/>
                <a:gd name="connsiteY318" fmla="*/ 1083469 h 1259681"/>
                <a:gd name="connsiteX319" fmla="*/ 885091 w 1937603"/>
                <a:gd name="connsiteY319" fmla="*/ 1071563 h 1259681"/>
                <a:gd name="connsiteX320" fmla="*/ 877947 w 1937603"/>
                <a:gd name="connsiteY320" fmla="*/ 1069181 h 1259681"/>
                <a:gd name="connsiteX321" fmla="*/ 870803 w 1937603"/>
                <a:gd name="connsiteY321" fmla="*/ 1064419 h 1259681"/>
                <a:gd name="connsiteX322" fmla="*/ 856516 w 1937603"/>
                <a:gd name="connsiteY322" fmla="*/ 1059656 h 1259681"/>
                <a:gd name="connsiteX323" fmla="*/ 849372 w 1937603"/>
                <a:gd name="connsiteY323" fmla="*/ 1050131 h 1259681"/>
                <a:gd name="connsiteX324" fmla="*/ 844609 w 1937603"/>
                <a:gd name="connsiteY324" fmla="*/ 1042988 h 1259681"/>
                <a:gd name="connsiteX325" fmla="*/ 837466 w 1937603"/>
                <a:gd name="connsiteY325" fmla="*/ 1038225 h 1259681"/>
                <a:gd name="connsiteX326" fmla="*/ 827941 w 1937603"/>
                <a:gd name="connsiteY326" fmla="*/ 1023938 h 1259681"/>
                <a:gd name="connsiteX327" fmla="*/ 823178 w 1937603"/>
                <a:gd name="connsiteY327" fmla="*/ 1009650 h 1259681"/>
                <a:gd name="connsiteX328" fmla="*/ 818416 w 1937603"/>
                <a:gd name="connsiteY328" fmla="*/ 1002506 h 1259681"/>
                <a:gd name="connsiteX329" fmla="*/ 816034 w 1937603"/>
                <a:gd name="connsiteY329" fmla="*/ 995363 h 1259681"/>
                <a:gd name="connsiteX330" fmla="*/ 799366 w 1937603"/>
                <a:gd name="connsiteY330" fmla="*/ 976313 h 1259681"/>
                <a:gd name="connsiteX331" fmla="*/ 792222 w 1937603"/>
                <a:gd name="connsiteY331" fmla="*/ 973931 h 1259681"/>
                <a:gd name="connsiteX332" fmla="*/ 785078 w 1937603"/>
                <a:gd name="connsiteY332" fmla="*/ 976313 h 1259681"/>
                <a:gd name="connsiteX333" fmla="*/ 775553 w 1937603"/>
                <a:gd name="connsiteY333" fmla="*/ 978694 h 1259681"/>
                <a:gd name="connsiteX334" fmla="*/ 758884 w 1937603"/>
                <a:gd name="connsiteY334" fmla="*/ 985838 h 1259681"/>
                <a:gd name="connsiteX335" fmla="*/ 751741 w 1937603"/>
                <a:gd name="connsiteY335" fmla="*/ 992981 h 1259681"/>
                <a:gd name="connsiteX336" fmla="*/ 742216 w 1937603"/>
                <a:gd name="connsiteY336" fmla="*/ 995363 h 1259681"/>
                <a:gd name="connsiteX337" fmla="*/ 727928 w 1937603"/>
                <a:gd name="connsiteY337" fmla="*/ 1000125 h 1259681"/>
                <a:gd name="connsiteX338" fmla="*/ 720784 w 1937603"/>
                <a:gd name="connsiteY338" fmla="*/ 1002506 h 1259681"/>
                <a:gd name="connsiteX339" fmla="*/ 713641 w 1937603"/>
                <a:gd name="connsiteY339" fmla="*/ 1007269 h 1259681"/>
                <a:gd name="connsiteX340" fmla="*/ 706497 w 1937603"/>
                <a:gd name="connsiteY340" fmla="*/ 1009650 h 1259681"/>
                <a:gd name="connsiteX341" fmla="*/ 689828 w 1937603"/>
                <a:gd name="connsiteY341" fmla="*/ 1028700 h 1259681"/>
                <a:gd name="connsiteX342" fmla="*/ 685066 w 1937603"/>
                <a:gd name="connsiteY342" fmla="*/ 1035844 h 1259681"/>
                <a:gd name="connsiteX343" fmla="*/ 670778 w 1937603"/>
                <a:gd name="connsiteY343" fmla="*/ 1047750 h 1259681"/>
                <a:gd name="connsiteX344" fmla="*/ 663634 w 1937603"/>
                <a:gd name="connsiteY344" fmla="*/ 1062038 h 1259681"/>
                <a:gd name="connsiteX345" fmla="*/ 658872 w 1937603"/>
                <a:gd name="connsiteY345" fmla="*/ 1076325 h 1259681"/>
                <a:gd name="connsiteX346" fmla="*/ 649347 w 1937603"/>
                <a:gd name="connsiteY346" fmla="*/ 1090613 h 1259681"/>
                <a:gd name="connsiteX347" fmla="*/ 644584 w 1937603"/>
                <a:gd name="connsiteY347" fmla="*/ 1097756 h 1259681"/>
                <a:gd name="connsiteX348" fmla="*/ 637441 w 1937603"/>
                <a:gd name="connsiteY348" fmla="*/ 1119188 h 1259681"/>
                <a:gd name="connsiteX349" fmla="*/ 635059 w 1937603"/>
                <a:gd name="connsiteY349" fmla="*/ 1126331 h 1259681"/>
                <a:gd name="connsiteX350" fmla="*/ 623153 w 1937603"/>
                <a:gd name="connsiteY350" fmla="*/ 1140619 h 1259681"/>
                <a:gd name="connsiteX351" fmla="*/ 618391 w 1937603"/>
                <a:gd name="connsiteY351" fmla="*/ 1147763 h 1259681"/>
                <a:gd name="connsiteX352" fmla="*/ 604103 w 1937603"/>
                <a:gd name="connsiteY352" fmla="*/ 1154906 h 1259681"/>
                <a:gd name="connsiteX353" fmla="*/ 596959 w 1937603"/>
                <a:gd name="connsiteY353" fmla="*/ 1159669 h 1259681"/>
                <a:gd name="connsiteX354" fmla="*/ 589816 w 1937603"/>
                <a:gd name="connsiteY354" fmla="*/ 1162050 h 1259681"/>
                <a:gd name="connsiteX355" fmla="*/ 582672 w 1937603"/>
                <a:gd name="connsiteY355" fmla="*/ 1169194 h 1259681"/>
                <a:gd name="connsiteX356" fmla="*/ 561241 w 1937603"/>
                <a:gd name="connsiteY356" fmla="*/ 1181100 h 1259681"/>
                <a:gd name="connsiteX357" fmla="*/ 554097 w 1937603"/>
                <a:gd name="connsiteY357" fmla="*/ 1185863 h 1259681"/>
                <a:gd name="connsiteX358" fmla="*/ 546953 w 1937603"/>
                <a:gd name="connsiteY358" fmla="*/ 1188244 h 1259681"/>
                <a:gd name="connsiteX359" fmla="*/ 532666 w 1937603"/>
                <a:gd name="connsiteY359" fmla="*/ 1197769 h 1259681"/>
                <a:gd name="connsiteX360" fmla="*/ 525522 w 1937603"/>
                <a:gd name="connsiteY360" fmla="*/ 1202531 h 1259681"/>
                <a:gd name="connsiteX361" fmla="*/ 518378 w 1937603"/>
                <a:gd name="connsiteY361" fmla="*/ 1207294 h 1259681"/>
                <a:gd name="connsiteX362" fmla="*/ 504091 w 1937603"/>
                <a:gd name="connsiteY362" fmla="*/ 1212056 h 1259681"/>
                <a:gd name="connsiteX363" fmla="*/ 496947 w 1937603"/>
                <a:gd name="connsiteY363" fmla="*/ 1209675 h 1259681"/>
                <a:gd name="connsiteX364" fmla="*/ 494566 w 1937603"/>
                <a:gd name="connsiteY364" fmla="*/ 1202531 h 1259681"/>
                <a:gd name="connsiteX365" fmla="*/ 470753 w 1937603"/>
                <a:gd name="connsiteY365" fmla="*/ 1178719 h 1259681"/>
                <a:gd name="connsiteX366" fmla="*/ 449322 w 1937603"/>
                <a:gd name="connsiteY366" fmla="*/ 1171575 h 1259681"/>
                <a:gd name="connsiteX367" fmla="*/ 442178 w 1937603"/>
                <a:gd name="connsiteY367" fmla="*/ 1169194 h 1259681"/>
                <a:gd name="connsiteX368" fmla="*/ 435034 w 1937603"/>
                <a:gd name="connsiteY368" fmla="*/ 1164431 h 1259681"/>
                <a:gd name="connsiteX369" fmla="*/ 423128 w 1937603"/>
                <a:gd name="connsiteY369" fmla="*/ 1150144 h 1259681"/>
                <a:gd name="connsiteX370" fmla="*/ 415984 w 1937603"/>
                <a:gd name="connsiteY370" fmla="*/ 1135856 h 1259681"/>
                <a:gd name="connsiteX371" fmla="*/ 408841 w 1937603"/>
                <a:gd name="connsiteY371" fmla="*/ 1131094 h 1259681"/>
                <a:gd name="connsiteX372" fmla="*/ 392172 w 1937603"/>
                <a:gd name="connsiteY372" fmla="*/ 1114425 h 1259681"/>
                <a:gd name="connsiteX373" fmla="*/ 330259 w 1937603"/>
                <a:gd name="connsiteY373" fmla="*/ 1107281 h 1259681"/>
                <a:gd name="connsiteX374" fmla="*/ 323116 w 1937603"/>
                <a:gd name="connsiteY374" fmla="*/ 1104900 h 1259681"/>
                <a:gd name="connsiteX375" fmla="*/ 318353 w 1937603"/>
                <a:gd name="connsiteY375" fmla="*/ 1090613 h 1259681"/>
                <a:gd name="connsiteX376" fmla="*/ 315972 w 1937603"/>
                <a:gd name="connsiteY376" fmla="*/ 1047750 h 1259681"/>
                <a:gd name="connsiteX377" fmla="*/ 311209 w 1937603"/>
                <a:gd name="connsiteY377" fmla="*/ 1028700 h 1259681"/>
                <a:gd name="connsiteX378" fmla="*/ 304066 w 1937603"/>
                <a:gd name="connsiteY378" fmla="*/ 1026319 h 1259681"/>
                <a:gd name="connsiteX379" fmla="*/ 285016 w 1937603"/>
                <a:gd name="connsiteY379" fmla="*/ 1031081 h 1259681"/>
                <a:gd name="connsiteX380" fmla="*/ 270728 w 1937603"/>
                <a:gd name="connsiteY380" fmla="*/ 1045369 h 1259681"/>
                <a:gd name="connsiteX381" fmla="*/ 263584 w 1937603"/>
                <a:gd name="connsiteY381" fmla="*/ 1052513 h 1259681"/>
                <a:gd name="connsiteX382" fmla="*/ 249297 w 1937603"/>
                <a:gd name="connsiteY382" fmla="*/ 1062038 h 1259681"/>
                <a:gd name="connsiteX383" fmla="*/ 239772 w 1937603"/>
                <a:gd name="connsiteY383" fmla="*/ 1064419 h 1259681"/>
                <a:gd name="connsiteX384" fmla="*/ 218341 w 1937603"/>
                <a:gd name="connsiteY384" fmla="*/ 1073944 h 1259681"/>
                <a:gd name="connsiteX385" fmla="*/ 211197 w 1937603"/>
                <a:gd name="connsiteY385" fmla="*/ 1076325 h 1259681"/>
                <a:gd name="connsiteX386" fmla="*/ 196909 w 1937603"/>
                <a:gd name="connsiteY386" fmla="*/ 1066800 h 1259681"/>
                <a:gd name="connsiteX387" fmla="*/ 182622 w 1937603"/>
                <a:gd name="connsiteY387" fmla="*/ 1062038 h 1259681"/>
                <a:gd name="connsiteX388" fmla="*/ 165953 w 1937603"/>
                <a:gd name="connsiteY388" fmla="*/ 1057275 h 1259681"/>
                <a:gd name="connsiteX389" fmla="*/ 158809 w 1937603"/>
                <a:gd name="connsiteY389" fmla="*/ 1052513 h 1259681"/>
                <a:gd name="connsiteX390" fmla="*/ 146903 w 1937603"/>
                <a:gd name="connsiteY390" fmla="*/ 1038225 h 1259681"/>
                <a:gd name="connsiteX391" fmla="*/ 139759 w 1937603"/>
                <a:gd name="connsiteY391" fmla="*/ 1035844 h 1259681"/>
                <a:gd name="connsiteX392" fmla="*/ 127853 w 1937603"/>
                <a:gd name="connsiteY392" fmla="*/ 1026319 h 1259681"/>
                <a:gd name="connsiteX393" fmla="*/ 120709 w 1937603"/>
                <a:gd name="connsiteY393" fmla="*/ 1019175 h 1259681"/>
                <a:gd name="connsiteX394" fmla="*/ 106422 w 1937603"/>
                <a:gd name="connsiteY394" fmla="*/ 1009650 h 1259681"/>
                <a:gd name="connsiteX395" fmla="*/ 87372 w 1937603"/>
                <a:gd name="connsiteY395" fmla="*/ 988219 h 1259681"/>
                <a:gd name="connsiteX396" fmla="*/ 80228 w 1937603"/>
                <a:gd name="connsiteY396" fmla="*/ 983456 h 1259681"/>
                <a:gd name="connsiteX397" fmla="*/ 63559 w 1937603"/>
                <a:gd name="connsiteY397" fmla="*/ 978694 h 1259681"/>
                <a:gd name="connsiteX398" fmla="*/ 39747 w 1937603"/>
                <a:gd name="connsiteY398" fmla="*/ 973931 h 1259681"/>
                <a:gd name="connsiteX399" fmla="*/ 1647 w 1937603"/>
                <a:gd name="connsiteY399" fmla="*/ 952500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</a:cxnLst>
              <a:rect l="l" t="t" r="r" b="b"/>
              <a:pathLst>
                <a:path w="1937603" h="1259681">
                  <a:moveTo>
                    <a:pt x="1647" y="952500"/>
                  </a:moveTo>
                  <a:cubicBezTo>
                    <a:pt x="-3115" y="943769"/>
                    <a:pt x="3177" y="929539"/>
                    <a:pt x="11172" y="921544"/>
                  </a:cubicBezTo>
                  <a:cubicBezTo>
                    <a:pt x="13196" y="919520"/>
                    <a:pt x="15935" y="918369"/>
                    <a:pt x="18316" y="916781"/>
                  </a:cubicBezTo>
                  <a:cubicBezTo>
                    <a:pt x="26194" y="893147"/>
                    <a:pt x="12975" y="929254"/>
                    <a:pt x="27841" y="902494"/>
                  </a:cubicBezTo>
                  <a:cubicBezTo>
                    <a:pt x="30279" y="898105"/>
                    <a:pt x="31016" y="892969"/>
                    <a:pt x="32603" y="888206"/>
                  </a:cubicBezTo>
                  <a:cubicBezTo>
                    <a:pt x="33508" y="885491"/>
                    <a:pt x="35778" y="883444"/>
                    <a:pt x="37366" y="881063"/>
                  </a:cubicBezTo>
                  <a:cubicBezTo>
                    <a:pt x="36572" y="873125"/>
                    <a:pt x="36112" y="865147"/>
                    <a:pt x="34984" y="857250"/>
                  </a:cubicBezTo>
                  <a:cubicBezTo>
                    <a:pt x="34236" y="852017"/>
                    <a:pt x="31918" y="845670"/>
                    <a:pt x="30222" y="840581"/>
                  </a:cubicBezTo>
                  <a:cubicBezTo>
                    <a:pt x="31368" y="829117"/>
                    <a:pt x="31870" y="816283"/>
                    <a:pt x="34984" y="804863"/>
                  </a:cubicBezTo>
                  <a:cubicBezTo>
                    <a:pt x="36305" y="800020"/>
                    <a:pt x="36962" y="794752"/>
                    <a:pt x="39747" y="790575"/>
                  </a:cubicBezTo>
                  <a:cubicBezTo>
                    <a:pt x="41334" y="788194"/>
                    <a:pt x="43347" y="786046"/>
                    <a:pt x="44509" y="783431"/>
                  </a:cubicBezTo>
                  <a:cubicBezTo>
                    <a:pt x="49694" y="771764"/>
                    <a:pt x="48454" y="770282"/>
                    <a:pt x="51653" y="759619"/>
                  </a:cubicBezTo>
                  <a:cubicBezTo>
                    <a:pt x="53096" y="754810"/>
                    <a:pt x="52866" y="748881"/>
                    <a:pt x="56416" y="745331"/>
                  </a:cubicBezTo>
                  <a:cubicBezTo>
                    <a:pt x="58797" y="742950"/>
                    <a:pt x="61368" y="740745"/>
                    <a:pt x="63559" y="738188"/>
                  </a:cubicBezTo>
                  <a:cubicBezTo>
                    <a:pt x="66142" y="735175"/>
                    <a:pt x="68396" y="731892"/>
                    <a:pt x="70703" y="728663"/>
                  </a:cubicBezTo>
                  <a:cubicBezTo>
                    <a:pt x="72367" y="726334"/>
                    <a:pt x="73231" y="723307"/>
                    <a:pt x="75466" y="721519"/>
                  </a:cubicBezTo>
                  <a:cubicBezTo>
                    <a:pt x="77426" y="719951"/>
                    <a:pt x="80228" y="719932"/>
                    <a:pt x="82609" y="719138"/>
                  </a:cubicBezTo>
                  <a:cubicBezTo>
                    <a:pt x="87875" y="713872"/>
                    <a:pt x="90267" y="710546"/>
                    <a:pt x="96897" y="707231"/>
                  </a:cubicBezTo>
                  <a:cubicBezTo>
                    <a:pt x="99142" y="706108"/>
                    <a:pt x="101660" y="705644"/>
                    <a:pt x="104041" y="704850"/>
                  </a:cubicBezTo>
                  <a:cubicBezTo>
                    <a:pt x="105628" y="702469"/>
                    <a:pt x="106568" y="699494"/>
                    <a:pt x="108803" y="697706"/>
                  </a:cubicBezTo>
                  <a:cubicBezTo>
                    <a:pt x="110763" y="696138"/>
                    <a:pt x="114172" y="697100"/>
                    <a:pt x="115947" y="695325"/>
                  </a:cubicBezTo>
                  <a:cubicBezTo>
                    <a:pt x="119994" y="691278"/>
                    <a:pt x="125472" y="681038"/>
                    <a:pt x="125472" y="681038"/>
                  </a:cubicBezTo>
                  <a:cubicBezTo>
                    <a:pt x="132701" y="659349"/>
                    <a:pt x="121608" y="693617"/>
                    <a:pt x="130234" y="661988"/>
                  </a:cubicBezTo>
                  <a:cubicBezTo>
                    <a:pt x="131555" y="657145"/>
                    <a:pt x="133780" y="652570"/>
                    <a:pt x="134997" y="647700"/>
                  </a:cubicBezTo>
                  <a:cubicBezTo>
                    <a:pt x="135791" y="644525"/>
                    <a:pt x="136089" y="641183"/>
                    <a:pt x="137378" y="638175"/>
                  </a:cubicBezTo>
                  <a:cubicBezTo>
                    <a:pt x="141346" y="628915"/>
                    <a:pt x="147698" y="627326"/>
                    <a:pt x="156428" y="621506"/>
                  </a:cubicBezTo>
                  <a:lnTo>
                    <a:pt x="177859" y="607219"/>
                  </a:lnTo>
                  <a:cubicBezTo>
                    <a:pt x="180240" y="605631"/>
                    <a:pt x="182163" y="602811"/>
                    <a:pt x="185003" y="602456"/>
                  </a:cubicBezTo>
                  <a:cubicBezTo>
                    <a:pt x="218252" y="598300"/>
                    <a:pt x="197663" y="600430"/>
                    <a:pt x="246916" y="597694"/>
                  </a:cubicBezTo>
                  <a:cubicBezTo>
                    <a:pt x="251186" y="596271"/>
                    <a:pt x="260641" y="593493"/>
                    <a:pt x="263584" y="590550"/>
                  </a:cubicBezTo>
                  <a:cubicBezTo>
                    <a:pt x="265359" y="588775"/>
                    <a:pt x="264191" y="585181"/>
                    <a:pt x="265966" y="583406"/>
                  </a:cubicBezTo>
                  <a:cubicBezTo>
                    <a:pt x="270013" y="579359"/>
                    <a:pt x="280253" y="573881"/>
                    <a:pt x="280253" y="573881"/>
                  </a:cubicBezTo>
                  <a:cubicBezTo>
                    <a:pt x="286238" y="555925"/>
                    <a:pt x="278163" y="578061"/>
                    <a:pt x="287397" y="559594"/>
                  </a:cubicBezTo>
                  <a:cubicBezTo>
                    <a:pt x="288520" y="557349"/>
                    <a:pt x="288210" y="554410"/>
                    <a:pt x="289778" y="552450"/>
                  </a:cubicBezTo>
                  <a:cubicBezTo>
                    <a:pt x="291566" y="550215"/>
                    <a:pt x="294541" y="549275"/>
                    <a:pt x="296922" y="547688"/>
                  </a:cubicBezTo>
                  <a:cubicBezTo>
                    <a:pt x="303560" y="537730"/>
                    <a:pt x="305197" y="533251"/>
                    <a:pt x="313591" y="526256"/>
                  </a:cubicBezTo>
                  <a:cubicBezTo>
                    <a:pt x="315789" y="524424"/>
                    <a:pt x="318353" y="523081"/>
                    <a:pt x="320734" y="521494"/>
                  </a:cubicBezTo>
                  <a:cubicBezTo>
                    <a:pt x="322322" y="519113"/>
                    <a:pt x="325026" y="517173"/>
                    <a:pt x="325497" y="514350"/>
                  </a:cubicBezTo>
                  <a:cubicBezTo>
                    <a:pt x="325910" y="511874"/>
                    <a:pt x="323116" y="509716"/>
                    <a:pt x="323116" y="507206"/>
                  </a:cubicBezTo>
                  <a:cubicBezTo>
                    <a:pt x="323116" y="500018"/>
                    <a:pt x="323224" y="492594"/>
                    <a:pt x="325497" y="485775"/>
                  </a:cubicBezTo>
                  <a:cubicBezTo>
                    <a:pt x="326562" y="482580"/>
                    <a:pt x="330485" y="481218"/>
                    <a:pt x="332641" y="478631"/>
                  </a:cubicBezTo>
                  <a:cubicBezTo>
                    <a:pt x="334473" y="476433"/>
                    <a:pt x="335816" y="473869"/>
                    <a:pt x="337403" y="471488"/>
                  </a:cubicBezTo>
                  <a:cubicBezTo>
                    <a:pt x="338991" y="466725"/>
                    <a:pt x="339381" y="461377"/>
                    <a:pt x="342166" y="457200"/>
                  </a:cubicBezTo>
                  <a:lnTo>
                    <a:pt x="351691" y="442913"/>
                  </a:lnTo>
                  <a:cubicBezTo>
                    <a:pt x="357358" y="425910"/>
                    <a:pt x="353668" y="432802"/>
                    <a:pt x="361216" y="421481"/>
                  </a:cubicBezTo>
                  <a:cubicBezTo>
                    <a:pt x="365401" y="408927"/>
                    <a:pt x="360831" y="419087"/>
                    <a:pt x="370741" y="407194"/>
                  </a:cubicBezTo>
                  <a:cubicBezTo>
                    <a:pt x="375869" y="401040"/>
                    <a:pt x="375498" y="400065"/>
                    <a:pt x="377884" y="392906"/>
                  </a:cubicBezTo>
                  <a:cubicBezTo>
                    <a:pt x="378678" y="385762"/>
                    <a:pt x="379084" y="378565"/>
                    <a:pt x="380266" y="371475"/>
                  </a:cubicBezTo>
                  <a:cubicBezTo>
                    <a:pt x="380679" y="368999"/>
                    <a:pt x="381255" y="366420"/>
                    <a:pt x="382647" y="364331"/>
                  </a:cubicBezTo>
                  <a:cubicBezTo>
                    <a:pt x="384515" y="361529"/>
                    <a:pt x="387204" y="359344"/>
                    <a:pt x="389791" y="357188"/>
                  </a:cubicBezTo>
                  <a:cubicBezTo>
                    <a:pt x="391989" y="355356"/>
                    <a:pt x="394553" y="354013"/>
                    <a:pt x="396934" y="352425"/>
                  </a:cubicBezTo>
                  <a:cubicBezTo>
                    <a:pt x="397728" y="350044"/>
                    <a:pt x="398707" y="347716"/>
                    <a:pt x="399316" y="345281"/>
                  </a:cubicBezTo>
                  <a:cubicBezTo>
                    <a:pt x="400275" y="341444"/>
                    <a:pt x="401604" y="330684"/>
                    <a:pt x="404078" y="326231"/>
                  </a:cubicBezTo>
                  <a:cubicBezTo>
                    <a:pt x="406858" y="321228"/>
                    <a:pt x="410428" y="316706"/>
                    <a:pt x="413603" y="311944"/>
                  </a:cubicBezTo>
                  <a:lnTo>
                    <a:pt x="418366" y="304800"/>
                  </a:lnTo>
                  <a:cubicBezTo>
                    <a:pt x="424033" y="287798"/>
                    <a:pt x="420343" y="294690"/>
                    <a:pt x="427891" y="283369"/>
                  </a:cubicBezTo>
                  <a:cubicBezTo>
                    <a:pt x="428685" y="279400"/>
                    <a:pt x="429700" y="275470"/>
                    <a:pt x="430272" y="271463"/>
                  </a:cubicBezTo>
                  <a:cubicBezTo>
                    <a:pt x="431288" y="264347"/>
                    <a:pt x="431243" y="257079"/>
                    <a:pt x="432653" y="250031"/>
                  </a:cubicBezTo>
                  <a:cubicBezTo>
                    <a:pt x="433638" y="245108"/>
                    <a:pt x="435828" y="240506"/>
                    <a:pt x="437416" y="235744"/>
                  </a:cubicBezTo>
                  <a:lnTo>
                    <a:pt x="439797" y="228600"/>
                  </a:lnTo>
                  <a:cubicBezTo>
                    <a:pt x="440591" y="226219"/>
                    <a:pt x="443475" y="233801"/>
                    <a:pt x="442178" y="221456"/>
                  </a:cubicBezTo>
                  <a:cubicBezTo>
                    <a:pt x="440881" y="209111"/>
                    <a:pt x="433355" y="167231"/>
                    <a:pt x="432016" y="154531"/>
                  </a:cubicBezTo>
                  <a:cubicBezTo>
                    <a:pt x="430677" y="141831"/>
                    <a:pt x="435064" y="150499"/>
                    <a:pt x="434143" y="145256"/>
                  </a:cubicBezTo>
                  <a:cubicBezTo>
                    <a:pt x="433222" y="140013"/>
                    <a:pt x="425697" y="125454"/>
                    <a:pt x="426491" y="123073"/>
                  </a:cubicBezTo>
                  <a:cubicBezTo>
                    <a:pt x="425697" y="111167"/>
                    <a:pt x="447898" y="107031"/>
                    <a:pt x="451703" y="102394"/>
                  </a:cubicBezTo>
                  <a:cubicBezTo>
                    <a:pt x="455508" y="97757"/>
                    <a:pt x="449931" y="97685"/>
                    <a:pt x="449322" y="95250"/>
                  </a:cubicBezTo>
                  <a:cubicBezTo>
                    <a:pt x="448340" y="91324"/>
                    <a:pt x="447735" y="87313"/>
                    <a:pt x="446941" y="83344"/>
                  </a:cubicBezTo>
                  <a:cubicBezTo>
                    <a:pt x="446147" y="61119"/>
                    <a:pt x="446701" y="38805"/>
                    <a:pt x="444559" y="16669"/>
                  </a:cubicBezTo>
                  <a:cubicBezTo>
                    <a:pt x="444283" y="13820"/>
                    <a:pt x="439236" y="12331"/>
                    <a:pt x="439797" y="9525"/>
                  </a:cubicBezTo>
                  <a:cubicBezTo>
                    <a:pt x="440358" y="6719"/>
                    <a:pt x="444326" y="5925"/>
                    <a:pt x="446941" y="4763"/>
                  </a:cubicBezTo>
                  <a:cubicBezTo>
                    <a:pt x="451528" y="2724"/>
                    <a:pt x="461228" y="0"/>
                    <a:pt x="461228" y="0"/>
                  </a:cubicBezTo>
                  <a:cubicBezTo>
                    <a:pt x="484123" y="5723"/>
                    <a:pt x="456961" y="-502"/>
                    <a:pt x="501709" y="4763"/>
                  </a:cubicBezTo>
                  <a:cubicBezTo>
                    <a:pt x="504959" y="5145"/>
                    <a:pt x="508025" y="6502"/>
                    <a:pt x="511234" y="7144"/>
                  </a:cubicBezTo>
                  <a:cubicBezTo>
                    <a:pt x="515969" y="8091"/>
                    <a:pt x="520759" y="8731"/>
                    <a:pt x="525522" y="9525"/>
                  </a:cubicBezTo>
                  <a:cubicBezTo>
                    <a:pt x="527903" y="11113"/>
                    <a:pt x="530106" y="13008"/>
                    <a:pt x="532666" y="14288"/>
                  </a:cubicBezTo>
                  <a:cubicBezTo>
                    <a:pt x="534911" y="15410"/>
                    <a:pt x="538350" y="14627"/>
                    <a:pt x="539809" y="16669"/>
                  </a:cubicBezTo>
                  <a:cubicBezTo>
                    <a:pt x="542727" y="20754"/>
                    <a:pt x="544572" y="30956"/>
                    <a:pt x="544572" y="30956"/>
                  </a:cubicBezTo>
                  <a:cubicBezTo>
                    <a:pt x="549334" y="27781"/>
                    <a:pt x="557048" y="26861"/>
                    <a:pt x="558859" y="21431"/>
                  </a:cubicBezTo>
                  <a:cubicBezTo>
                    <a:pt x="559653" y="19050"/>
                    <a:pt x="559673" y="16248"/>
                    <a:pt x="561241" y="14288"/>
                  </a:cubicBezTo>
                  <a:cubicBezTo>
                    <a:pt x="564600" y="10090"/>
                    <a:pt x="570820" y="8713"/>
                    <a:pt x="575528" y="7144"/>
                  </a:cubicBezTo>
                  <a:cubicBezTo>
                    <a:pt x="578703" y="7938"/>
                    <a:pt x="581918" y="8585"/>
                    <a:pt x="585053" y="9525"/>
                  </a:cubicBezTo>
                  <a:cubicBezTo>
                    <a:pt x="592266" y="11689"/>
                    <a:pt x="599340" y="14288"/>
                    <a:pt x="606484" y="16669"/>
                  </a:cubicBezTo>
                  <a:lnTo>
                    <a:pt x="613628" y="19050"/>
                  </a:lnTo>
                  <a:cubicBezTo>
                    <a:pt x="616009" y="19844"/>
                    <a:pt x="618287" y="21076"/>
                    <a:pt x="620772" y="21431"/>
                  </a:cubicBezTo>
                  <a:cubicBezTo>
                    <a:pt x="630175" y="22775"/>
                    <a:pt x="640065" y="23874"/>
                    <a:pt x="649347" y="26194"/>
                  </a:cubicBezTo>
                  <a:cubicBezTo>
                    <a:pt x="651782" y="26803"/>
                    <a:pt x="654110" y="27781"/>
                    <a:pt x="656491" y="28575"/>
                  </a:cubicBezTo>
                  <a:cubicBezTo>
                    <a:pt x="658872" y="30163"/>
                    <a:pt x="660801" y="32933"/>
                    <a:pt x="663634" y="33338"/>
                  </a:cubicBezTo>
                  <a:cubicBezTo>
                    <a:pt x="671973" y="34529"/>
                    <a:pt x="673900" y="29039"/>
                    <a:pt x="680303" y="26194"/>
                  </a:cubicBezTo>
                  <a:cubicBezTo>
                    <a:pt x="684891" y="24155"/>
                    <a:pt x="689828" y="23019"/>
                    <a:pt x="694591" y="21431"/>
                  </a:cubicBezTo>
                  <a:cubicBezTo>
                    <a:pt x="696972" y="20637"/>
                    <a:pt x="699646" y="20442"/>
                    <a:pt x="701734" y="19050"/>
                  </a:cubicBezTo>
                  <a:cubicBezTo>
                    <a:pt x="704115" y="17463"/>
                    <a:pt x="706263" y="15450"/>
                    <a:pt x="708878" y="14288"/>
                  </a:cubicBezTo>
                  <a:cubicBezTo>
                    <a:pt x="713466" y="12249"/>
                    <a:pt x="723166" y="9525"/>
                    <a:pt x="723166" y="9525"/>
                  </a:cubicBezTo>
                  <a:cubicBezTo>
                    <a:pt x="727328" y="10045"/>
                    <a:pt x="742961" y="10733"/>
                    <a:pt x="749359" y="14288"/>
                  </a:cubicBezTo>
                  <a:cubicBezTo>
                    <a:pt x="754363" y="17068"/>
                    <a:pt x="758884" y="20638"/>
                    <a:pt x="763647" y="23813"/>
                  </a:cubicBezTo>
                  <a:cubicBezTo>
                    <a:pt x="766028" y="25400"/>
                    <a:pt x="768076" y="27670"/>
                    <a:pt x="770791" y="28575"/>
                  </a:cubicBezTo>
                  <a:cubicBezTo>
                    <a:pt x="787118" y="34017"/>
                    <a:pt x="766854" y="27591"/>
                    <a:pt x="789841" y="33338"/>
                  </a:cubicBezTo>
                  <a:cubicBezTo>
                    <a:pt x="792276" y="33947"/>
                    <a:pt x="794603" y="34925"/>
                    <a:pt x="796984" y="35719"/>
                  </a:cubicBezTo>
                  <a:cubicBezTo>
                    <a:pt x="797778" y="47625"/>
                    <a:pt x="798286" y="59554"/>
                    <a:pt x="799366" y="71438"/>
                  </a:cubicBezTo>
                  <a:cubicBezTo>
                    <a:pt x="799747" y="75630"/>
                    <a:pt x="803132" y="97415"/>
                    <a:pt x="804128" y="102394"/>
                  </a:cubicBezTo>
                  <a:cubicBezTo>
                    <a:pt x="804770" y="105603"/>
                    <a:pt x="805924" y="108699"/>
                    <a:pt x="806509" y="111919"/>
                  </a:cubicBezTo>
                  <a:cubicBezTo>
                    <a:pt x="810160" y="131997"/>
                    <a:pt x="803780" y="125181"/>
                    <a:pt x="816034" y="133350"/>
                  </a:cubicBezTo>
                  <a:cubicBezTo>
                    <a:pt x="817622" y="135731"/>
                    <a:pt x="818773" y="138470"/>
                    <a:pt x="820797" y="140494"/>
                  </a:cubicBezTo>
                  <a:cubicBezTo>
                    <a:pt x="822821" y="142518"/>
                    <a:pt x="826153" y="143021"/>
                    <a:pt x="827941" y="145256"/>
                  </a:cubicBezTo>
                  <a:cubicBezTo>
                    <a:pt x="836133" y="155496"/>
                    <a:pt x="822639" y="150573"/>
                    <a:pt x="837466" y="157163"/>
                  </a:cubicBezTo>
                  <a:cubicBezTo>
                    <a:pt x="842053" y="159202"/>
                    <a:pt x="851753" y="161925"/>
                    <a:pt x="851753" y="161925"/>
                  </a:cubicBezTo>
                  <a:cubicBezTo>
                    <a:pt x="853341" y="164306"/>
                    <a:pt x="854089" y="167552"/>
                    <a:pt x="856516" y="169069"/>
                  </a:cubicBezTo>
                  <a:cubicBezTo>
                    <a:pt x="860773" y="171730"/>
                    <a:pt x="870803" y="173831"/>
                    <a:pt x="870803" y="173831"/>
                  </a:cubicBezTo>
                  <a:cubicBezTo>
                    <a:pt x="873184" y="175419"/>
                    <a:pt x="875387" y="177314"/>
                    <a:pt x="877947" y="178594"/>
                  </a:cubicBezTo>
                  <a:cubicBezTo>
                    <a:pt x="885287" y="182264"/>
                    <a:pt x="897578" y="182536"/>
                    <a:pt x="904141" y="183356"/>
                  </a:cubicBezTo>
                  <a:cubicBezTo>
                    <a:pt x="915253" y="200025"/>
                    <a:pt x="908903" y="194469"/>
                    <a:pt x="920809" y="202406"/>
                  </a:cubicBezTo>
                  <a:cubicBezTo>
                    <a:pt x="923984" y="207169"/>
                    <a:pt x="928523" y="211264"/>
                    <a:pt x="930334" y="216694"/>
                  </a:cubicBezTo>
                  <a:cubicBezTo>
                    <a:pt x="931128" y="219075"/>
                    <a:pt x="931148" y="221878"/>
                    <a:pt x="932716" y="223838"/>
                  </a:cubicBezTo>
                  <a:cubicBezTo>
                    <a:pt x="936696" y="228813"/>
                    <a:pt x="941751" y="228730"/>
                    <a:pt x="947003" y="230981"/>
                  </a:cubicBezTo>
                  <a:cubicBezTo>
                    <a:pt x="950266" y="232379"/>
                    <a:pt x="953160" y="234621"/>
                    <a:pt x="956528" y="235744"/>
                  </a:cubicBezTo>
                  <a:cubicBezTo>
                    <a:pt x="960368" y="237024"/>
                    <a:pt x="964508" y="237143"/>
                    <a:pt x="968434" y="238125"/>
                  </a:cubicBezTo>
                  <a:cubicBezTo>
                    <a:pt x="970869" y="238734"/>
                    <a:pt x="973197" y="239712"/>
                    <a:pt x="975578" y="240506"/>
                  </a:cubicBezTo>
                  <a:cubicBezTo>
                    <a:pt x="988678" y="249240"/>
                    <a:pt x="977560" y="240504"/>
                    <a:pt x="987484" y="252413"/>
                  </a:cubicBezTo>
                  <a:cubicBezTo>
                    <a:pt x="989640" y="255000"/>
                    <a:pt x="992472" y="256969"/>
                    <a:pt x="994628" y="259556"/>
                  </a:cubicBezTo>
                  <a:cubicBezTo>
                    <a:pt x="996460" y="261755"/>
                    <a:pt x="997156" y="264912"/>
                    <a:pt x="999391" y="266700"/>
                  </a:cubicBezTo>
                  <a:cubicBezTo>
                    <a:pt x="1001351" y="268268"/>
                    <a:pt x="1004153" y="268287"/>
                    <a:pt x="1006534" y="269081"/>
                  </a:cubicBezTo>
                  <a:cubicBezTo>
                    <a:pt x="1011898" y="285169"/>
                    <a:pt x="1004460" y="267731"/>
                    <a:pt x="1016059" y="280988"/>
                  </a:cubicBezTo>
                  <a:cubicBezTo>
                    <a:pt x="1019828" y="285296"/>
                    <a:pt x="1025584" y="295275"/>
                    <a:pt x="1025584" y="295275"/>
                  </a:cubicBezTo>
                  <a:cubicBezTo>
                    <a:pt x="1026378" y="292100"/>
                    <a:pt x="1026502" y="288677"/>
                    <a:pt x="1027966" y="285750"/>
                  </a:cubicBezTo>
                  <a:cubicBezTo>
                    <a:pt x="1030526" y="280631"/>
                    <a:pt x="1034316" y="276225"/>
                    <a:pt x="1037491" y="271463"/>
                  </a:cubicBezTo>
                  <a:cubicBezTo>
                    <a:pt x="1039078" y="269082"/>
                    <a:pt x="1041348" y="267034"/>
                    <a:pt x="1042253" y="264319"/>
                  </a:cubicBezTo>
                  <a:cubicBezTo>
                    <a:pt x="1044611" y="257247"/>
                    <a:pt x="1046118" y="248548"/>
                    <a:pt x="1051778" y="242888"/>
                  </a:cubicBezTo>
                  <a:cubicBezTo>
                    <a:pt x="1053802" y="240864"/>
                    <a:pt x="1056541" y="239713"/>
                    <a:pt x="1058922" y="238125"/>
                  </a:cubicBezTo>
                  <a:cubicBezTo>
                    <a:pt x="1060509" y="235744"/>
                    <a:pt x="1061449" y="232769"/>
                    <a:pt x="1063684" y="230981"/>
                  </a:cubicBezTo>
                  <a:cubicBezTo>
                    <a:pt x="1069981" y="225944"/>
                    <a:pt x="1082145" y="230216"/>
                    <a:pt x="1087497" y="230981"/>
                  </a:cubicBezTo>
                  <a:cubicBezTo>
                    <a:pt x="1089878" y="232569"/>
                    <a:pt x="1092617" y="233720"/>
                    <a:pt x="1094641" y="235744"/>
                  </a:cubicBezTo>
                  <a:cubicBezTo>
                    <a:pt x="1096665" y="237768"/>
                    <a:pt x="1096976" y="241371"/>
                    <a:pt x="1099403" y="242888"/>
                  </a:cubicBezTo>
                  <a:cubicBezTo>
                    <a:pt x="1103660" y="245549"/>
                    <a:pt x="1108928" y="246063"/>
                    <a:pt x="1113691" y="247650"/>
                  </a:cubicBezTo>
                  <a:lnTo>
                    <a:pt x="1120834" y="250031"/>
                  </a:lnTo>
                  <a:lnTo>
                    <a:pt x="1127978" y="252413"/>
                  </a:lnTo>
                  <a:lnTo>
                    <a:pt x="1163697" y="250031"/>
                  </a:lnTo>
                  <a:cubicBezTo>
                    <a:pt x="1171649" y="249395"/>
                    <a:pt x="1179532" y="247650"/>
                    <a:pt x="1187509" y="247650"/>
                  </a:cubicBezTo>
                  <a:cubicBezTo>
                    <a:pt x="1201026" y="247650"/>
                    <a:pt x="1214497" y="249237"/>
                    <a:pt x="1227991" y="250031"/>
                  </a:cubicBezTo>
                  <a:cubicBezTo>
                    <a:pt x="1233255" y="255296"/>
                    <a:pt x="1236583" y="257690"/>
                    <a:pt x="1239897" y="264319"/>
                  </a:cubicBezTo>
                  <a:cubicBezTo>
                    <a:pt x="1249753" y="284031"/>
                    <a:pt x="1233395" y="258141"/>
                    <a:pt x="1247041" y="278606"/>
                  </a:cubicBezTo>
                  <a:cubicBezTo>
                    <a:pt x="1247835" y="280987"/>
                    <a:pt x="1249214" y="283249"/>
                    <a:pt x="1249422" y="285750"/>
                  </a:cubicBezTo>
                  <a:cubicBezTo>
                    <a:pt x="1250808" y="302380"/>
                    <a:pt x="1248530" y="319393"/>
                    <a:pt x="1251803" y="335756"/>
                  </a:cubicBezTo>
                  <a:cubicBezTo>
                    <a:pt x="1252295" y="338217"/>
                    <a:pt x="1256702" y="334497"/>
                    <a:pt x="1258947" y="333375"/>
                  </a:cubicBezTo>
                  <a:cubicBezTo>
                    <a:pt x="1269162" y="328268"/>
                    <a:pt x="1263751" y="328845"/>
                    <a:pt x="1273234" y="321469"/>
                  </a:cubicBezTo>
                  <a:cubicBezTo>
                    <a:pt x="1277752" y="317955"/>
                    <a:pt x="1282759" y="315119"/>
                    <a:pt x="1287522" y="311944"/>
                  </a:cubicBezTo>
                  <a:cubicBezTo>
                    <a:pt x="1300647" y="303194"/>
                    <a:pt x="1291819" y="307497"/>
                    <a:pt x="1316097" y="304800"/>
                  </a:cubicBezTo>
                  <a:cubicBezTo>
                    <a:pt x="1316891" y="302419"/>
                    <a:pt x="1317086" y="299745"/>
                    <a:pt x="1318478" y="297656"/>
                  </a:cubicBezTo>
                  <a:cubicBezTo>
                    <a:pt x="1320346" y="294854"/>
                    <a:pt x="1322820" y="292381"/>
                    <a:pt x="1325622" y="290513"/>
                  </a:cubicBezTo>
                  <a:cubicBezTo>
                    <a:pt x="1327711" y="289121"/>
                    <a:pt x="1330275" y="288442"/>
                    <a:pt x="1332766" y="288131"/>
                  </a:cubicBezTo>
                  <a:cubicBezTo>
                    <a:pt x="1343035" y="286847"/>
                    <a:pt x="1353403" y="286544"/>
                    <a:pt x="1363722" y="285750"/>
                  </a:cubicBezTo>
                  <a:cubicBezTo>
                    <a:pt x="1368484" y="284956"/>
                    <a:pt x="1373205" y="283849"/>
                    <a:pt x="1378009" y="283369"/>
                  </a:cubicBezTo>
                  <a:cubicBezTo>
                    <a:pt x="1389095" y="282261"/>
                    <a:pt x="1400267" y="282154"/>
                    <a:pt x="1411347" y="280988"/>
                  </a:cubicBezTo>
                  <a:cubicBezTo>
                    <a:pt x="1419741" y="280104"/>
                    <a:pt x="1423118" y="278651"/>
                    <a:pt x="1430397" y="276225"/>
                  </a:cubicBezTo>
                  <a:cubicBezTo>
                    <a:pt x="1435592" y="260638"/>
                    <a:pt x="1428376" y="275937"/>
                    <a:pt x="1439922" y="266700"/>
                  </a:cubicBezTo>
                  <a:cubicBezTo>
                    <a:pt x="1455309" y="254390"/>
                    <a:pt x="1433871" y="263160"/>
                    <a:pt x="1451828" y="257175"/>
                  </a:cubicBezTo>
                  <a:cubicBezTo>
                    <a:pt x="1453416" y="254794"/>
                    <a:pt x="1454356" y="251819"/>
                    <a:pt x="1456591" y="250031"/>
                  </a:cubicBezTo>
                  <a:cubicBezTo>
                    <a:pt x="1463138" y="244793"/>
                    <a:pt x="1478242" y="249463"/>
                    <a:pt x="1482784" y="250031"/>
                  </a:cubicBezTo>
                  <a:cubicBezTo>
                    <a:pt x="1485165" y="251619"/>
                    <a:pt x="1487904" y="252770"/>
                    <a:pt x="1489928" y="254794"/>
                  </a:cubicBezTo>
                  <a:cubicBezTo>
                    <a:pt x="1491952" y="256818"/>
                    <a:pt x="1492456" y="260150"/>
                    <a:pt x="1494691" y="261938"/>
                  </a:cubicBezTo>
                  <a:cubicBezTo>
                    <a:pt x="1496651" y="263506"/>
                    <a:pt x="1499453" y="263525"/>
                    <a:pt x="1501834" y="264319"/>
                  </a:cubicBezTo>
                  <a:cubicBezTo>
                    <a:pt x="1508978" y="263525"/>
                    <a:pt x="1516218" y="263348"/>
                    <a:pt x="1523266" y="261938"/>
                  </a:cubicBezTo>
                  <a:cubicBezTo>
                    <a:pt x="1528189" y="260953"/>
                    <a:pt x="1537553" y="257175"/>
                    <a:pt x="1537553" y="257175"/>
                  </a:cubicBezTo>
                  <a:cubicBezTo>
                    <a:pt x="1542036" y="250451"/>
                    <a:pt x="1546836" y="245369"/>
                    <a:pt x="1544697" y="235744"/>
                  </a:cubicBezTo>
                  <a:cubicBezTo>
                    <a:pt x="1543966" y="232456"/>
                    <a:pt x="1539934" y="230981"/>
                    <a:pt x="1537553" y="228600"/>
                  </a:cubicBezTo>
                  <a:cubicBezTo>
                    <a:pt x="1535966" y="231775"/>
                    <a:pt x="1534156" y="234848"/>
                    <a:pt x="1532791" y="238125"/>
                  </a:cubicBezTo>
                  <a:cubicBezTo>
                    <a:pt x="1530183" y="244385"/>
                    <a:pt x="1530153" y="252106"/>
                    <a:pt x="1525647" y="257175"/>
                  </a:cubicBezTo>
                  <a:cubicBezTo>
                    <a:pt x="1522958" y="260200"/>
                    <a:pt x="1517710" y="258762"/>
                    <a:pt x="1513741" y="259556"/>
                  </a:cubicBezTo>
                  <a:cubicBezTo>
                    <a:pt x="1516122" y="261144"/>
                    <a:pt x="1518061" y="263848"/>
                    <a:pt x="1520884" y="264319"/>
                  </a:cubicBezTo>
                  <a:cubicBezTo>
                    <a:pt x="1527314" y="265391"/>
                    <a:pt x="1531498" y="257652"/>
                    <a:pt x="1535172" y="254794"/>
                  </a:cubicBezTo>
                  <a:cubicBezTo>
                    <a:pt x="1539690" y="251280"/>
                    <a:pt x="1544697" y="248444"/>
                    <a:pt x="1549459" y="245269"/>
                  </a:cubicBezTo>
                  <a:lnTo>
                    <a:pt x="1556603" y="240506"/>
                  </a:lnTo>
                  <a:cubicBezTo>
                    <a:pt x="1558191" y="235744"/>
                    <a:pt x="1558581" y="230396"/>
                    <a:pt x="1561366" y="226219"/>
                  </a:cubicBezTo>
                  <a:lnTo>
                    <a:pt x="1570891" y="211931"/>
                  </a:lnTo>
                  <a:cubicBezTo>
                    <a:pt x="1571685" y="209550"/>
                    <a:pt x="1571497" y="206563"/>
                    <a:pt x="1573272" y="204788"/>
                  </a:cubicBezTo>
                  <a:cubicBezTo>
                    <a:pt x="1575047" y="203013"/>
                    <a:pt x="1577906" y="202406"/>
                    <a:pt x="1580416" y="202406"/>
                  </a:cubicBezTo>
                  <a:cubicBezTo>
                    <a:pt x="1589183" y="202406"/>
                    <a:pt x="1597878" y="203994"/>
                    <a:pt x="1606609" y="204788"/>
                  </a:cubicBezTo>
                  <a:lnTo>
                    <a:pt x="1620897" y="209550"/>
                  </a:lnTo>
                  <a:lnTo>
                    <a:pt x="1628041" y="211931"/>
                  </a:lnTo>
                  <a:cubicBezTo>
                    <a:pt x="1632803" y="215106"/>
                    <a:pt x="1639153" y="216694"/>
                    <a:pt x="1642328" y="221456"/>
                  </a:cubicBezTo>
                  <a:cubicBezTo>
                    <a:pt x="1648959" y="231402"/>
                    <a:pt x="1645067" y="226576"/>
                    <a:pt x="1654234" y="235744"/>
                  </a:cubicBezTo>
                  <a:cubicBezTo>
                    <a:pt x="1653329" y="240270"/>
                    <a:pt x="1651912" y="249914"/>
                    <a:pt x="1649472" y="254794"/>
                  </a:cubicBezTo>
                  <a:cubicBezTo>
                    <a:pt x="1648192" y="257354"/>
                    <a:pt x="1646297" y="259557"/>
                    <a:pt x="1644709" y="261938"/>
                  </a:cubicBezTo>
                  <a:cubicBezTo>
                    <a:pt x="1645503" y="270669"/>
                    <a:pt x="1643944" y="279948"/>
                    <a:pt x="1647091" y="288131"/>
                  </a:cubicBezTo>
                  <a:cubicBezTo>
                    <a:pt x="1647772" y="289900"/>
                    <a:pt x="1661089" y="294682"/>
                    <a:pt x="1663759" y="295275"/>
                  </a:cubicBezTo>
                  <a:cubicBezTo>
                    <a:pt x="1673590" y="297460"/>
                    <a:pt x="1680395" y="297431"/>
                    <a:pt x="1689953" y="300038"/>
                  </a:cubicBezTo>
                  <a:cubicBezTo>
                    <a:pt x="1694796" y="301359"/>
                    <a:pt x="1699229" y="304522"/>
                    <a:pt x="1704241" y="304800"/>
                  </a:cubicBezTo>
                  <a:lnTo>
                    <a:pt x="1747103" y="307181"/>
                  </a:lnTo>
                  <a:cubicBezTo>
                    <a:pt x="1749484" y="309562"/>
                    <a:pt x="1751507" y="312367"/>
                    <a:pt x="1754247" y="314325"/>
                  </a:cubicBezTo>
                  <a:cubicBezTo>
                    <a:pt x="1757136" y="316388"/>
                    <a:pt x="1761262" y="316578"/>
                    <a:pt x="1763772" y="319088"/>
                  </a:cubicBezTo>
                  <a:cubicBezTo>
                    <a:pt x="1767819" y="323135"/>
                    <a:pt x="1773297" y="333375"/>
                    <a:pt x="1773297" y="333375"/>
                  </a:cubicBezTo>
                  <a:lnTo>
                    <a:pt x="1778059" y="347663"/>
                  </a:lnTo>
                  <a:cubicBezTo>
                    <a:pt x="1778853" y="350044"/>
                    <a:pt x="1779049" y="352718"/>
                    <a:pt x="1780441" y="354806"/>
                  </a:cubicBezTo>
                  <a:cubicBezTo>
                    <a:pt x="1782028" y="357187"/>
                    <a:pt x="1784041" y="359335"/>
                    <a:pt x="1785203" y="361950"/>
                  </a:cubicBezTo>
                  <a:cubicBezTo>
                    <a:pt x="1791135" y="375297"/>
                    <a:pt x="1787031" y="374144"/>
                    <a:pt x="1794728" y="383381"/>
                  </a:cubicBezTo>
                  <a:cubicBezTo>
                    <a:pt x="1796884" y="385968"/>
                    <a:pt x="1799491" y="388144"/>
                    <a:pt x="1801872" y="390525"/>
                  </a:cubicBezTo>
                  <a:cubicBezTo>
                    <a:pt x="1802666" y="392906"/>
                    <a:pt x="1803130" y="395424"/>
                    <a:pt x="1804253" y="397669"/>
                  </a:cubicBezTo>
                  <a:cubicBezTo>
                    <a:pt x="1813487" y="416136"/>
                    <a:pt x="1805412" y="394000"/>
                    <a:pt x="1811397" y="411956"/>
                  </a:cubicBezTo>
                  <a:cubicBezTo>
                    <a:pt x="1810603" y="422275"/>
                    <a:pt x="1810630" y="432690"/>
                    <a:pt x="1809016" y="442913"/>
                  </a:cubicBezTo>
                  <a:cubicBezTo>
                    <a:pt x="1805545" y="464897"/>
                    <a:pt x="1805785" y="450183"/>
                    <a:pt x="1799491" y="464344"/>
                  </a:cubicBezTo>
                  <a:cubicBezTo>
                    <a:pt x="1797452" y="468931"/>
                    <a:pt x="1796316" y="473869"/>
                    <a:pt x="1794728" y="478631"/>
                  </a:cubicBezTo>
                  <a:cubicBezTo>
                    <a:pt x="1793934" y="481012"/>
                    <a:pt x="1793739" y="483686"/>
                    <a:pt x="1792347" y="485775"/>
                  </a:cubicBezTo>
                  <a:lnTo>
                    <a:pt x="1782822" y="500063"/>
                  </a:lnTo>
                  <a:cubicBezTo>
                    <a:pt x="1781235" y="502444"/>
                    <a:pt x="1780440" y="505618"/>
                    <a:pt x="1778059" y="507206"/>
                  </a:cubicBezTo>
                  <a:lnTo>
                    <a:pt x="1770916" y="511969"/>
                  </a:lnTo>
                  <a:cubicBezTo>
                    <a:pt x="1758212" y="531024"/>
                    <a:pt x="1774888" y="507996"/>
                    <a:pt x="1759009" y="523875"/>
                  </a:cubicBezTo>
                  <a:cubicBezTo>
                    <a:pt x="1756985" y="525899"/>
                    <a:pt x="1755834" y="528638"/>
                    <a:pt x="1754247" y="531019"/>
                  </a:cubicBezTo>
                  <a:cubicBezTo>
                    <a:pt x="1755834" y="535781"/>
                    <a:pt x="1756225" y="541129"/>
                    <a:pt x="1759009" y="545306"/>
                  </a:cubicBezTo>
                  <a:cubicBezTo>
                    <a:pt x="1762184" y="550069"/>
                    <a:pt x="1766723" y="554164"/>
                    <a:pt x="1768534" y="559594"/>
                  </a:cubicBezTo>
                  <a:cubicBezTo>
                    <a:pt x="1769328" y="561975"/>
                    <a:pt x="1769697" y="564544"/>
                    <a:pt x="1770916" y="566738"/>
                  </a:cubicBezTo>
                  <a:cubicBezTo>
                    <a:pt x="1773696" y="571741"/>
                    <a:pt x="1780441" y="581025"/>
                    <a:pt x="1780441" y="581025"/>
                  </a:cubicBezTo>
                  <a:cubicBezTo>
                    <a:pt x="1784813" y="594144"/>
                    <a:pt x="1785564" y="594428"/>
                    <a:pt x="1787584" y="607219"/>
                  </a:cubicBezTo>
                  <a:cubicBezTo>
                    <a:pt x="1789335" y="618307"/>
                    <a:pt x="1790502" y="629484"/>
                    <a:pt x="1792347" y="640556"/>
                  </a:cubicBezTo>
                  <a:cubicBezTo>
                    <a:pt x="1793141" y="645319"/>
                    <a:pt x="1793557" y="650160"/>
                    <a:pt x="1794728" y="654844"/>
                  </a:cubicBezTo>
                  <a:cubicBezTo>
                    <a:pt x="1795946" y="659714"/>
                    <a:pt x="1795942" y="665581"/>
                    <a:pt x="1799491" y="669131"/>
                  </a:cubicBezTo>
                  <a:cubicBezTo>
                    <a:pt x="1801872" y="671512"/>
                    <a:pt x="1804478" y="673688"/>
                    <a:pt x="1806634" y="676275"/>
                  </a:cubicBezTo>
                  <a:cubicBezTo>
                    <a:pt x="1808466" y="678474"/>
                    <a:pt x="1809373" y="681395"/>
                    <a:pt x="1811397" y="683419"/>
                  </a:cubicBezTo>
                  <a:cubicBezTo>
                    <a:pt x="1813421" y="685443"/>
                    <a:pt x="1816342" y="686349"/>
                    <a:pt x="1818541" y="688181"/>
                  </a:cubicBezTo>
                  <a:cubicBezTo>
                    <a:pt x="1821128" y="690337"/>
                    <a:pt x="1823097" y="693169"/>
                    <a:pt x="1825684" y="695325"/>
                  </a:cubicBezTo>
                  <a:cubicBezTo>
                    <a:pt x="1829651" y="698631"/>
                    <a:pt x="1837872" y="703058"/>
                    <a:pt x="1842353" y="704850"/>
                  </a:cubicBezTo>
                  <a:lnTo>
                    <a:pt x="1863784" y="711994"/>
                  </a:lnTo>
                  <a:lnTo>
                    <a:pt x="1870928" y="714375"/>
                  </a:lnTo>
                  <a:cubicBezTo>
                    <a:pt x="1873309" y="716756"/>
                    <a:pt x="1876204" y="718717"/>
                    <a:pt x="1878072" y="721519"/>
                  </a:cubicBezTo>
                  <a:cubicBezTo>
                    <a:pt x="1879464" y="723608"/>
                    <a:pt x="1879234" y="726469"/>
                    <a:pt x="1880453" y="728663"/>
                  </a:cubicBezTo>
                  <a:cubicBezTo>
                    <a:pt x="1883233" y="733666"/>
                    <a:pt x="1886803" y="738188"/>
                    <a:pt x="1889978" y="742950"/>
                  </a:cubicBezTo>
                  <a:lnTo>
                    <a:pt x="1894741" y="750094"/>
                  </a:lnTo>
                  <a:cubicBezTo>
                    <a:pt x="1902755" y="774141"/>
                    <a:pt x="1890517" y="736813"/>
                    <a:pt x="1899503" y="766763"/>
                  </a:cubicBezTo>
                  <a:cubicBezTo>
                    <a:pt x="1900946" y="771571"/>
                    <a:pt x="1901482" y="776873"/>
                    <a:pt x="1904266" y="781050"/>
                  </a:cubicBezTo>
                  <a:cubicBezTo>
                    <a:pt x="1905853" y="783431"/>
                    <a:pt x="1907866" y="785579"/>
                    <a:pt x="1909028" y="788194"/>
                  </a:cubicBezTo>
                  <a:cubicBezTo>
                    <a:pt x="1911067" y="792781"/>
                    <a:pt x="1912203" y="797719"/>
                    <a:pt x="1913791" y="802481"/>
                  </a:cubicBezTo>
                  <a:lnTo>
                    <a:pt x="1918553" y="816769"/>
                  </a:lnTo>
                  <a:cubicBezTo>
                    <a:pt x="1919347" y="819150"/>
                    <a:pt x="1919541" y="821825"/>
                    <a:pt x="1920934" y="823913"/>
                  </a:cubicBezTo>
                  <a:lnTo>
                    <a:pt x="1925697" y="831056"/>
                  </a:lnTo>
                  <a:lnTo>
                    <a:pt x="1930459" y="845344"/>
                  </a:lnTo>
                  <a:cubicBezTo>
                    <a:pt x="1931253" y="847725"/>
                    <a:pt x="1931449" y="850399"/>
                    <a:pt x="1932841" y="852488"/>
                  </a:cubicBezTo>
                  <a:lnTo>
                    <a:pt x="1937603" y="859631"/>
                  </a:lnTo>
                  <a:cubicBezTo>
                    <a:pt x="1937448" y="860253"/>
                    <a:pt x="1934083" y="874747"/>
                    <a:pt x="1932841" y="876300"/>
                  </a:cubicBezTo>
                  <a:cubicBezTo>
                    <a:pt x="1931053" y="878535"/>
                    <a:pt x="1928078" y="879475"/>
                    <a:pt x="1925697" y="881063"/>
                  </a:cubicBezTo>
                  <a:lnTo>
                    <a:pt x="1901884" y="916781"/>
                  </a:lnTo>
                  <a:lnTo>
                    <a:pt x="1897122" y="923925"/>
                  </a:lnTo>
                  <a:lnTo>
                    <a:pt x="1892359" y="931069"/>
                  </a:lnTo>
                  <a:cubicBezTo>
                    <a:pt x="1891565" y="941388"/>
                    <a:pt x="1891592" y="951802"/>
                    <a:pt x="1889978" y="962025"/>
                  </a:cubicBezTo>
                  <a:cubicBezTo>
                    <a:pt x="1889195" y="966984"/>
                    <a:pt x="1885216" y="976313"/>
                    <a:pt x="1885216" y="976313"/>
                  </a:cubicBezTo>
                  <a:cubicBezTo>
                    <a:pt x="1884422" y="988219"/>
                    <a:pt x="1883868" y="1000143"/>
                    <a:pt x="1882834" y="1012031"/>
                  </a:cubicBezTo>
                  <a:cubicBezTo>
                    <a:pt x="1882316" y="1017990"/>
                    <a:pt x="1881624" y="1031122"/>
                    <a:pt x="1878072" y="1038225"/>
                  </a:cubicBezTo>
                  <a:cubicBezTo>
                    <a:pt x="1876792" y="1040785"/>
                    <a:pt x="1874897" y="1042988"/>
                    <a:pt x="1873309" y="1045369"/>
                  </a:cubicBezTo>
                  <a:cubicBezTo>
                    <a:pt x="1874103" y="1048544"/>
                    <a:pt x="1875691" y="1051621"/>
                    <a:pt x="1875691" y="1054894"/>
                  </a:cubicBezTo>
                  <a:cubicBezTo>
                    <a:pt x="1875691" y="1067256"/>
                    <a:pt x="1872318" y="1074535"/>
                    <a:pt x="1868547" y="1085850"/>
                  </a:cubicBezTo>
                  <a:cubicBezTo>
                    <a:pt x="1867753" y="1088231"/>
                    <a:pt x="1867558" y="1090906"/>
                    <a:pt x="1866166" y="1092994"/>
                  </a:cubicBezTo>
                  <a:cubicBezTo>
                    <a:pt x="1864578" y="1095375"/>
                    <a:pt x="1863830" y="1098621"/>
                    <a:pt x="1861403" y="1100138"/>
                  </a:cubicBezTo>
                  <a:cubicBezTo>
                    <a:pt x="1857146" y="1102799"/>
                    <a:pt x="1847116" y="1104900"/>
                    <a:pt x="1847116" y="1104900"/>
                  </a:cubicBezTo>
                  <a:cubicBezTo>
                    <a:pt x="1830094" y="1130431"/>
                    <a:pt x="1856603" y="1091682"/>
                    <a:pt x="1835209" y="1119188"/>
                  </a:cubicBezTo>
                  <a:cubicBezTo>
                    <a:pt x="1831695" y="1123706"/>
                    <a:pt x="1830446" y="1130300"/>
                    <a:pt x="1825684" y="1133475"/>
                  </a:cubicBezTo>
                  <a:lnTo>
                    <a:pt x="1811397" y="1143000"/>
                  </a:lnTo>
                  <a:cubicBezTo>
                    <a:pt x="1809809" y="1145381"/>
                    <a:pt x="1808869" y="1148356"/>
                    <a:pt x="1806634" y="1150144"/>
                  </a:cubicBezTo>
                  <a:cubicBezTo>
                    <a:pt x="1804674" y="1151712"/>
                    <a:pt x="1801266" y="1150750"/>
                    <a:pt x="1799491" y="1152525"/>
                  </a:cubicBezTo>
                  <a:cubicBezTo>
                    <a:pt x="1797716" y="1154300"/>
                    <a:pt x="1798232" y="1157424"/>
                    <a:pt x="1797109" y="1159669"/>
                  </a:cubicBezTo>
                  <a:cubicBezTo>
                    <a:pt x="1795829" y="1162229"/>
                    <a:pt x="1793627" y="1164253"/>
                    <a:pt x="1792347" y="1166813"/>
                  </a:cubicBezTo>
                  <a:cubicBezTo>
                    <a:pt x="1782493" y="1186522"/>
                    <a:pt x="1798848" y="1160634"/>
                    <a:pt x="1785203" y="1181100"/>
                  </a:cubicBezTo>
                  <a:cubicBezTo>
                    <a:pt x="1782748" y="1188466"/>
                    <a:pt x="1780441" y="1194150"/>
                    <a:pt x="1780441" y="1202531"/>
                  </a:cubicBezTo>
                  <a:cubicBezTo>
                    <a:pt x="1780441" y="1215994"/>
                    <a:pt x="1781855" y="1218678"/>
                    <a:pt x="1785203" y="1228725"/>
                  </a:cubicBezTo>
                  <a:cubicBezTo>
                    <a:pt x="1784409" y="1231900"/>
                    <a:pt x="1786020" y="1237555"/>
                    <a:pt x="1782822" y="1238250"/>
                  </a:cubicBezTo>
                  <a:cubicBezTo>
                    <a:pt x="1765740" y="1241963"/>
                    <a:pt x="1747859" y="1239237"/>
                    <a:pt x="1730434" y="1240631"/>
                  </a:cubicBezTo>
                  <a:cubicBezTo>
                    <a:pt x="1727932" y="1240831"/>
                    <a:pt x="1725672" y="1242219"/>
                    <a:pt x="1723291" y="1243013"/>
                  </a:cubicBezTo>
                  <a:cubicBezTo>
                    <a:pt x="1722497" y="1245394"/>
                    <a:pt x="1722684" y="1248381"/>
                    <a:pt x="1720909" y="1250156"/>
                  </a:cubicBezTo>
                  <a:cubicBezTo>
                    <a:pt x="1719134" y="1251931"/>
                    <a:pt x="1716011" y="1251415"/>
                    <a:pt x="1713766" y="1252538"/>
                  </a:cubicBezTo>
                  <a:cubicBezTo>
                    <a:pt x="1695312" y="1261765"/>
                    <a:pt x="1717425" y="1253700"/>
                    <a:pt x="1699478" y="1259681"/>
                  </a:cubicBezTo>
                  <a:cubicBezTo>
                    <a:pt x="1692684" y="1258322"/>
                    <a:pt x="1684770" y="1256936"/>
                    <a:pt x="1678047" y="1254919"/>
                  </a:cubicBezTo>
                  <a:cubicBezTo>
                    <a:pt x="1673238" y="1253476"/>
                    <a:pt x="1668522" y="1251744"/>
                    <a:pt x="1663759" y="1250156"/>
                  </a:cubicBezTo>
                  <a:lnTo>
                    <a:pt x="1656616" y="1247775"/>
                  </a:lnTo>
                  <a:lnTo>
                    <a:pt x="1649472" y="1245394"/>
                  </a:lnTo>
                  <a:cubicBezTo>
                    <a:pt x="1644709" y="1242219"/>
                    <a:pt x="1639231" y="1239917"/>
                    <a:pt x="1635184" y="1235869"/>
                  </a:cubicBezTo>
                  <a:cubicBezTo>
                    <a:pt x="1632803" y="1233488"/>
                    <a:pt x="1630197" y="1231312"/>
                    <a:pt x="1628041" y="1228725"/>
                  </a:cubicBezTo>
                  <a:cubicBezTo>
                    <a:pt x="1626209" y="1226526"/>
                    <a:pt x="1625302" y="1223605"/>
                    <a:pt x="1623278" y="1221581"/>
                  </a:cubicBezTo>
                  <a:cubicBezTo>
                    <a:pt x="1621254" y="1219557"/>
                    <a:pt x="1618515" y="1218406"/>
                    <a:pt x="1616134" y="1216819"/>
                  </a:cubicBezTo>
                  <a:cubicBezTo>
                    <a:pt x="1612959" y="1212056"/>
                    <a:pt x="1610656" y="1206578"/>
                    <a:pt x="1606609" y="1202531"/>
                  </a:cubicBezTo>
                  <a:cubicBezTo>
                    <a:pt x="1604228" y="1200150"/>
                    <a:pt x="1601622" y="1197975"/>
                    <a:pt x="1599466" y="1195388"/>
                  </a:cubicBezTo>
                  <a:cubicBezTo>
                    <a:pt x="1597634" y="1193189"/>
                    <a:pt x="1597130" y="1189761"/>
                    <a:pt x="1594703" y="1188244"/>
                  </a:cubicBezTo>
                  <a:cubicBezTo>
                    <a:pt x="1590446" y="1185583"/>
                    <a:pt x="1580416" y="1183481"/>
                    <a:pt x="1580416" y="1183481"/>
                  </a:cubicBezTo>
                  <a:cubicBezTo>
                    <a:pt x="1558565" y="1186213"/>
                    <a:pt x="1557761" y="1187643"/>
                    <a:pt x="1532791" y="1183481"/>
                  </a:cubicBezTo>
                  <a:cubicBezTo>
                    <a:pt x="1527839" y="1182656"/>
                    <a:pt x="1518503" y="1178719"/>
                    <a:pt x="1518503" y="1178719"/>
                  </a:cubicBezTo>
                  <a:cubicBezTo>
                    <a:pt x="1516122" y="1176338"/>
                    <a:pt x="1514017" y="1173643"/>
                    <a:pt x="1511359" y="1171575"/>
                  </a:cubicBezTo>
                  <a:cubicBezTo>
                    <a:pt x="1506841" y="1168061"/>
                    <a:pt x="1502685" y="1163172"/>
                    <a:pt x="1497072" y="1162050"/>
                  </a:cubicBezTo>
                  <a:cubicBezTo>
                    <a:pt x="1464914" y="1155619"/>
                    <a:pt x="1489210" y="1159825"/>
                    <a:pt x="1423253" y="1157288"/>
                  </a:cubicBezTo>
                  <a:cubicBezTo>
                    <a:pt x="1404198" y="1144584"/>
                    <a:pt x="1427226" y="1161260"/>
                    <a:pt x="1411347" y="1145381"/>
                  </a:cubicBezTo>
                  <a:cubicBezTo>
                    <a:pt x="1409323" y="1143357"/>
                    <a:pt x="1406584" y="1142206"/>
                    <a:pt x="1404203" y="1140619"/>
                  </a:cubicBezTo>
                  <a:lnTo>
                    <a:pt x="1389916" y="1119188"/>
                  </a:lnTo>
                  <a:cubicBezTo>
                    <a:pt x="1388328" y="1116807"/>
                    <a:pt x="1387177" y="1114068"/>
                    <a:pt x="1385153" y="1112044"/>
                  </a:cubicBezTo>
                  <a:cubicBezTo>
                    <a:pt x="1382772" y="1109663"/>
                    <a:pt x="1380165" y="1107487"/>
                    <a:pt x="1378009" y="1104900"/>
                  </a:cubicBezTo>
                  <a:cubicBezTo>
                    <a:pt x="1376177" y="1102701"/>
                    <a:pt x="1375401" y="1099641"/>
                    <a:pt x="1373247" y="1097756"/>
                  </a:cubicBezTo>
                  <a:cubicBezTo>
                    <a:pt x="1368939" y="1093987"/>
                    <a:pt x="1363722" y="1091406"/>
                    <a:pt x="1358959" y="1088231"/>
                  </a:cubicBezTo>
                  <a:cubicBezTo>
                    <a:pt x="1356578" y="1086644"/>
                    <a:pt x="1354592" y="1084163"/>
                    <a:pt x="1351816" y="1083469"/>
                  </a:cubicBezTo>
                  <a:lnTo>
                    <a:pt x="1342291" y="1081088"/>
                  </a:lnTo>
                  <a:cubicBezTo>
                    <a:pt x="1333560" y="1081882"/>
                    <a:pt x="1324776" y="1082229"/>
                    <a:pt x="1316097" y="1083469"/>
                  </a:cubicBezTo>
                  <a:cubicBezTo>
                    <a:pt x="1313612" y="1083824"/>
                    <a:pt x="1311367" y="1085160"/>
                    <a:pt x="1308953" y="1085850"/>
                  </a:cubicBezTo>
                  <a:cubicBezTo>
                    <a:pt x="1305806" y="1086749"/>
                    <a:pt x="1302603" y="1087437"/>
                    <a:pt x="1299428" y="1088231"/>
                  </a:cubicBezTo>
                  <a:cubicBezTo>
                    <a:pt x="1285410" y="1095241"/>
                    <a:pt x="1293275" y="1091869"/>
                    <a:pt x="1275616" y="1097756"/>
                  </a:cubicBezTo>
                  <a:lnTo>
                    <a:pt x="1268472" y="1100138"/>
                  </a:lnTo>
                  <a:cubicBezTo>
                    <a:pt x="1260534" y="1099344"/>
                    <a:pt x="1252543" y="1098969"/>
                    <a:pt x="1244659" y="1097756"/>
                  </a:cubicBezTo>
                  <a:cubicBezTo>
                    <a:pt x="1242178" y="1097374"/>
                    <a:pt x="1239966" y="1095919"/>
                    <a:pt x="1237516" y="1095375"/>
                  </a:cubicBezTo>
                  <a:cubicBezTo>
                    <a:pt x="1232803" y="1094328"/>
                    <a:pt x="1227991" y="1093788"/>
                    <a:pt x="1223228" y="1092994"/>
                  </a:cubicBezTo>
                  <a:cubicBezTo>
                    <a:pt x="1220847" y="1090613"/>
                    <a:pt x="1218276" y="1088407"/>
                    <a:pt x="1216084" y="1085850"/>
                  </a:cubicBezTo>
                  <a:cubicBezTo>
                    <a:pt x="1213501" y="1082837"/>
                    <a:pt x="1211248" y="1079554"/>
                    <a:pt x="1208941" y="1076325"/>
                  </a:cubicBezTo>
                  <a:cubicBezTo>
                    <a:pt x="1207277" y="1073996"/>
                    <a:pt x="1206010" y="1071380"/>
                    <a:pt x="1204178" y="1069181"/>
                  </a:cubicBezTo>
                  <a:cubicBezTo>
                    <a:pt x="1202022" y="1066594"/>
                    <a:pt x="1199190" y="1064625"/>
                    <a:pt x="1197034" y="1062038"/>
                  </a:cubicBezTo>
                  <a:cubicBezTo>
                    <a:pt x="1195202" y="1059839"/>
                    <a:pt x="1194426" y="1056779"/>
                    <a:pt x="1192272" y="1054894"/>
                  </a:cubicBezTo>
                  <a:cubicBezTo>
                    <a:pt x="1185385" y="1048868"/>
                    <a:pt x="1173260" y="1041668"/>
                    <a:pt x="1163697" y="1040606"/>
                  </a:cubicBezTo>
                  <a:lnTo>
                    <a:pt x="1142266" y="1038225"/>
                  </a:lnTo>
                  <a:cubicBezTo>
                    <a:pt x="1133881" y="1039063"/>
                    <a:pt x="1113169" y="1039368"/>
                    <a:pt x="1104166" y="1045369"/>
                  </a:cubicBezTo>
                  <a:cubicBezTo>
                    <a:pt x="1101785" y="1046956"/>
                    <a:pt x="1099637" y="1048969"/>
                    <a:pt x="1097022" y="1050131"/>
                  </a:cubicBezTo>
                  <a:cubicBezTo>
                    <a:pt x="1092434" y="1052170"/>
                    <a:pt x="1087497" y="1053306"/>
                    <a:pt x="1082734" y="1054894"/>
                  </a:cubicBezTo>
                  <a:lnTo>
                    <a:pt x="1075591" y="1057275"/>
                  </a:lnTo>
                  <a:cubicBezTo>
                    <a:pt x="1040895" y="1054384"/>
                    <a:pt x="1047822" y="1053570"/>
                    <a:pt x="1008916" y="1057275"/>
                  </a:cubicBezTo>
                  <a:cubicBezTo>
                    <a:pt x="999487" y="1058173"/>
                    <a:pt x="991670" y="1061436"/>
                    <a:pt x="982722" y="1064419"/>
                  </a:cubicBezTo>
                  <a:lnTo>
                    <a:pt x="968434" y="1069181"/>
                  </a:lnTo>
                  <a:lnTo>
                    <a:pt x="961291" y="1071563"/>
                  </a:lnTo>
                  <a:cubicBezTo>
                    <a:pt x="958910" y="1072357"/>
                    <a:pt x="956236" y="1072552"/>
                    <a:pt x="954147" y="1073944"/>
                  </a:cubicBezTo>
                  <a:cubicBezTo>
                    <a:pt x="942827" y="1081490"/>
                    <a:pt x="949716" y="1077802"/>
                    <a:pt x="932716" y="1083469"/>
                  </a:cubicBezTo>
                  <a:lnTo>
                    <a:pt x="925572" y="1085850"/>
                  </a:lnTo>
                  <a:lnTo>
                    <a:pt x="918428" y="1088231"/>
                  </a:lnTo>
                  <a:cubicBezTo>
                    <a:pt x="913902" y="1087326"/>
                    <a:pt x="904258" y="1085909"/>
                    <a:pt x="899378" y="1083469"/>
                  </a:cubicBezTo>
                  <a:cubicBezTo>
                    <a:pt x="883800" y="1075680"/>
                    <a:pt x="900885" y="1082093"/>
                    <a:pt x="885091" y="1071563"/>
                  </a:cubicBezTo>
                  <a:cubicBezTo>
                    <a:pt x="883002" y="1070171"/>
                    <a:pt x="880192" y="1070304"/>
                    <a:pt x="877947" y="1069181"/>
                  </a:cubicBezTo>
                  <a:cubicBezTo>
                    <a:pt x="875387" y="1067901"/>
                    <a:pt x="873418" y="1065581"/>
                    <a:pt x="870803" y="1064419"/>
                  </a:cubicBezTo>
                  <a:cubicBezTo>
                    <a:pt x="866216" y="1062380"/>
                    <a:pt x="856516" y="1059656"/>
                    <a:pt x="856516" y="1059656"/>
                  </a:cubicBezTo>
                  <a:cubicBezTo>
                    <a:pt x="854135" y="1056481"/>
                    <a:pt x="851679" y="1053360"/>
                    <a:pt x="849372" y="1050131"/>
                  </a:cubicBezTo>
                  <a:cubicBezTo>
                    <a:pt x="847708" y="1047802"/>
                    <a:pt x="846633" y="1045012"/>
                    <a:pt x="844609" y="1042988"/>
                  </a:cubicBezTo>
                  <a:cubicBezTo>
                    <a:pt x="842585" y="1040964"/>
                    <a:pt x="839847" y="1039813"/>
                    <a:pt x="837466" y="1038225"/>
                  </a:cubicBezTo>
                  <a:cubicBezTo>
                    <a:pt x="834291" y="1033463"/>
                    <a:pt x="829751" y="1029368"/>
                    <a:pt x="827941" y="1023938"/>
                  </a:cubicBezTo>
                  <a:cubicBezTo>
                    <a:pt x="826353" y="1019175"/>
                    <a:pt x="825963" y="1013827"/>
                    <a:pt x="823178" y="1009650"/>
                  </a:cubicBezTo>
                  <a:cubicBezTo>
                    <a:pt x="821591" y="1007269"/>
                    <a:pt x="819696" y="1005066"/>
                    <a:pt x="818416" y="1002506"/>
                  </a:cubicBezTo>
                  <a:cubicBezTo>
                    <a:pt x="817293" y="1000261"/>
                    <a:pt x="817253" y="997557"/>
                    <a:pt x="816034" y="995363"/>
                  </a:cubicBezTo>
                  <a:cubicBezTo>
                    <a:pt x="810538" y="985470"/>
                    <a:pt x="808464" y="980862"/>
                    <a:pt x="799366" y="976313"/>
                  </a:cubicBezTo>
                  <a:cubicBezTo>
                    <a:pt x="797121" y="975190"/>
                    <a:pt x="794603" y="974725"/>
                    <a:pt x="792222" y="973931"/>
                  </a:cubicBezTo>
                  <a:cubicBezTo>
                    <a:pt x="789841" y="974725"/>
                    <a:pt x="787492" y="975623"/>
                    <a:pt x="785078" y="976313"/>
                  </a:cubicBezTo>
                  <a:cubicBezTo>
                    <a:pt x="781931" y="977212"/>
                    <a:pt x="778561" y="977405"/>
                    <a:pt x="775553" y="978694"/>
                  </a:cubicBezTo>
                  <a:cubicBezTo>
                    <a:pt x="752522" y="988563"/>
                    <a:pt x="786239" y="978997"/>
                    <a:pt x="758884" y="985838"/>
                  </a:cubicBezTo>
                  <a:cubicBezTo>
                    <a:pt x="756503" y="988219"/>
                    <a:pt x="754665" y="991310"/>
                    <a:pt x="751741" y="992981"/>
                  </a:cubicBezTo>
                  <a:cubicBezTo>
                    <a:pt x="748899" y="994605"/>
                    <a:pt x="745351" y="994423"/>
                    <a:pt x="742216" y="995363"/>
                  </a:cubicBezTo>
                  <a:cubicBezTo>
                    <a:pt x="737408" y="996806"/>
                    <a:pt x="732691" y="998538"/>
                    <a:pt x="727928" y="1000125"/>
                  </a:cubicBezTo>
                  <a:lnTo>
                    <a:pt x="720784" y="1002506"/>
                  </a:lnTo>
                  <a:cubicBezTo>
                    <a:pt x="718403" y="1004094"/>
                    <a:pt x="716201" y="1005989"/>
                    <a:pt x="713641" y="1007269"/>
                  </a:cubicBezTo>
                  <a:cubicBezTo>
                    <a:pt x="711396" y="1008392"/>
                    <a:pt x="708272" y="1007875"/>
                    <a:pt x="706497" y="1009650"/>
                  </a:cubicBezTo>
                  <a:cubicBezTo>
                    <a:pt x="678719" y="1037428"/>
                    <a:pt x="710067" y="1015209"/>
                    <a:pt x="689828" y="1028700"/>
                  </a:cubicBezTo>
                  <a:cubicBezTo>
                    <a:pt x="688241" y="1031081"/>
                    <a:pt x="686898" y="1033645"/>
                    <a:pt x="685066" y="1035844"/>
                  </a:cubicBezTo>
                  <a:cubicBezTo>
                    <a:pt x="679336" y="1042720"/>
                    <a:pt x="677803" y="1043068"/>
                    <a:pt x="670778" y="1047750"/>
                  </a:cubicBezTo>
                  <a:cubicBezTo>
                    <a:pt x="662096" y="1073799"/>
                    <a:pt x="675942" y="1034346"/>
                    <a:pt x="663634" y="1062038"/>
                  </a:cubicBezTo>
                  <a:cubicBezTo>
                    <a:pt x="661595" y="1066625"/>
                    <a:pt x="661656" y="1072148"/>
                    <a:pt x="658872" y="1076325"/>
                  </a:cubicBezTo>
                  <a:lnTo>
                    <a:pt x="649347" y="1090613"/>
                  </a:lnTo>
                  <a:lnTo>
                    <a:pt x="644584" y="1097756"/>
                  </a:lnTo>
                  <a:lnTo>
                    <a:pt x="637441" y="1119188"/>
                  </a:lnTo>
                  <a:cubicBezTo>
                    <a:pt x="636647" y="1121569"/>
                    <a:pt x="636451" y="1124243"/>
                    <a:pt x="635059" y="1126331"/>
                  </a:cubicBezTo>
                  <a:cubicBezTo>
                    <a:pt x="623236" y="1144068"/>
                    <a:pt x="638432" y="1122284"/>
                    <a:pt x="623153" y="1140619"/>
                  </a:cubicBezTo>
                  <a:cubicBezTo>
                    <a:pt x="621321" y="1142818"/>
                    <a:pt x="620415" y="1145739"/>
                    <a:pt x="618391" y="1147763"/>
                  </a:cubicBezTo>
                  <a:cubicBezTo>
                    <a:pt x="613776" y="1152378"/>
                    <a:pt x="609912" y="1152970"/>
                    <a:pt x="604103" y="1154906"/>
                  </a:cubicBezTo>
                  <a:cubicBezTo>
                    <a:pt x="601722" y="1156494"/>
                    <a:pt x="599519" y="1158389"/>
                    <a:pt x="596959" y="1159669"/>
                  </a:cubicBezTo>
                  <a:cubicBezTo>
                    <a:pt x="594714" y="1160791"/>
                    <a:pt x="591904" y="1160658"/>
                    <a:pt x="589816" y="1162050"/>
                  </a:cubicBezTo>
                  <a:cubicBezTo>
                    <a:pt x="587014" y="1163918"/>
                    <a:pt x="585330" y="1167126"/>
                    <a:pt x="582672" y="1169194"/>
                  </a:cubicBezTo>
                  <a:cubicBezTo>
                    <a:pt x="570390" y="1178746"/>
                    <a:pt x="572019" y="1177507"/>
                    <a:pt x="561241" y="1181100"/>
                  </a:cubicBezTo>
                  <a:cubicBezTo>
                    <a:pt x="558860" y="1182688"/>
                    <a:pt x="556657" y="1184583"/>
                    <a:pt x="554097" y="1185863"/>
                  </a:cubicBezTo>
                  <a:cubicBezTo>
                    <a:pt x="551852" y="1186986"/>
                    <a:pt x="549147" y="1187025"/>
                    <a:pt x="546953" y="1188244"/>
                  </a:cubicBezTo>
                  <a:cubicBezTo>
                    <a:pt x="541950" y="1191024"/>
                    <a:pt x="537428" y="1194594"/>
                    <a:pt x="532666" y="1197769"/>
                  </a:cubicBezTo>
                  <a:lnTo>
                    <a:pt x="525522" y="1202531"/>
                  </a:lnTo>
                  <a:cubicBezTo>
                    <a:pt x="523141" y="1204119"/>
                    <a:pt x="521093" y="1206389"/>
                    <a:pt x="518378" y="1207294"/>
                  </a:cubicBezTo>
                  <a:lnTo>
                    <a:pt x="504091" y="1212056"/>
                  </a:lnTo>
                  <a:cubicBezTo>
                    <a:pt x="501710" y="1211262"/>
                    <a:pt x="498722" y="1211450"/>
                    <a:pt x="496947" y="1209675"/>
                  </a:cubicBezTo>
                  <a:cubicBezTo>
                    <a:pt x="495172" y="1207900"/>
                    <a:pt x="495785" y="1204725"/>
                    <a:pt x="494566" y="1202531"/>
                  </a:cubicBezTo>
                  <a:cubicBezTo>
                    <a:pt x="488793" y="1192139"/>
                    <a:pt x="482876" y="1182761"/>
                    <a:pt x="470753" y="1178719"/>
                  </a:cubicBezTo>
                  <a:lnTo>
                    <a:pt x="449322" y="1171575"/>
                  </a:lnTo>
                  <a:lnTo>
                    <a:pt x="442178" y="1169194"/>
                  </a:lnTo>
                  <a:cubicBezTo>
                    <a:pt x="439797" y="1167606"/>
                    <a:pt x="437233" y="1166263"/>
                    <a:pt x="435034" y="1164431"/>
                  </a:cubicBezTo>
                  <a:cubicBezTo>
                    <a:pt x="428159" y="1158702"/>
                    <a:pt x="427811" y="1157168"/>
                    <a:pt x="423128" y="1150144"/>
                  </a:cubicBezTo>
                  <a:cubicBezTo>
                    <a:pt x="421191" y="1144332"/>
                    <a:pt x="420601" y="1140473"/>
                    <a:pt x="415984" y="1135856"/>
                  </a:cubicBezTo>
                  <a:cubicBezTo>
                    <a:pt x="413961" y="1133833"/>
                    <a:pt x="411222" y="1132681"/>
                    <a:pt x="408841" y="1131094"/>
                  </a:cubicBezTo>
                  <a:cubicBezTo>
                    <a:pt x="404649" y="1118521"/>
                    <a:pt x="408547" y="1125342"/>
                    <a:pt x="392172" y="1114425"/>
                  </a:cubicBezTo>
                  <a:cubicBezTo>
                    <a:pt x="369826" y="1099528"/>
                    <a:pt x="387869" y="1109787"/>
                    <a:pt x="330259" y="1107281"/>
                  </a:cubicBezTo>
                  <a:cubicBezTo>
                    <a:pt x="327878" y="1106487"/>
                    <a:pt x="324575" y="1106942"/>
                    <a:pt x="323116" y="1104900"/>
                  </a:cubicBezTo>
                  <a:cubicBezTo>
                    <a:pt x="320198" y="1100815"/>
                    <a:pt x="318353" y="1090613"/>
                    <a:pt x="318353" y="1090613"/>
                  </a:cubicBezTo>
                  <a:cubicBezTo>
                    <a:pt x="317559" y="1076325"/>
                    <a:pt x="317612" y="1061965"/>
                    <a:pt x="315972" y="1047750"/>
                  </a:cubicBezTo>
                  <a:cubicBezTo>
                    <a:pt x="315222" y="1041248"/>
                    <a:pt x="317419" y="1030770"/>
                    <a:pt x="311209" y="1028700"/>
                  </a:cubicBezTo>
                  <a:lnTo>
                    <a:pt x="304066" y="1026319"/>
                  </a:lnTo>
                  <a:cubicBezTo>
                    <a:pt x="303322" y="1026468"/>
                    <a:pt x="287551" y="1029109"/>
                    <a:pt x="285016" y="1031081"/>
                  </a:cubicBezTo>
                  <a:cubicBezTo>
                    <a:pt x="279699" y="1035216"/>
                    <a:pt x="275491" y="1040606"/>
                    <a:pt x="270728" y="1045369"/>
                  </a:cubicBezTo>
                  <a:cubicBezTo>
                    <a:pt x="268347" y="1047750"/>
                    <a:pt x="266386" y="1050645"/>
                    <a:pt x="263584" y="1052513"/>
                  </a:cubicBezTo>
                  <a:cubicBezTo>
                    <a:pt x="258822" y="1055688"/>
                    <a:pt x="254850" y="1060650"/>
                    <a:pt x="249297" y="1062038"/>
                  </a:cubicBezTo>
                  <a:lnTo>
                    <a:pt x="239772" y="1064419"/>
                  </a:lnTo>
                  <a:cubicBezTo>
                    <a:pt x="228452" y="1071965"/>
                    <a:pt x="235341" y="1068277"/>
                    <a:pt x="218341" y="1073944"/>
                  </a:cubicBezTo>
                  <a:lnTo>
                    <a:pt x="211197" y="1076325"/>
                  </a:lnTo>
                  <a:cubicBezTo>
                    <a:pt x="206434" y="1073150"/>
                    <a:pt x="202339" y="1068610"/>
                    <a:pt x="196909" y="1066800"/>
                  </a:cubicBezTo>
                  <a:cubicBezTo>
                    <a:pt x="192147" y="1065213"/>
                    <a:pt x="187492" y="1063256"/>
                    <a:pt x="182622" y="1062038"/>
                  </a:cubicBezTo>
                  <a:cubicBezTo>
                    <a:pt x="179575" y="1061276"/>
                    <a:pt x="169366" y="1058981"/>
                    <a:pt x="165953" y="1057275"/>
                  </a:cubicBezTo>
                  <a:cubicBezTo>
                    <a:pt x="163393" y="1055995"/>
                    <a:pt x="161190" y="1054100"/>
                    <a:pt x="158809" y="1052513"/>
                  </a:cubicBezTo>
                  <a:cubicBezTo>
                    <a:pt x="155295" y="1047241"/>
                    <a:pt x="152404" y="1041892"/>
                    <a:pt x="146903" y="1038225"/>
                  </a:cubicBezTo>
                  <a:cubicBezTo>
                    <a:pt x="144814" y="1036833"/>
                    <a:pt x="142140" y="1036638"/>
                    <a:pt x="139759" y="1035844"/>
                  </a:cubicBezTo>
                  <a:cubicBezTo>
                    <a:pt x="129109" y="1019867"/>
                    <a:pt x="141655" y="1035520"/>
                    <a:pt x="127853" y="1026319"/>
                  </a:cubicBezTo>
                  <a:cubicBezTo>
                    <a:pt x="125051" y="1024451"/>
                    <a:pt x="123367" y="1021243"/>
                    <a:pt x="120709" y="1019175"/>
                  </a:cubicBezTo>
                  <a:cubicBezTo>
                    <a:pt x="116191" y="1015661"/>
                    <a:pt x="106422" y="1009650"/>
                    <a:pt x="106422" y="1009650"/>
                  </a:cubicBezTo>
                  <a:cubicBezTo>
                    <a:pt x="100696" y="1001061"/>
                    <a:pt x="97158" y="994744"/>
                    <a:pt x="87372" y="988219"/>
                  </a:cubicBezTo>
                  <a:cubicBezTo>
                    <a:pt x="84991" y="986631"/>
                    <a:pt x="82788" y="984736"/>
                    <a:pt x="80228" y="983456"/>
                  </a:cubicBezTo>
                  <a:cubicBezTo>
                    <a:pt x="76423" y="981553"/>
                    <a:pt x="67118" y="979711"/>
                    <a:pt x="63559" y="978694"/>
                  </a:cubicBezTo>
                  <a:cubicBezTo>
                    <a:pt x="46932" y="973944"/>
                    <a:pt x="68202" y="977997"/>
                    <a:pt x="39747" y="973931"/>
                  </a:cubicBezTo>
                  <a:cubicBezTo>
                    <a:pt x="31850" y="971299"/>
                    <a:pt x="6409" y="961231"/>
                    <a:pt x="1647" y="952500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4" name="samcxe javaxeTi"/>
            <p:cNvSpPr/>
            <p:nvPr/>
          </p:nvSpPr>
          <p:spPr>
            <a:xfrm>
              <a:off x="12330470" y="5970461"/>
              <a:ext cx="2722099" cy="2176160"/>
            </a:xfrm>
            <a:custGeom>
              <a:avLst/>
              <a:gdLst>
                <a:gd name="connsiteX0" fmla="*/ 2574925 w 2705100"/>
                <a:gd name="connsiteY0" fmla="*/ 485775 h 2203450"/>
                <a:gd name="connsiteX1" fmla="*/ 2559050 w 2705100"/>
                <a:gd name="connsiteY1" fmla="*/ 501650 h 2203450"/>
                <a:gd name="connsiteX2" fmla="*/ 2549525 w 2705100"/>
                <a:gd name="connsiteY2" fmla="*/ 508000 h 2203450"/>
                <a:gd name="connsiteX3" fmla="*/ 2540000 w 2705100"/>
                <a:gd name="connsiteY3" fmla="*/ 527050 h 2203450"/>
                <a:gd name="connsiteX4" fmla="*/ 2543175 w 2705100"/>
                <a:gd name="connsiteY4" fmla="*/ 542925 h 2203450"/>
                <a:gd name="connsiteX5" fmla="*/ 2546350 w 2705100"/>
                <a:gd name="connsiteY5" fmla="*/ 552450 h 2203450"/>
                <a:gd name="connsiteX6" fmla="*/ 2543175 w 2705100"/>
                <a:gd name="connsiteY6" fmla="*/ 561975 h 2203450"/>
                <a:gd name="connsiteX7" fmla="*/ 2524125 w 2705100"/>
                <a:gd name="connsiteY7" fmla="*/ 568325 h 2203450"/>
                <a:gd name="connsiteX8" fmla="*/ 2514600 w 2705100"/>
                <a:gd name="connsiteY8" fmla="*/ 571500 h 2203450"/>
                <a:gd name="connsiteX9" fmla="*/ 2508250 w 2705100"/>
                <a:gd name="connsiteY9" fmla="*/ 581025 h 2203450"/>
                <a:gd name="connsiteX10" fmla="*/ 2492375 w 2705100"/>
                <a:gd name="connsiteY10" fmla="*/ 600075 h 2203450"/>
                <a:gd name="connsiteX11" fmla="*/ 2482850 w 2705100"/>
                <a:gd name="connsiteY11" fmla="*/ 619125 h 2203450"/>
                <a:gd name="connsiteX12" fmla="*/ 2479675 w 2705100"/>
                <a:gd name="connsiteY12" fmla="*/ 638175 h 2203450"/>
                <a:gd name="connsiteX13" fmla="*/ 2476500 w 2705100"/>
                <a:gd name="connsiteY13" fmla="*/ 650875 h 2203450"/>
                <a:gd name="connsiteX14" fmla="*/ 2466975 w 2705100"/>
                <a:gd name="connsiteY14" fmla="*/ 654050 h 2203450"/>
                <a:gd name="connsiteX15" fmla="*/ 2447925 w 2705100"/>
                <a:gd name="connsiteY15" fmla="*/ 647700 h 2203450"/>
                <a:gd name="connsiteX16" fmla="*/ 2435225 w 2705100"/>
                <a:gd name="connsiteY16" fmla="*/ 638175 h 2203450"/>
                <a:gd name="connsiteX17" fmla="*/ 2425700 w 2705100"/>
                <a:gd name="connsiteY17" fmla="*/ 631825 h 2203450"/>
                <a:gd name="connsiteX18" fmla="*/ 2406650 w 2705100"/>
                <a:gd name="connsiteY18" fmla="*/ 615950 h 2203450"/>
                <a:gd name="connsiteX19" fmla="*/ 2397125 w 2705100"/>
                <a:gd name="connsiteY19" fmla="*/ 612775 h 2203450"/>
                <a:gd name="connsiteX20" fmla="*/ 2387600 w 2705100"/>
                <a:gd name="connsiteY20" fmla="*/ 606425 h 2203450"/>
                <a:gd name="connsiteX21" fmla="*/ 2368550 w 2705100"/>
                <a:gd name="connsiteY21" fmla="*/ 600075 h 2203450"/>
                <a:gd name="connsiteX22" fmla="*/ 2359025 w 2705100"/>
                <a:gd name="connsiteY22" fmla="*/ 596900 h 2203450"/>
                <a:gd name="connsiteX23" fmla="*/ 2349500 w 2705100"/>
                <a:gd name="connsiteY23" fmla="*/ 590550 h 2203450"/>
                <a:gd name="connsiteX24" fmla="*/ 2314575 w 2705100"/>
                <a:gd name="connsiteY24" fmla="*/ 600075 h 2203450"/>
                <a:gd name="connsiteX25" fmla="*/ 2295525 w 2705100"/>
                <a:gd name="connsiteY25" fmla="*/ 609600 h 2203450"/>
                <a:gd name="connsiteX26" fmla="*/ 2279650 w 2705100"/>
                <a:gd name="connsiteY26" fmla="*/ 622300 h 2203450"/>
                <a:gd name="connsiteX27" fmla="*/ 2270125 w 2705100"/>
                <a:gd name="connsiteY27" fmla="*/ 641350 h 2203450"/>
                <a:gd name="connsiteX28" fmla="*/ 2266950 w 2705100"/>
                <a:gd name="connsiteY28" fmla="*/ 822325 h 2203450"/>
                <a:gd name="connsiteX29" fmla="*/ 2260600 w 2705100"/>
                <a:gd name="connsiteY29" fmla="*/ 831850 h 2203450"/>
                <a:gd name="connsiteX30" fmla="*/ 2251075 w 2705100"/>
                <a:gd name="connsiteY30" fmla="*/ 850900 h 2203450"/>
                <a:gd name="connsiteX31" fmla="*/ 2244725 w 2705100"/>
                <a:gd name="connsiteY31" fmla="*/ 895350 h 2203450"/>
                <a:gd name="connsiteX32" fmla="*/ 2238375 w 2705100"/>
                <a:gd name="connsiteY32" fmla="*/ 917575 h 2203450"/>
                <a:gd name="connsiteX33" fmla="*/ 2235200 w 2705100"/>
                <a:gd name="connsiteY33" fmla="*/ 936625 h 2203450"/>
                <a:gd name="connsiteX34" fmla="*/ 2232025 w 2705100"/>
                <a:gd name="connsiteY34" fmla="*/ 949325 h 2203450"/>
                <a:gd name="connsiteX35" fmla="*/ 2228850 w 2705100"/>
                <a:gd name="connsiteY35" fmla="*/ 968375 h 2203450"/>
                <a:gd name="connsiteX36" fmla="*/ 2222500 w 2705100"/>
                <a:gd name="connsiteY36" fmla="*/ 987425 h 2203450"/>
                <a:gd name="connsiteX37" fmla="*/ 2212975 w 2705100"/>
                <a:gd name="connsiteY37" fmla="*/ 1016000 h 2203450"/>
                <a:gd name="connsiteX38" fmla="*/ 2203450 w 2705100"/>
                <a:gd name="connsiteY38" fmla="*/ 1035050 h 2203450"/>
                <a:gd name="connsiteX39" fmla="*/ 2193925 w 2705100"/>
                <a:gd name="connsiteY39" fmla="*/ 1038225 h 2203450"/>
                <a:gd name="connsiteX40" fmla="*/ 2184400 w 2705100"/>
                <a:gd name="connsiteY40" fmla="*/ 1044575 h 2203450"/>
                <a:gd name="connsiteX41" fmla="*/ 2174875 w 2705100"/>
                <a:gd name="connsiteY41" fmla="*/ 1063625 h 2203450"/>
                <a:gd name="connsiteX42" fmla="*/ 2184400 w 2705100"/>
                <a:gd name="connsiteY42" fmla="*/ 1069975 h 2203450"/>
                <a:gd name="connsiteX43" fmla="*/ 2200275 w 2705100"/>
                <a:gd name="connsiteY43" fmla="*/ 1092200 h 2203450"/>
                <a:gd name="connsiteX44" fmla="*/ 2206625 w 2705100"/>
                <a:gd name="connsiteY44" fmla="*/ 1101725 h 2203450"/>
                <a:gd name="connsiteX45" fmla="*/ 2225675 w 2705100"/>
                <a:gd name="connsiteY45" fmla="*/ 1114425 h 2203450"/>
                <a:gd name="connsiteX46" fmla="*/ 2336800 w 2705100"/>
                <a:gd name="connsiteY46" fmla="*/ 1111250 h 2203450"/>
                <a:gd name="connsiteX47" fmla="*/ 2365375 w 2705100"/>
                <a:gd name="connsiteY47" fmla="*/ 1098550 h 2203450"/>
                <a:gd name="connsiteX48" fmla="*/ 2384425 w 2705100"/>
                <a:gd name="connsiteY48" fmla="*/ 1092200 h 2203450"/>
                <a:gd name="connsiteX49" fmla="*/ 2403475 w 2705100"/>
                <a:gd name="connsiteY49" fmla="*/ 1082675 h 2203450"/>
                <a:gd name="connsiteX50" fmla="*/ 2422525 w 2705100"/>
                <a:gd name="connsiteY50" fmla="*/ 1073150 h 2203450"/>
                <a:gd name="connsiteX51" fmla="*/ 2463800 w 2705100"/>
                <a:gd name="connsiteY51" fmla="*/ 1082675 h 2203450"/>
                <a:gd name="connsiteX52" fmla="*/ 2473325 w 2705100"/>
                <a:gd name="connsiteY52" fmla="*/ 1085850 h 2203450"/>
                <a:gd name="connsiteX53" fmla="*/ 2492375 w 2705100"/>
                <a:gd name="connsiteY53" fmla="*/ 1098550 h 2203450"/>
                <a:gd name="connsiteX54" fmla="*/ 2498725 w 2705100"/>
                <a:gd name="connsiteY54" fmla="*/ 1108075 h 2203450"/>
                <a:gd name="connsiteX55" fmla="*/ 2508250 w 2705100"/>
                <a:gd name="connsiteY55" fmla="*/ 1114425 h 2203450"/>
                <a:gd name="connsiteX56" fmla="*/ 2511425 w 2705100"/>
                <a:gd name="connsiteY56" fmla="*/ 1123950 h 2203450"/>
                <a:gd name="connsiteX57" fmla="*/ 2520950 w 2705100"/>
                <a:gd name="connsiteY57" fmla="*/ 1143000 h 2203450"/>
                <a:gd name="connsiteX58" fmla="*/ 2530475 w 2705100"/>
                <a:gd name="connsiteY58" fmla="*/ 1190625 h 2203450"/>
                <a:gd name="connsiteX59" fmla="*/ 2540000 w 2705100"/>
                <a:gd name="connsiteY59" fmla="*/ 1193800 h 2203450"/>
                <a:gd name="connsiteX60" fmla="*/ 2546350 w 2705100"/>
                <a:gd name="connsiteY60" fmla="*/ 1203325 h 2203450"/>
                <a:gd name="connsiteX61" fmla="*/ 2555875 w 2705100"/>
                <a:gd name="connsiteY61" fmla="*/ 1209675 h 2203450"/>
                <a:gd name="connsiteX62" fmla="*/ 2565400 w 2705100"/>
                <a:gd name="connsiteY62" fmla="*/ 1241425 h 2203450"/>
                <a:gd name="connsiteX63" fmla="*/ 2571750 w 2705100"/>
                <a:gd name="connsiteY63" fmla="*/ 1260475 h 2203450"/>
                <a:gd name="connsiteX64" fmla="*/ 2578100 w 2705100"/>
                <a:gd name="connsiteY64" fmla="*/ 1270000 h 2203450"/>
                <a:gd name="connsiteX65" fmla="*/ 2584450 w 2705100"/>
                <a:gd name="connsiteY65" fmla="*/ 1289050 h 2203450"/>
                <a:gd name="connsiteX66" fmla="*/ 2587625 w 2705100"/>
                <a:gd name="connsiteY66" fmla="*/ 1298575 h 2203450"/>
                <a:gd name="connsiteX67" fmla="*/ 2590800 w 2705100"/>
                <a:gd name="connsiteY67" fmla="*/ 1308100 h 2203450"/>
                <a:gd name="connsiteX68" fmla="*/ 2593975 w 2705100"/>
                <a:gd name="connsiteY68" fmla="*/ 1320800 h 2203450"/>
                <a:gd name="connsiteX69" fmla="*/ 2590800 w 2705100"/>
                <a:gd name="connsiteY69" fmla="*/ 1349375 h 2203450"/>
                <a:gd name="connsiteX70" fmla="*/ 2581275 w 2705100"/>
                <a:gd name="connsiteY70" fmla="*/ 1352550 h 2203450"/>
                <a:gd name="connsiteX71" fmla="*/ 2571750 w 2705100"/>
                <a:gd name="connsiteY71" fmla="*/ 1371600 h 2203450"/>
                <a:gd name="connsiteX72" fmla="*/ 2574925 w 2705100"/>
                <a:gd name="connsiteY72" fmla="*/ 1419225 h 2203450"/>
                <a:gd name="connsiteX73" fmla="*/ 2590800 w 2705100"/>
                <a:gd name="connsiteY73" fmla="*/ 1447800 h 2203450"/>
                <a:gd name="connsiteX74" fmla="*/ 2600325 w 2705100"/>
                <a:gd name="connsiteY74" fmla="*/ 1457325 h 2203450"/>
                <a:gd name="connsiteX75" fmla="*/ 2606675 w 2705100"/>
                <a:gd name="connsiteY75" fmla="*/ 1466850 h 2203450"/>
                <a:gd name="connsiteX76" fmla="*/ 2609850 w 2705100"/>
                <a:gd name="connsiteY76" fmla="*/ 1476375 h 2203450"/>
                <a:gd name="connsiteX77" fmla="*/ 2619375 w 2705100"/>
                <a:gd name="connsiteY77" fmla="*/ 1479550 h 2203450"/>
                <a:gd name="connsiteX78" fmla="*/ 2632075 w 2705100"/>
                <a:gd name="connsiteY78" fmla="*/ 1498600 h 2203450"/>
                <a:gd name="connsiteX79" fmla="*/ 2651125 w 2705100"/>
                <a:gd name="connsiteY79" fmla="*/ 1527175 h 2203450"/>
                <a:gd name="connsiteX80" fmla="*/ 2657475 w 2705100"/>
                <a:gd name="connsiteY80" fmla="*/ 1536700 h 2203450"/>
                <a:gd name="connsiteX81" fmla="*/ 2663825 w 2705100"/>
                <a:gd name="connsiteY81" fmla="*/ 1546225 h 2203450"/>
                <a:gd name="connsiteX82" fmla="*/ 2667000 w 2705100"/>
                <a:gd name="connsiteY82" fmla="*/ 1555750 h 2203450"/>
                <a:gd name="connsiteX83" fmla="*/ 2670175 w 2705100"/>
                <a:gd name="connsiteY83" fmla="*/ 1597025 h 2203450"/>
                <a:gd name="connsiteX84" fmla="*/ 2670175 w 2705100"/>
                <a:gd name="connsiteY84" fmla="*/ 1651000 h 2203450"/>
                <a:gd name="connsiteX85" fmla="*/ 2657475 w 2705100"/>
                <a:gd name="connsiteY85" fmla="*/ 1670050 h 2203450"/>
                <a:gd name="connsiteX86" fmla="*/ 2651125 w 2705100"/>
                <a:gd name="connsiteY86" fmla="*/ 1689100 h 2203450"/>
                <a:gd name="connsiteX87" fmla="*/ 2647950 w 2705100"/>
                <a:gd name="connsiteY87" fmla="*/ 1698625 h 2203450"/>
                <a:gd name="connsiteX88" fmla="*/ 2641600 w 2705100"/>
                <a:gd name="connsiteY88" fmla="*/ 1708150 h 2203450"/>
                <a:gd name="connsiteX89" fmla="*/ 2635250 w 2705100"/>
                <a:gd name="connsiteY89" fmla="*/ 1727200 h 2203450"/>
                <a:gd name="connsiteX90" fmla="*/ 2632075 w 2705100"/>
                <a:gd name="connsiteY90" fmla="*/ 1736725 h 2203450"/>
                <a:gd name="connsiteX91" fmla="*/ 2628900 w 2705100"/>
                <a:gd name="connsiteY91" fmla="*/ 1771650 h 2203450"/>
                <a:gd name="connsiteX92" fmla="*/ 2625725 w 2705100"/>
                <a:gd name="connsiteY92" fmla="*/ 1790700 h 2203450"/>
                <a:gd name="connsiteX93" fmla="*/ 2635250 w 2705100"/>
                <a:gd name="connsiteY93" fmla="*/ 1831975 h 2203450"/>
                <a:gd name="connsiteX94" fmla="*/ 2651125 w 2705100"/>
                <a:gd name="connsiteY94" fmla="*/ 1860550 h 2203450"/>
                <a:gd name="connsiteX95" fmla="*/ 2660650 w 2705100"/>
                <a:gd name="connsiteY95" fmla="*/ 1863725 h 2203450"/>
                <a:gd name="connsiteX96" fmla="*/ 2670175 w 2705100"/>
                <a:gd name="connsiteY96" fmla="*/ 1882775 h 2203450"/>
                <a:gd name="connsiteX97" fmla="*/ 2676525 w 2705100"/>
                <a:gd name="connsiteY97" fmla="*/ 1901825 h 2203450"/>
                <a:gd name="connsiteX98" fmla="*/ 2679700 w 2705100"/>
                <a:gd name="connsiteY98" fmla="*/ 1911350 h 2203450"/>
                <a:gd name="connsiteX99" fmla="*/ 2686050 w 2705100"/>
                <a:gd name="connsiteY99" fmla="*/ 1920875 h 2203450"/>
                <a:gd name="connsiteX100" fmla="*/ 2692400 w 2705100"/>
                <a:gd name="connsiteY100" fmla="*/ 1949450 h 2203450"/>
                <a:gd name="connsiteX101" fmla="*/ 2698750 w 2705100"/>
                <a:gd name="connsiteY101" fmla="*/ 1968500 h 2203450"/>
                <a:gd name="connsiteX102" fmla="*/ 2701925 w 2705100"/>
                <a:gd name="connsiteY102" fmla="*/ 1978025 h 2203450"/>
                <a:gd name="connsiteX103" fmla="*/ 2705100 w 2705100"/>
                <a:gd name="connsiteY103" fmla="*/ 1993900 h 2203450"/>
                <a:gd name="connsiteX104" fmla="*/ 2701925 w 2705100"/>
                <a:gd name="connsiteY104" fmla="*/ 2016125 h 2203450"/>
                <a:gd name="connsiteX105" fmla="*/ 2682875 w 2705100"/>
                <a:gd name="connsiteY105" fmla="*/ 2025650 h 2203450"/>
                <a:gd name="connsiteX106" fmla="*/ 2632075 w 2705100"/>
                <a:gd name="connsiteY106" fmla="*/ 2022475 h 2203450"/>
                <a:gd name="connsiteX107" fmla="*/ 2622550 w 2705100"/>
                <a:gd name="connsiteY107" fmla="*/ 2028825 h 2203450"/>
                <a:gd name="connsiteX108" fmla="*/ 2616200 w 2705100"/>
                <a:gd name="connsiteY108" fmla="*/ 2038350 h 2203450"/>
                <a:gd name="connsiteX109" fmla="*/ 2606675 w 2705100"/>
                <a:gd name="connsiteY109" fmla="*/ 2041525 h 2203450"/>
                <a:gd name="connsiteX110" fmla="*/ 2536825 w 2705100"/>
                <a:gd name="connsiteY110" fmla="*/ 2044700 h 2203450"/>
                <a:gd name="connsiteX111" fmla="*/ 2514600 w 2705100"/>
                <a:gd name="connsiteY111" fmla="*/ 2051050 h 2203450"/>
                <a:gd name="connsiteX112" fmla="*/ 2495550 w 2705100"/>
                <a:gd name="connsiteY112" fmla="*/ 2057400 h 2203450"/>
                <a:gd name="connsiteX113" fmla="*/ 2454275 w 2705100"/>
                <a:gd name="connsiteY113" fmla="*/ 2060575 h 2203450"/>
                <a:gd name="connsiteX114" fmla="*/ 2438400 w 2705100"/>
                <a:gd name="connsiteY114" fmla="*/ 2073275 h 2203450"/>
                <a:gd name="connsiteX115" fmla="*/ 2428875 w 2705100"/>
                <a:gd name="connsiteY115" fmla="*/ 2079625 h 2203450"/>
                <a:gd name="connsiteX116" fmla="*/ 2409825 w 2705100"/>
                <a:gd name="connsiteY116" fmla="*/ 2085975 h 2203450"/>
                <a:gd name="connsiteX117" fmla="*/ 2390775 w 2705100"/>
                <a:gd name="connsiteY117" fmla="*/ 2095500 h 2203450"/>
                <a:gd name="connsiteX118" fmla="*/ 2387600 w 2705100"/>
                <a:gd name="connsiteY118" fmla="*/ 2105025 h 2203450"/>
                <a:gd name="connsiteX119" fmla="*/ 2374900 w 2705100"/>
                <a:gd name="connsiteY119" fmla="*/ 2124075 h 2203450"/>
                <a:gd name="connsiteX120" fmla="*/ 2359025 w 2705100"/>
                <a:gd name="connsiteY120" fmla="*/ 2149475 h 2203450"/>
                <a:gd name="connsiteX121" fmla="*/ 2352675 w 2705100"/>
                <a:gd name="connsiteY121" fmla="*/ 2159000 h 2203450"/>
                <a:gd name="connsiteX122" fmla="*/ 2343150 w 2705100"/>
                <a:gd name="connsiteY122" fmla="*/ 2162175 h 2203450"/>
                <a:gd name="connsiteX123" fmla="*/ 2333625 w 2705100"/>
                <a:gd name="connsiteY123" fmla="*/ 2168525 h 2203450"/>
                <a:gd name="connsiteX124" fmla="*/ 2314575 w 2705100"/>
                <a:gd name="connsiteY124" fmla="*/ 2178050 h 2203450"/>
                <a:gd name="connsiteX125" fmla="*/ 2308225 w 2705100"/>
                <a:gd name="connsiteY125" fmla="*/ 2187575 h 2203450"/>
                <a:gd name="connsiteX126" fmla="*/ 2298700 w 2705100"/>
                <a:gd name="connsiteY126" fmla="*/ 2193925 h 2203450"/>
                <a:gd name="connsiteX127" fmla="*/ 2276475 w 2705100"/>
                <a:gd name="connsiteY127" fmla="*/ 2203450 h 2203450"/>
                <a:gd name="connsiteX128" fmla="*/ 2263775 w 2705100"/>
                <a:gd name="connsiteY128" fmla="*/ 2200275 h 2203450"/>
                <a:gd name="connsiteX129" fmla="*/ 2257425 w 2705100"/>
                <a:gd name="connsiteY129" fmla="*/ 2181225 h 2203450"/>
                <a:gd name="connsiteX130" fmla="*/ 2254250 w 2705100"/>
                <a:gd name="connsiteY130" fmla="*/ 2171700 h 2203450"/>
                <a:gd name="connsiteX131" fmla="*/ 2244725 w 2705100"/>
                <a:gd name="connsiteY131" fmla="*/ 2165350 h 2203450"/>
                <a:gd name="connsiteX132" fmla="*/ 2235200 w 2705100"/>
                <a:gd name="connsiteY132" fmla="*/ 2155825 h 2203450"/>
                <a:gd name="connsiteX133" fmla="*/ 2216150 w 2705100"/>
                <a:gd name="connsiteY133" fmla="*/ 2149475 h 2203450"/>
                <a:gd name="connsiteX134" fmla="*/ 2206625 w 2705100"/>
                <a:gd name="connsiteY134" fmla="*/ 2146300 h 2203450"/>
                <a:gd name="connsiteX135" fmla="*/ 2178050 w 2705100"/>
                <a:gd name="connsiteY135" fmla="*/ 2133600 h 2203450"/>
                <a:gd name="connsiteX136" fmla="*/ 2168525 w 2705100"/>
                <a:gd name="connsiteY136" fmla="*/ 2130425 h 2203450"/>
                <a:gd name="connsiteX137" fmla="*/ 2159000 w 2705100"/>
                <a:gd name="connsiteY137" fmla="*/ 2127250 h 2203450"/>
                <a:gd name="connsiteX138" fmla="*/ 2070100 w 2705100"/>
                <a:gd name="connsiteY138" fmla="*/ 2130425 h 2203450"/>
                <a:gd name="connsiteX139" fmla="*/ 2051050 w 2705100"/>
                <a:gd name="connsiteY139" fmla="*/ 2133600 h 2203450"/>
                <a:gd name="connsiteX140" fmla="*/ 2006600 w 2705100"/>
                <a:gd name="connsiteY140" fmla="*/ 2130425 h 2203450"/>
                <a:gd name="connsiteX141" fmla="*/ 1984375 w 2705100"/>
                <a:gd name="connsiteY141" fmla="*/ 2105025 h 2203450"/>
                <a:gd name="connsiteX142" fmla="*/ 1965325 w 2705100"/>
                <a:gd name="connsiteY142" fmla="*/ 2101850 h 2203450"/>
                <a:gd name="connsiteX143" fmla="*/ 1936750 w 2705100"/>
                <a:gd name="connsiteY143" fmla="*/ 2108200 h 2203450"/>
                <a:gd name="connsiteX144" fmla="*/ 1927225 w 2705100"/>
                <a:gd name="connsiteY144" fmla="*/ 2114550 h 2203450"/>
                <a:gd name="connsiteX145" fmla="*/ 1898650 w 2705100"/>
                <a:gd name="connsiteY145" fmla="*/ 2124075 h 2203450"/>
                <a:gd name="connsiteX146" fmla="*/ 1889125 w 2705100"/>
                <a:gd name="connsiteY146" fmla="*/ 2127250 h 2203450"/>
                <a:gd name="connsiteX147" fmla="*/ 1819275 w 2705100"/>
                <a:gd name="connsiteY147" fmla="*/ 2130425 h 2203450"/>
                <a:gd name="connsiteX148" fmla="*/ 1809750 w 2705100"/>
                <a:gd name="connsiteY148" fmla="*/ 2133600 h 2203450"/>
                <a:gd name="connsiteX149" fmla="*/ 1797050 w 2705100"/>
                <a:gd name="connsiteY149" fmla="*/ 2136775 h 2203450"/>
                <a:gd name="connsiteX150" fmla="*/ 1784350 w 2705100"/>
                <a:gd name="connsiteY150" fmla="*/ 2155825 h 2203450"/>
                <a:gd name="connsiteX151" fmla="*/ 1768475 w 2705100"/>
                <a:gd name="connsiteY151" fmla="*/ 2174875 h 2203450"/>
                <a:gd name="connsiteX152" fmla="*/ 1758950 w 2705100"/>
                <a:gd name="connsiteY152" fmla="*/ 2193925 h 2203450"/>
                <a:gd name="connsiteX153" fmla="*/ 1749425 w 2705100"/>
                <a:gd name="connsiteY153" fmla="*/ 2190750 h 2203450"/>
                <a:gd name="connsiteX154" fmla="*/ 1746250 w 2705100"/>
                <a:gd name="connsiteY154" fmla="*/ 2181225 h 2203450"/>
                <a:gd name="connsiteX155" fmla="*/ 1755775 w 2705100"/>
                <a:gd name="connsiteY155" fmla="*/ 2124075 h 2203450"/>
                <a:gd name="connsiteX156" fmla="*/ 1758950 w 2705100"/>
                <a:gd name="connsiteY156" fmla="*/ 2114550 h 2203450"/>
                <a:gd name="connsiteX157" fmla="*/ 1762125 w 2705100"/>
                <a:gd name="connsiteY157" fmla="*/ 2105025 h 2203450"/>
                <a:gd name="connsiteX158" fmla="*/ 1758950 w 2705100"/>
                <a:gd name="connsiteY158" fmla="*/ 2089150 h 2203450"/>
                <a:gd name="connsiteX159" fmla="*/ 1755775 w 2705100"/>
                <a:gd name="connsiteY159" fmla="*/ 2079625 h 2203450"/>
                <a:gd name="connsiteX160" fmla="*/ 1752600 w 2705100"/>
                <a:gd name="connsiteY160" fmla="*/ 2038350 h 2203450"/>
                <a:gd name="connsiteX161" fmla="*/ 1733550 w 2705100"/>
                <a:gd name="connsiteY161" fmla="*/ 2025650 h 2203450"/>
                <a:gd name="connsiteX162" fmla="*/ 1714500 w 2705100"/>
                <a:gd name="connsiteY162" fmla="*/ 2016125 h 2203450"/>
                <a:gd name="connsiteX163" fmla="*/ 1704975 w 2705100"/>
                <a:gd name="connsiteY163" fmla="*/ 2009775 h 2203450"/>
                <a:gd name="connsiteX164" fmla="*/ 1682750 w 2705100"/>
                <a:gd name="connsiteY164" fmla="*/ 2003425 h 2203450"/>
                <a:gd name="connsiteX165" fmla="*/ 1654175 w 2705100"/>
                <a:gd name="connsiteY165" fmla="*/ 1978025 h 2203450"/>
                <a:gd name="connsiteX166" fmla="*/ 1635125 w 2705100"/>
                <a:gd name="connsiteY166" fmla="*/ 1968500 h 2203450"/>
                <a:gd name="connsiteX167" fmla="*/ 1628775 w 2705100"/>
                <a:gd name="connsiteY167" fmla="*/ 1958975 h 2203450"/>
                <a:gd name="connsiteX168" fmla="*/ 1619250 w 2705100"/>
                <a:gd name="connsiteY168" fmla="*/ 1955800 h 2203450"/>
                <a:gd name="connsiteX169" fmla="*/ 1609725 w 2705100"/>
                <a:gd name="connsiteY169" fmla="*/ 1949450 h 2203450"/>
                <a:gd name="connsiteX170" fmla="*/ 1587500 w 2705100"/>
                <a:gd name="connsiteY170" fmla="*/ 1943100 h 2203450"/>
                <a:gd name="connsiteX171" fmla="*/ 1549400 w 2705100"/>
                <a:gd name="connsiteY171" fmla="*/ 1946275 h 2203450"/>
                <a:gd name="connsiteX172" fmla="*/ 1530350 w 2705100"/>
                <a:gd name="connsiteY172" fmla="*/ 1958975 h 2203450"/>
                <a:gd name="connsiteX173" fmla="*/ 1511300 w 2705100"/>
                <a:gd name="connsiteY173" fmla="*/ 1965325 h 2203450"/>
                <a:gd name="connsiteX174" fmla="*/ 1501775 w 2705100"/>
                <a:gd name="connsiteY174" fmla="*/ 1968500 h 2203450"/>
                <a:gd name="connsiteX175" fmla="*/ 1428750 w 2705100"/>
                <a:gd name="connsiteY175" fmla="*/ 1974850 h 2203450"/>
                <a:gd name="connsiteX176" fmla="*/ 1390650 w 2705100"/>
                <a:gd name="connsiteY176" fmla="*/ 1987550 h 2203450"/>
                <a:gd name="connsiteX177" fmla="*/ 1381125 w 2705100"/>
                <a:gd name="connsiteY177" fmla="*/ 1990725 h 2203450"/>
                <a:gd name="connsiteX178" fmla="*/ 1371600 w 2705100"/>
                <a:gd name="connsiteY178" fmla="*/ 1997075 h 2203450"/>
                <a:gd name="connsiteX179" fmla="*/ 1349375 w 2705100"/>
                <a:gd name="connsiteY179" fmla="*/ 2019300 h 2203450"/>
                <a:gd name="connsiteX180" fmla="*/ 1330325 w 2705100"/>
                <a:gd name="connsiteY180" fmla="*/ 2016125 h 2203450"/>
                <a:gd name="connsiteX181" fmla="*/ 1333500 w 2705100"/>
                <a:gd name="connsiteY181" fmla="*/ 1997075 h 2203450"/>
                <a:gd name="connsiteX182" fmla="*/ 1346200 w 2705100"/>
                <a:gd name="connsiteY182" fmla="*/ 1968500 h 2203450"/>
                <a:gd name="connsiteX183" fmla="*/ 1336675 w 2705100"/>
                <a:gd name="connsiteY183" fmla="*/ 1933575 h 2203450"/>
                <a:gd name="connsiteX184" fmla="*/ 1314450 w 2705100"/>
                <a:gd name="connsiteY184" fmla="*/ 1905000 h 2203450"/>
                <a:gd name="connsiteX185" fmla="*/ 1301750 w 2705100"/>
                <a:gd name="connsiteY185" fmla="*/ 1876425 h 2203450"/>
                <a:gd name="connsiteX186" fmla="*/ 1292225 w 2705100"/>
                <a:gd name="connsiteY186" fmla="*/ 1870075 h 2203450"/>
                <a:gd name="connsiteX187" fmla="*/ 1282700 w 2705100"/>
                <a:gd name="connsiteY187" fmla="*/ 1841500 h 2203450"/>
                <a:gd name="connsiteX188" fmla="*/ 1279525 w 2705100"/>
                <a:gd name="connsiteY188" fmla="*/ 1831975 h 2203450"/>
                <a:gd name="connsiteX189" fmla="*/ 1270000 w 2705100"/>
                <a:gd name="connsiteY189" fmla="*/ 1822450 h 2203450"/>
                <a:gd name="connsiteX190" fmla="*/ 1200150 w 2705100"/>
                <a:gd name="connsiteY190" fmla="*/ 1812925 h 2203450"/>
                <a:gd name="connsiteX191" fmla="*/ 1165225 w 2705100"/>
                <a:gd name="connsiteY191" fmla="*/ 1803400 h 2203450"/>
                <a:gd name="connsiteX192" fmla="*/ 1162050 w 2705100"/>
                <a:gd name="connsiteY192" fmla="*/ 1793875 h 2203450"/>
                <a:gd name="connsiteX193" fmla="*/ 1165225 w 2705100"/>
                <a:gd name="connsiteY193" fmla="*/ 1765300 h 2203450"/>
                <a:gd name="connsiteX194" fmla="*/ 1171575 w 2705100"/>
                <a:gd name="connsiteY194" fmla="*/ 1755775 h 2203450"/>
                <a:gd name="connsiteX195" fmla="*/ 1200150 w 2705100"/>
                <a:gd name="connsiteY195" fmla="*/ 1739900 h 2203450"/>
                <a:gd name="connsiteX196" fmla="*/ 1209675 w 2705100"/>
                <a:gd name="connsiteY196" fmla="*/ 1733550 h 2203450"/>
                <a:gd name="connsiteX197" fmla="*/ 1228725 w 2705100"/>
                <a:gd name="connsiteY197" fmla="*/ 1727200 h 2203450"/>
                <a:gd name="connsiteX198" fmla="*/ 1238250 w 2705100"/>
                <a:gd name="connsiteY198" fmla="*/ 1720850 h 2203450"/>
                <a:gd name="connsiteX199" fmla="*/ 1260475 w 2705100"/>
                <a:gd name="connsiteY199" fmla="*/ 1714500 h 2203450"/>
                <a:gd name="connsiteX200" fmla="*/ 1279525 w 2705100"/>
                <a:gd name="connsiteY200" fmla="*/ 1701800 h 2203450"/>
                <a:gd name="connsiteX201" fmla="*/ 1289050 w 2705100"/>
                <a:gd name="connsiteY201" fmla="*/ 1695450 h 2203450"/>
                <a:gd name="connsiteX202" fmla="*/ 1314450 w 2705100"/>
                <a:gd name="connsiteY202" fmla="*/ 1692275 h 2203450"/>
                <a:gd name="connsiteX203" fmla="*/ 1323975 w 2705100"/>
                <a:gd name="connsiteY203" fmla="*/ 1685925 h 2203450"/>
                <a:gd name="connsiteX204" fmla="*/ 1320800 w 2705100"/>
                <a:gd name="connsiteY204" fmla="*/ 1673225 h 2203450"/>
                <a:gd name="connsiteX205" fmla="*/ 1298575 w 2705100"/>
                <a:gd name="connsiteY205" fmla="*/ 1663700 h 2203450"/>
                <a:gd name="connsiteX206" fmla="*/ 1270000 w 2705100"/>
                <a:gd name="connsiteY206" fmla="*/ 1666875 h 2203450"/>
                <a:gd name="connsiteX207" fmla="*/ 1260475 w 2705100"/>
                <a:gd name="connsiteY207" fmla="*/ 1670050 h 2203450"/>
                <a:gd name="connsiteX208" fmla="*/ 1231900 w 2705100"/>
                <a:gd name="connsiteY208" fmla="*/ 1663700 h 2203450"/>
                <a:gd name="connsiteX209" fmla="*/ 1222375 w 2705100"/>
                <a:gd name="connsiteY209" fmla="*/ 1657350 h 2203450"/>
                <a:gd name="connsiteX210" fmla="*/ 1196975 w 2705100"/>
                <a:gd name="connsiteY210" fmla="*/ 1641475 h 2203450"/>
                <a:gd name="connsiteX211" fmla="*/ 1187450 w 2705100"/>
                <a:gd name="connsiteY211" fmla="*/ 1638300 h 2203450"/>
                <a:gd name="connsiteX212" fmla="*/ 1181100 w 2705100"/>
                <a:gd name="connsiteY212" fmla="*/ 1628775 h 2203450"/>
                <a:gd name="connsiteX213" fmla="*/ 1158875 w 2705100"/>
                <a:gd name="connsiteY213" fmla="*/ 1603375 h 2203450"/>
                <a:gd name="connsiteX214" fmla="*/ 1149350 w 2705100"/>
                <a:gd name="connsiteY214" fmla="*/ 1584325 h 2203450"/>
                <a:gd name="connsiteX215" fmla="*/ 1130300 w 2705100"/>
                <a:gd name="connsiteY215" fmla="*/ 1546225 h 2203450"/>
                <a:gd name="connsiteX216" fmla="*/ 1114425 w 2705100"/>
                <a:gd name="connsiteY216" fmla="*/ 1524000 h 2203450"/>
                <a:gd name="connsiteX217" fmla="*/ 1104900 w 2705100"/>
                <a:gd name="connsiteY217" fmla="*/ 1520825 h 2203450"/>
                <a:gd name="connsiteX218" fmla="*/ 1095375 w 2705100"/>
                <a:gd name="connsiteY218" fmla="*/ 1514475 h 2203450"/>
                <a:gd name="connsiteX219" fmla="*/ 1054100 w 2705100"/>
                <a:gd name="connsiteY219" fmla="*/ 1508125 h 2203450"/>
                <a:gd name="connsiteX220" fmla="*/ 1044575 w 2705100"/>
                <a:gd name="connsiteY220" fmla="*/ 1504950 h 2203450"/>
                <a:gd name="connsiteX221" fmla="*/ 1022350 w 2705100"/>
                <a:gd name="connsiteY221" fmla="*/ 1476375 h 2203450"/>
                <a:gd name="connsiteX222" fmla="*/ 1003300 w 2705100"/>
                <a:gd name="connsiteY222" fmla="*/ 1470025 h 2203450"/>
                <a:gd name="connsiteX223" fmla="*/ 993775 w 2705100"/>
                <a:gd name="connsiteY223" fmla="*/ 1466850 h 2203450"/>
                <a:gd name="connsiteX224" fmla="*/ 987425 w 2705100"/>
                <a:gd name="connsiteY224" fmla="*/ 1457325 h 2203450"/>
                <a:gd name="connsiteX225" fmla="*/ 965200 w 2705100"/>
                <a:gd name="connsiteY225" fmla="*/ 1447800 h 2203450"/>
                <a:gd name="connsiteX226" fmla="*/ 939800 w 2705100"/>
                <a:gd name="connsiteY226" fmla="*/ 1425575 h 2203450"/>
                <a:gd name="connsiteX227" fmla="*/ 927100 w 2705100"/>
                <a:gd name="connsiteY227" fmla="*/ 1400175 h 2203450"/>
                <a:gd name="connsiteX228" fmla="*/ 920750 w 2705100"/>
                <a:gd name="connsiteY228" fmla="*/ 1381125 h 2203450"/>
                <a:gd name="connsiteX229" fmla="*/ 911225 w 2705100"/>
                <a:gd name="connsiteY229" fmla="*/ 1374775 h 2203450"/>
                <a:gd name="connsiteX230" fmla="*/ 908050 w 2705100"/>
                <a:gd name="connsiteY230" fmla="*/ 1365250 h 2203450"/>
                <a:gd name="connsiteX231" fmla="*/ 879475 w 2705100"/>
                <a:gd name="connsiteY231" fmla="*/ 1343025 h 2203450"/>
                <a:gd name="connsiteX232" fmla="*/ 869950 w 2705100"/>
                <a:gd name="connsiteY232" fmla="*/ 1333500 h 2203450"/>
                <a:gd name="connsiteX233" fmla="*/ 863600 w 2705100"/>
                <a:gd name="connsiteY233" fmla="*/ 1311275 h 2203450"/>
                <a:gd name="connsiteX234" fmla="*/ 860425 w 2705100"/>
                <a:gd name="connsiteY234" fmla="*/ 1301750 h 2203450"/>
                <a:gd name="connsiteX235" fmla="*/ 850900 w 2705100"/>
                <a:gd name="connsiteY235" fmla="*/ 1292225 h 2203450"/>
                <a:gd name="connsiteX236" fmla="*/ 835025 w 2705100"/>
                <a:gd name="connsiteY236" fmla="*/ 1279525 h 2203450"/>
                <a:gd name="connsiteX237" fmla="*/ 828675 w 2705100"/>
                <a:gd name="connsiteY237" fmla="*/ 1260475 h 2203450"/>
                <a:gd name="connsiteX238" fmla="*/ 812800 w 2705100"/>
                <a:gd name="connsiteY238" fmla="*/ 1231900 h 2203450"/>
                <a:gd name="connsiteX239" fmla="*/ 803275 w 2705100"/>
                <a:gd name="connsiteY239" fmla="*/ 1228725 h 2203450"/>
                <a:gd name="connsiteX240" fmla="*/ 796925 w 2705100"/>
                <a:gd name="connsiteY240" fmla="*/ 1219200 h 2203450"/>
                <a:gd name="connsiteX241" fmla="*/ 787400 w 2705100"/>
                <a:gd name="connsiteY241" fmla="*/ 1212850 h 2203450"/>
                <a:gd name="connsiteX242" fmla="*/ 774700 w 2705100"/>
                <a:gd name="connsiteY242" fmla="*/ 1193800 h 2203450"/>
                <a:gd name="connsiteX243" fmla="*/ 768350 w 2705100"/>
                <a:gd name="connsiteY243" fmla="*/ 1184275 h 2203450"/>
                <a:gd name="connsiteX244" fmla="*/ 765175 w 2705100"/>
                <a:gd name="connsiteY244" fmla="*/ 1174750 h 2203450"/>
                <a:gd name="connsiteX245" fmla="*/ 749300 w 2705100"/>
                <a:gd name="connsiteY245" fmla="*/ 1155700 h 2203450"/>
                <a:gd name="connsiteX246" fmla="*/ 746125 w 2705100"/>
                <a:gd name="connsiteY246" fmla="*/ 1146175 h 2203450"/>
                <a:gd name="connsiteX247" fmla="*/ 727075 w 2705100"/>
                <a:gd name="connsiteY247" fmla="*/ 1136650 h 2203450"/>
                <a:gd name="connsiteX248" fmla="*/ 698500 w 2705100"/>
                <a:gd name="connsiteY248" fmla="*/ 1143000 h 2203450"/>
                <a:gd name="connsiteX249" fmla="*/ 685800 w 2705100"/>
                <a:gd name="connsiteY249" fmla="*/ 1171575 h 2203450"/>
                <a:gd name="connsiteX250" fmla="*/ 673100 w 2705100"/>
                <a:gd name="connsiteY250" fmla="*/ 1200150 h 2203450"/>
                <a:gd name="connsiteX251" fmla="*/ 669925 w 2705100"/>
                <a:gd name="connsiteY251" fmla="*/ 1209675 h 2203450"/>
                <a:gd name="connsiteX252" fmla="*/ 660400 w 2705100"/>
                <a:gd name="connsiteY252" fmla="*/ 1216025 h 2203450"/>
                <a:gd name="connsiteX253" fmla="*/ 631825 w 2705100"/>
                <a:gd name="connsiteY253" fmla="*/ 1196975 h 2203450"/>
                <a:gd name="connsiteX254" fmla="*/ 622300 w 2705100"/>
                <a:gd name="connsiteY254" fmla="*/ 1190625 h 2203450"/>
                <a:gd name="connsiteX255" fmla="*/ 612775 w 2705100"/>
                <a:gd name="connsiteY255" fmla="*/ 1184275 h 2203450"/>
                <a:gd name="connsiteX256" fmla="*/ 596900 w 2705100"/>
                <a:gd name="connsiteY256" fmla="*/ 1171575 h 2203450"/>
                <a:gd name="connsiteX257" fmla="*/ 590550 w 2705100"/>
                <a:gd name="connsiteY257" fmla="*/ 1162050 h 2203450"/>
                <a:gd name="connsiteX258" fmla="*/ 581025 w 2705100"/>
                <a:gd name="connsiteY258" fmla="*/ 1155700 h 2203450"/>
                <a:gd name="connsiteX259" fmla="*/ 565150 w 2705100"/>
                <a:gd name="connsiteY259" fmla="*/ 1136650 h 2203450"/>
                <a:gd name="connsiteX260" fmla="*/ 558800 w 2705100"/>
                <a:gd name="connsiteY260" fmla="*/ 1095375 h 2203450"/>
                <a:gd name="connsiteX261" fmla="*/ 552450 w 2705100"/>
                <a:gd name="connsiteY261" fmla="*/ 1076325 h 2203450"/>
                <a:gd name="connsiteX262" fmla="*/ 565150 w 2705100"/>
                <a:gd name="connsiteY262" fmla="*/ 1057275 h 2203450"/>
                <a:gd name="connsiteX263" fmla="*/ 571500 w 2705100"/>
                <a:gd name="connsiteY263" fmla="*/ 1047750 h 2203450"/>
                <a:gd name="connsiteX264" fmla="*/ 574675 w 2705100"/>
                <a:gd name="connsiteY264" fmla="*/ 1038225 h 2203450"/>
                <a:gd name="connsiteX265" fmla="*/ 590550 w 2705100"/>
                <a:gd name="connsiteY265" fmla="*/ 1019175 h 2203450"/>
                <a:gd name="connsiteX266" fmla="*/ 600075 w 2705100"/>
                <a:gd name="connsiteY266" fmla="*/ 1000125 h 2203450"/>
                <a:gd name="connsiteX267" fmla="*/ 609600 w 2705100"/>
                <a:gd name="connsiteY267" fmla="*/ 968375 h 2203450"/>
                <a:gd name="connsiteX268" fmla="*/ 619125 w 2705100"/>
                <a:gd name="connsiteY268" fmla="*/ 949325 h 2203450"/>
                <a:gd name="connsiteX269" fmla="*/ 615950 w 2705100"/>
                <a:gd name="connsiteY269" fmla="*/ 927100 h 2203450"/>
                <a:gd name="connsiteX270" fmla="*/ 596900 w 2705100"/>
                <a:gd name="connsiteY270" fmla="*/ 920750 h 2203450"/>
                <a:gd name="connsiteX271" fmla="*/ 565150 w 2705100"/>
                <a:gd name="connsiteY271" fmla="*/ 923925 h 2203450"/>
                <a:gd name="connsiteX272" fmla="*/ 536575 w 2705100"/>
                <a:gd name="connsiteY272" fmla="*/ 930275 h 2203450"/>
                <a:gd name="connsiteX273" fmla="*/ 527050 w 2705100"/>
                <a:gd name="connsiteY273" fmla="*/ 936625 h 2203450"/>
                <a:gd name="connsiteX274" fmla="*/ 501650 w 2705100"/>
                <a:gd name="connsiteY274" fmla="*/ 933450 h 2203450"/>
                <a:gd name="connsiteX275" fmla="*/ 495300 w 2705100"/>
                <a:gd name="connsiteY275" fmla="*/ 923925 h 2203450"/>
                <a:gd name="connsiteX276" fmla="*/ 485775 w 2705100"/>
                <a:gd name="connsiteY276" fmla="*/ 904875 h 2203450"/>
                <a:gd name="connsiteX277" fmla="*/ 466725 w 2705100"/>
                <a:gd name="connsiteY277" fmla="*/ 892175 h 2203450"/>
                <a:gd name="connsiteX278" fmla="*/ 447675 w 2705100"/>
                <a:gd name="connsiteY278" fmla="*/ 885825 h 2203450"/>
                <a:gd name="connsiteX279" fmla="*/ 409575 w 2705100"/>
                <a:gd name="connsiteY279" fmla="*/ 889000 h 2203450"/>
                <a:gd name="connsiteX280" fmla="*/ 393700 w 2705100"/>
                <a:gd name="connsiteY280" fmla="*/ 892175 h 2203450"/>
                <a:gd name="connsiteX281" fmla="*/ 320675 w 2705100"/>
                <a:gd name="connsiteY281" fmla="*/ 889000 h 2203450"/>
                <a:gd name="connsiteX282" fmla="*/ 203200 w 2705100"/>
                <a:gd name="connsiteY282" fmla="*/ 892175 h 2203450"/>
                <a:gd name="connsiteX283" fmla="*/ 193675 w 2705100"/>
                <a:gd name="connsiteY283" fmla="*/ 895350 h 2203450"/>
                <a:gd name="connsiteX284" fmla="*/ 190500 w 2705100"/>
                <a:gd name="connsiteY284" fmla="*/ 885825 h 2203450"/>
                <a:gd name="connsiteX285" fmla="*/ 177800 w 2705100"/>
                <a:gd name="connsiteY285" fmla="*/ 866775 h 2203450"/>
                <a:gd name="connsiteX286" fmla="*/ 165100 w 2705100"/>
                <a:gd name="connsiteY286" fmla="*/ 838200 h 2203450"/>
                <a:gd name="connsiteX287" fmla="*/ 161925 w 2705100"/>
                <a:gd name="connsiteY287" fmla="*/ 828675 h 2203450"/>
                <a:gd name="connsiteX288" fmla="*/ 155575 w 2705100"/>
                <a:gd name="connsiteY288" fmla="*/ 819150 h 2203450"/>
                <a:gd name="connsiteX289" fmla="*/ 149225 w 2705100"/>
                <a:gd name="connsiteY289" fmla="*/ 800100 h 2203450"/>
                <a:gd name="connsiteX290" fmla="*/ 142875 w 2705100"/>
                <a:gd name="connsiteY290" fmla="*/ 790575 h 2203450"/>
                <a:gd name="connsiteX291" fmla="*/ 136525 w 2705100"/>
                <a:gd name="connsiteY291" fmla="*/ 771525 h 2203450"/>
                <a:gd name="connsiteX292" fmla="*/ 127000 w 2705100"/>
                <a:gd name="connsiteY292" fmla="*/ 752475 h 2203450"/>
                <a:gd name="connsiteX293" fmla="*/ 117475 w 2705100"/>
                <a:gd name="connsiteY293" fmla="*/ 746125 h 2203450"/>
                <a:gd name="connsiteX294" fmla="*/ 98425 w 2705100"/>
                <a:gd name="connsiteY294" fmla="*/ 730250 h 2203450"/>
                <a:gd name="connsiteX295" fmla="*/ 79375 w 2705100"/>
                <a:gd name="connsiteY295" fmla="*/ 723900 h 2203450"/>
                <a:gd name="connsiteX296" fmla="*/ 57150 w 2705100"/>
                <a:gd name="connsiteY296" fmla="*/ 717550 h 2203450"/>
                <a:gd name="connsiteX297" fmla="*/ 60325 w 2705100"/>
                <a:gd name="connsiteY297" fmla="*/ 708025 h 2203450"/>
                <a:gd name="connsiteX298" fmla="*/ 50800 w 2705100"/>
                <a:gd name="connsiteY298" fmla="*/ 676275 h 2203450"/>
                <a:gd name="connsiteX299" fmla="*/ 47625 w 2705100"/>
                <a:gd name="connsiteY299" fmla="*/ 666750 h 2203450"/>
                <a:gd name="connsiteX300" fmla="*/ 41275 w 2705100"/>
                <a:gd name="connsiteY300" fmla="*/ 657225 h 2203450"/>
                <a:gd name="connsiteX301" fmla="*/ 38100 w 2705100"/>
                <a:gd name="connsiteY301" fmla="*/ 647700 h 2203450"/>
                <a:gd name="connsiteX302" fmla="*/ 31750 w 2705100"/>
                <a:gd name="connsiteY302" fmla="*/ 622300 h 2203450"/>
                <a:gd name="connsiteX303" fmla="*/ 25400 w 2705100"/>
                <a:gd name="connsiteY303" fmla="*/ 603250 h 2203450"/>
                <a:gd name="connsiteX304" fmla="*/ 15875 w 2705100"/>
                <a:gd name="connsiteY304" fmla="*/ 593725 h 2203450"/>
                <a:gd name="connsiteX305" fmla="*/ 3175 w 2705100"/>
                <a:gd name="connsiteY305" fmla="*/ 565150 h 2203450"/>
                <a:gd name="connsiteX306" fmla="*/ 0 w 2705100"/>
                <a:gd name="connsiteY306" fmla="*/ 555625 h 2203450"/>
                <a:gd name="connsiteX307" fmla="*/ 12700 w 2705100"/>
                <a:gd name="connsiteY307" fmla="*/ 539750 h 2203450"/>
                <a:gd name="connsiteX308" fmla="*/ 19050 w 2705100"/>
                <a:gd name="connsiteY308" fmla="*/ 530225 h 2203450"/>
                <a:gd name="connsiteX309" fmla="*/ 25400 w 2705100"/>
                <a:gd name="connsiteY309" fmla="*/ 511175 h 2203450"/>
                <a:gd name="connsiteX310" fmla="*/ 38100 w 2705100"/>
                <a:gd name="connsiteY310" fmla="*/ 492125 h 2203450"/>
                <a:gd name="connsiteX311" fmla="*/ 50800 w 2705100"/>
                <a:gd name="connsiteY311" fmla="*/ 463550 h 2203450"/>
                <a:gd name="connsiteX312" fmla="*/ 53975 w 2705100"/>
                <a:gd name="connsiteY312" fmla="*/ 454025 h 2203450"/>
                <a:gd name="connsiteX313" fmla="*/ 47625 w 2705100"/>
                <a:gd name="connsiteY313" fmla="*/ 431800 h 2203450"/>
                <a:gd name="connsiteX314" fmla="*/ 41275 w 2705100"/>
                <a:gd name="connsiteY314" fmla="*/ 412750 h 2203450"/>
                <a:gd name="connsiteX315" fmla="*/ 38100 w 2705100"/>
                <a:gd name="connsiteY315" fmla="*/ 403225 h 2203450"/>
                <a:gd name="connsiteX316" fmla="*/ 34925 w 2705100"/>
                <a:gd name="connsiteY316" fmla="*/ 393700 h 2203450"/>
                <a:gd name="connsiteX317" fmla="*/ 28575 w 2705100"/>
                <a:gd name="connsiteY317" fmla="*/ 384175 h 2203450"/>
                <a:gd name="connsiteX318" fmla="*/ 25400 w 2705100"/>
                <a:gd name="connsiteY318" fmla="*/ 374650 h 2203450"/>
                <a:gd name="connsiteX319" fmla="*/ 19050 w 2705100"/>
                <a:gd name="connsiteY319" fmla="*/ 365125 h 2203450"/>
                <a:gd name="connsiteX320" fmla="*/ 12700 w 2705100"/>
                <a:gd name="connsiteY320" fmla="*/ 346075 h 2203450"/>
                <a:gd name="connsiteX321" fmla="*/ 9525 w 2705100"/>
                <a:gd name="connsiteY321" fmla="*/ 336550 h 2203450"/>
                <a:gd name="connsiteX322" fmla="*/ 12700 w 2705100"/>
                <a:gd name="connsiteY322" fmla="*/ 327025 h 2203450"/>
                <a:gd name="connsiteX323" fmla="*/ 47625 w 2705100"/>
                <a:gd name="connsiteY323" fmla="*/ 323850 h 2203450"/>
                <a:gd name="connsiteX324" fmla="*/ 76200 w 2705100"/>
                <a:gd name="connsiteY324" fmla="*/ 320675 h 2203450"/>
                <a:gd name="connsiteX325" fmla="*/ 104775 w 2705100"/>
                <a:gd name="connsiteY325" fmla="*/ 327025 h 2203450"/>
                <a:gd name="connsiteX326" fmla="*/ 114300 w 2705100"/>
                <a:gd name="connsiteY326" fmla="*/ 333375 h 2203450"/>
                <a:gd name="connsiteX327" fmla="*/ 133350 w 2705100"/>
                <a:gd name="connsiteY327" fmla="*/ 339725 h 2203450"/>
                <a:gd name="connsiteX328" fmla="*/ 152400 w 2705100"/>
                <a:gd name="connsiteY328" fmla="*/ 352425 h 2203450"/>
                <a:gd name="connsiteX329" fmla="*/ 161925 w 2705100"/>
                <a:gd name="connsiteY329" fmla="*/ 358775 h 2203450"/>
                <a:gd name="connsiteX330" fmla="*/ 184150 w 2705100"/>
                <a:gd name="connsiteY330" fmla="*/ 365125 h 2203450"/>
                <a:gd name="connsiteX331" fmla="*/ 215900 w 2705100"/>
                <a:gd name="connsiteY331" fmla="*/ 352425 h 2203450"/>
                <a:gd name="connsiteX332" fmla="*/ 212725 w 2705100"/>
                <a:gd name="connsiteY332" fmla="*/ 342900 h 2203450"/>
                <a:gd name="connsiteX333" fmla="*/ 222250 w 2705100"/>
                <a:gd name="connsiteY333" fmla="*/ 307975 h 2203450"/>
                <a:gd name="connsiteX334" fmla="*/ 225425 w 2705100"/>
                <a:gd name="connsiteY334" fmla="*/ 298450 h 2203450"/>
                <a:gd name="connsiteX335" fmla="*/ 231775 w 2705100"/>
                <a:gd name="connsiteY335" fmla="*/ 288925 h 2203450"/>
                <a:gd name="connsiteX336" fmla="*/ 234950 w 2705100"/>
                <a:gd name="connsiteY336" fmla="*/ 279400 h 2203450"/>
                <a:gd name="connsiteX337" fmla="*/ 244475 w 2705100"/>
                <a:gd name="connsiteY337" fmla="*/ 269875 h 2203450"/>
                <a:gd name="connsiteX338" fmla="*/ 263525 w 2705100"/>
                <a:gd name="connsiteY338" fmla="*/ 257175 h 2203450"/>
                <a:gd name="connsiteX339" fmla="*/ 311150 w 2705100"/>
                <a:gd name="connsiteY339" fmla="*/ 263525 h 2203450"/>
                <a:gd name="connsiteX340" fmla="*/ 330200 w 2705100"/>
                <a:gd name="connsiteY340" fmla="*/ 269875 h 2203450"/>
                <a:gd name="connsiteX341" fmla="*/ 355600 w 2705100"/>
                <a:gd name="connsiteY341" fmla="*/ 276225 h 2203450"/>
                <a:gd name="connsiteX342" fmla="*/ 365125 w 2705100"/>
                <a:gd name="connsiteY342" fmla="*/ 285750 h 2203450"/>
                <a:gd name="connsiteX343" fmla="*/ 368300 w 2705100"/>
                <a:gd name="connsiteY343" fmla="*/ 295275 h 2203450"/>
                <a:gd name="connsiteX344" fmla="*/ 396875 w 2705100"/>
                <a:gd name="connsiteY344" fmla="*/ 307975 h 2203450"/>
                <a:gd name="connsiteX345" fmla="*/ 406400 w 2705100"/>
                <a:gd name="connsiteY345" fmla="*/ 311150 h 2203450"/>
                <a:gd name="connsiteX346" fmla="*/ 425450 w 2705100"/>
                <a:gd name="connsiteY346" fmla="*/ 320675 h 2203450"/>
                <a:gd name="connsiteX347" fmla="*/ 466725 w 2705100"/>
                <a:gd name="connsiteY347" fmla="*/ 323850 h 2203450"/>
                <a:gd name="connsiteX348" fmla="*/ 508000 w 2705100"/>
                <a:gd name="connsiteY348" fmla="*/ 320675 h 2203450"/>
                <a:gd name="connsiteX349" fmla="*/ 511175 w 2705100"/>
                <a:gd name="connsiteY349" fmla="*/ 311150 h 2203450"/>
                <a:gd name="connsiteX350" fmla="*/ 520700 w 2705100"/>
                <a:gd name="connsiteY350" fmla="*/ 307975 h 2203450"/>
                <a:gd name="connsiteX351" fmla="*/ 530225 w 2705100"/>
                <a:gd name="connsiteY351" fmla="*/ 301625 h 2203450"/>
                <a:gd name="connsiteX352" fmla="*/ 558800 w 2705100"/>
                <a:gd name="connsiteY352" fmla="*/ 295275 h 2203450"/>
                <a:gd name="connsiteX353" fmla="*/ 571500 w 2705100"/>
                <a:gd name="connsiteY353" fmla="*/ 263525 h 2203450"/>
                <a:gd name="connsiteX354" fmla="*/ 581025 w 2705100"/>
                <a:gd name="connsiteY354" fmla="*/ 260350 h 2203450"/>
                <a:gd name="connsiteX355" fmla="*/ 638175 w 2705100"/>
                <a:gd name="connsiteY355" fmla="*/ 263525 h 2203450"/>
                <a:gd name="connsiteX356" fmla="*/ 647700 w 2705100"/>
                <a:gd name="connsiteY356" fmla="*/ 269875 h 2203450"/>
                <a:gd name="connsiteX357" fmla="*/ 660400 w 2705100"/>
                <a:gd name="connsiteY357" fmla="*/ 288925 h 2203450"/>
                <a:gd name="connsiteX358" fmla="*/ 669925 w 2705100"/>
                <a:gd name="connsiteY358" fmla="*/ 307975 h 2203450"/>
                <a:gd name="connsiteX359" fmla="*/ 679450 w 2705100"/>
                <a:gd name="connsiteY359" fmla="*/ 301625 h 2203450"/>
                <a:gd name="connsiteX360" fmla="*/ 692150 w 2705100"/>
                <a:gd name="connsiteY360" fmla="*/ 276225 h 2203450"/>
                <a:gd name="connsiteX361" fmla="*/ 701675 w 2705100"/>
                <a:gd name="connsiteY361" fmla="*/ 279400 h 2203450"/>
                <a:gd name="connsiteX362" fmla="*/ 708025 w 2705100"/>
                <a:gd name="connsiteY362" fmla="*/ 298450 h 2203450"/>
                <a:gd name="connsiteX363" fmla="*/ 717550 w 2705100"/>
                <a:gd name="connsiteY363" fmla="*/ 304800 h 2203450"/>
                <a:gd name="connsiteX364" fmla="*/ 727075 w 2705100"/>
                <a:gd name="connsiteY364" fmla="*/ 298450 h 2203450"/>
                <a:gd name="connsiteX365" fmla="*/ 746125 w 2705100"/>
                <a:gd name="connsiteY365" fmla="*/ 292100 h 2203450"/>
                <a:gd name="connsiteX366" fmla="*/ 768350 w 2705100"/>
                <a:gd name="connsiteY366" fmla="*/ 295275 h 2203450"/>
                <a:gd name="connsiteX367" fmla="*/ 777875 w 2705100"/>
                <a:gd name="connsiteY367" fmla="*/ 298450 h 2203450"/>
                <a:gd name="connsiteX368" fmla="*/ 793750 w 2705100"/>
                <a:gd name="connsiteY368" fmla="*/ 301625 h 2203450"/>
                <a:gd name="connsiteX369" fmla="*/ 803275 w 2705100"/>
                <a:gd name="connsiteY369" fmla="*/ 304800 h 2203450"/>
                <a:gd name="connsiteX370" fmla="*/ 828675 w 2705100"/>
                <a:gd name="connsiteY370" fmla="*/ 307975 h 2203450"/>
                <a:gd name="connsiteX371" fmla="*/ 838200 w 2705100"/>
                <a:gd name="connsiteY371" fmla="*/ 317500 h 2203450"/>
                <a:gd name="connsiteX372" fmla="*/ 847725 w 2705100"/>
                <a:gd name="connsiteY372" fmla="*/ 323850 h 2203450"/>
                <a:gd name="connsiteX373" fmla="*/ 860425 w 2705100"/>
                <a:gd name="connsiteY373" fmla="*/ 336550 h 2203450"/>
                <a:gd name="connsiteX374" fmla="*/ 866775 w 2705100"/>
                <a:gd name="connsiteY374" fmla="*/ 327025 h 2203450"/>
                <a:gd name="connsiteX375" fmla="*/ 876300 w 2705100"/>
                <a:gd name="connsiteY375" fmla="*/ 320675 h 2203450"/>
                <a:gd name="connsiteX376" fmla="*/ 885825 w 2705100"/>
                <a:gd name="connsiteY376" fmla="*/ 311150 h 2203450"/>
                <a:gd name="connsiteX377" fmla="*/ 889000 w 2705100"/>
                <a:gd name="connsiteY377" fmla="*/ 285750 h 2203450"/>
                <a:gd name="connsiteX378" fmla="*/ 892175 w 2705100"/>
                <a:gd name="connsiteY378" fmla="*/ 276225 h 2203450"/>
                <a:gd name="connsiteX379" fmla="*/ 901700 w 2705100"/>
                <a:gd name="connsiteY379" fmla="*/ 273050 h 2203450"/>
                <a:gd name="connsiteX380" fmla="*/ 927100 w 2705100"/>
                <a:gd name="connsiteY380" fmla="*/ 276225 h 2203450"/>
                <a:gd name="connsiteX381" fmla="*/ 942975 w 2705100"/>
                <a:gd name="connsiteY381" fmla="*/ 279400 h 2203450"/>
                <a:gd name="connsiteX382" fmla="*/ 977900 w 2705100"/>
                <a:gd name="connsiteY382" fmla="*/ 282575 h 2203450"/>
                <a:gd name="connsiteX383" fmla="*/ 1019175 w 2705100"/>
                <a:gd name="connsiteY383" fmla="*/ 279400 h 2203450"/>
                <a:gd name="connsiteX384" fmla="*/ 1111250 w 2705100"/>
                <a:gd name="connsiteY384" fmla="*/ 285750 h 2203450"/>
                <a:gd name="connsiteX385" fmla="*/ 1120775 w 2705100"/>
                <a:gd name="connsiteY385" fmla="*/ 292100 h 2203450"/>
                <a:gd name="connsiteX386" fmla="*/ 1193800 w 2705100"/>
                <a:gd name="connsiteY386" fmla="*/ 282575 h 2203450"/>
                <a:gd name="connsiteX387" fmla="*/ 1209675 w 2705100"/>
                <a:gd name="connsiteY387" fmla="*/ 276225 h 2203450"/>
                <a:gd name="connsiteX388" fmla="*/ 1216025 w 2705100"/>
                <a:gd name="connsiteY388" fmla="*/ 285750 h 2203450"/>
                <a:gd name="connsiteX389" fmla="*/ 1219200 w 2705100"/>
                <a:gd name="connsiteY389" fmla="*/ 295275 h 2203450"/>
                <a:gd name="connsiteX390" fmla="*/ 1209675 w 2705100"/>
                <a:gd name="connsiteY390" fmla="*/ 288925 h 2203450"/>
                <a:gd name="connsiteX391" fmla="*/ 1203325 w 2705100"/>
                <a:gd name="connsiteY391" fmla="*/ 279400 h 2203450"/>
                <a:gd name="connsiteX392" fmla="*/ 1212850 w 2705100"/>
                <a:gd name="connsiteY392" fmla="*/ 254000 h 2203450"/>
                <a:gd name="connsiteX393" fmla="*/ 1231900 w 2705100"/>
                <a:gd name="connsiteY393" fmla="*/ 247650 h 2203450"/>
                <a:gd name="connsiteX394" fmla="*/ 1298575 w 2705100"/>
                <a:gd name="connsiteY394" fmla="*/ 247650 h 2203450"/>
                <a:gd name="connsiteX395" fmla="*/ 1304925 w 2705100"/>
                <a:gd name="connsiteY395" fmla="*/ 238125 h 2203450"/>
                <a:gd name="connsiteX396" fmla="*/ 1314450 w 2705100"/>
                <a:gd name="connsiteY396" fmla="*/ 234950 h 2203450"/>
                <a:gd name="connsiteX397" fmla="*/ 1339850 w 2705100"/>
                <a:gd name="connsiteY397" fmla="*/ 231775 h 2203450"/>
                <a:gd name="connsiteX398" fmla="*/ 1346200 w 2705100"/>
                <a:gd name="connsiteY398" fmla="*/ 212725 h 2203450"/>
                <a:gd name="connsiteX399" fmla="*/ 1371600 w 2705100"/>
                <a:gd name="connsiteY399" fmla="*/ 206375 h 2203450"/>
                <a:gd name="connsiteX400" fmla="*/ 1390650 w 2705100"/>
                <a:gd name="connsiteY400" fmla="*/ 200025 h 2203450"/>
                <a:gd name="connsiteX401" fmla="*/ 1409700 w 2705100"/>
                <a:gd name="connsiteY401" fmla="*/ 190500 h 2203450"/>
                <a:gd name="connsiteX402" fmla="*/ 1460500 w 2705100"/>
                <a:gd name="connsiteY402" fmla="*/ 187325 h 2203450"/>
                <a:gd name="connsiteX403" fmla="*/ 1479550 w 2705100"/>
                <a:gd name="connsiteY403" fmla="*/ 174625 h 2203450"/>
                <a:gd name="connsiteX404" fmla="*/ 1489075 w 2705100"/>
                <a:gd name="connsiteY404" fmla="*/ 168275 h 2203450"/>
                <a:gd name="connsiteX405" fmla="*/ 1501775 w 2705100"/>
                <a:gd name="connsiteY405" fmla="*/ 165100 h 2203450"/>
                <a:gd name="connsiteX406" fmla="*/ 1520825 w 2705100"/>
                <a:gd name="connsiteY406" fmla="*/ 152400 h 2203450"/>
                <a:gd name="connsiteX407" fmla="*/ 1527175 w 2705100"/>
                <a:gd name="connsiteY407" fmla="*/ 142875 h 2203450"/>
                <a:gd name="connsiteX408" fmla="*/ 1558925 w 2705100"/>
                <a:gd name="connsiteY408" fmla="*/ 133350 h 2203450"/>
                <a:gd name="connsiteX409" fmla="*/ 1577975 w 2705100"/>
                <a:gd name="connsiteY409" fmla="*/ 127000 h 2203450"/>
                <a:gd name="connsiteX410" fmla="*/ 1587500 w 2705100"/>
                <a:gd name="connsiteY410" fmla="*/ 123825 h 2203450"/>
                <a:gd name="connsiteX411" fmla="*/ 1597025 w 2705100"/>
                <a:gd name="connsiteY411" fmla="*/ 117475 h 2203450"/>
                <a:gd name="connsiteX412" fmla="*/ 1606550 w 2705100"/>
                <a:gd name="connsiteY412" fmla="*/ 98425 h 2203450"/>
                <a:gd name="connsiteX413" fmla="*/ 1612900 w 2705100"/>
                <a:gd name="connsiteY413" fmla="*/ 88900 h 2203450"/>
                <a:gd name="connsiteX414" fmla="*/ 1616075 w 2705100"/>
                <a:gd name="connsiteY414" fmla="*/ 76200 h 2203450"/>
                <a:gd name="connsiteX415" fmla="*/ 1635125 w 2705100"/>
                <a:gd name="connsiteY415" fmla="*/ 63500 h 2203450"/>
                <a:gd name="connsiteX416" fmla="*/ 1641475 w 2705100"/>
                <a:gd name="connsiteY416" fmla="*/ 53975 h 2203450"/>
                <a:gd name="connsiteX417" fmla="*/ 1660525 w 2705100"/>
                <a:gd name="connsiteY417" fmla="*/ 47625 h 2203450"/>
                <a:gd name="connsiteX418" fmla="*/ 1739900 w 2705100"/>
                <a:gd name="connsiteY418" fmla="*/ 41275 h 2203450"/>
                <a:gd name="connsiteX419" fmla="*/ 1755775 w 2705100"/>
                <a:gd name="connsiteY419" fmla="*/ 28575 h 2203450"/>
                <a:gd name="connsiteX420" fmla="*/ 1765300 w 2705100"/>
                <a:gd name="connsiteY420" fmla="*/ 25400 h 2203450"/>
                <a:gd name="connsiteX421" fmla="*/ 1784350 w 2705100"/>
                <a:gd name="connsiteY421" fmla="*/ 12700 h 2203450"/>
                <a:gd name="connsiteX422" fmla="*/ 1803400 w 2705100"/>
                <a:gd name="connsiteY422" fmla="*/ 3175 h 2203450"/>
                <a:gd name="connsiteX423" fmla="*/ 1812925 w 2705100"/>
                <a:gd name="connsiteY423" fmla="*/ 0 h 2203450"/>
                <a:gd name="connsiteX424" fmla="*/ 1825625 w 2705100"/>
                <a:gd name="connsiteY424" fmla="*/ 3175 h 2203450"/>
                <a:gd name="connsiteX425" fmla="*/ 1844675 w 2705100"/>
                <a:gd name="connsiteY425" fmla="*/ 9525 h 2203450"/>
                <a:gd name="connsiteX426" fmla="*/ 1854200 w 2705100"/>
                <a:gd name="connsiteY426" fmla="*/ 28575 h 2203450"/>
                <a:gd name="connsiteX427" fmla="*/ 1873250 w 2705100"/>
                <a:gd name="connsiteY427" fmla="*/ 41275 h 2203450"/>
                <a:gd name="connsiteX428" fmla="*/ 1895475 w 2705100"/>
                <a:gd name="connsiteY428" fmla="*/ 60325 h 2203450"/>
                <a:gd name="connsiteX429" fmla="*/ 1905000 w 2705100"/>
                <a:gd name="connsiteY429" fmla="*/ 66675 h 2203450"/>
                <a:gd name="connsiteX430" fmla="*/ 1914525 w 2705100"/>
                <a:gd name="connsiteY430" fmla="*/ 69850 h 2203450"/>
                <a:gd name="connsiteX431" fmla="*/ 1981200 w 2705100"/>
                <a:gd name="connsiteY431" fmla="*/ 76200 h 2203450"/>
                <a:gd name="connsiteX432" fmla="*/ 1987550 w 2705100"/>
                <a:gd name="connsiteY432" fmla="*/ 85725 h 2203450"/>
                <a:gd name="connsiteX433" fmla="*/ 1990725 w 2705100"/>
                <a:gd name="connsiteY433" fmla="*/ 95250 h 2203450"/>
                <a:gd name="connsiteX434" fmla="*/ 2000250 w 2705100"/>
                <a:gd name="connsiteY434" fmla="*/ 101600 h 2203450"/>
                <a:gd name="connsiteX435" fmla="*/ 2006600 w 2705100"/>
                <a:gd name="connsiteY435" fmla="*/ 111125 h 2203450"/>
                <a:gd name="connsiteX436" fmla="*/ 2000250 w 2705100"/>
                <a:gd name="connsiteY436" fmla="*/ 149225 h 2203450"/>
                <a:gd name="connsiteX437" fmla="*/ 2003425 w 2705100"/>
                <a:gd name="connsiteY437" fmla="*/ 158750 h 2203450"/>
                <a:gd name="connsiteX438" fmla="*/ 2022475 w 2705100"/>
                <a:gd name="connsiteY438" fmla="*/ 165100 h 2203450"/>
                <a:gd name="connsiteX439" fmla="*/ 2041525 w 2705100"/>
                <a:gd name="connsiteY439" fmla="*/ 174625 h 2203450"/>
                <a:gd name="connsiteX440" fmla="*/ 2051050 w 2705100"/>
                <a:gd name="connsiteY440" fmla="*/ 193675 h 2203450"/>
                <a:gd name="connsiteX441" fmla="*/ 2044700 w 2705100"/>
                <a:gd name="connsiteY441" fmla="*/ 203200 h 2203450"/>
                <a:gd name="connsiteX442" fmla="*/ 2054225 w 2705100"/>
                <a:gd name="connsiteY442" fmla="*/ 234950 h 2203450"/>
                <a:gd name="connsiteX443" fmla="*/ 2063750 w 2705100"/>
                <a:gd name="connsiteY443" fmla="*/ 238125 h 2203450"/>
                <a:gd name="connsiteX444" fmla="*/ 2082800 w 2705100"/>
                <a:gd name="connsiteY444" fmla="*/ 254000 h 2203450"/>
                <a:gd name="connsiteX445" fmla="*/ 2101850 w 2705100"/>
                <a:gd name="connsiteY445" fmla="*/ 269875 h 2203450"/>
                <a:gd name="connsiteX446" fmla="*/ 2149475 w 2705100"/>
                <a:gd name="connsiteY446" fmla="*/ 273050 h 2203450"/>
                <a:gd name="connsiteX447" fmla="*/ 2162175 w 2705100"/>
                <a:gd name="connsiteY447" fmla="*/ 292100 h 2203450"/>
                <a:gd name="connsiteX448" fmla="*/ 2165350 w 2705100"/>
                <a:gd name="connsiteY448" fmla="*/ 333375 h 2203450"/>
                <a:gd name="connsiteX449" fmla="*/ 2168525 w 2705100"/>
                <a:gd name="connsiteY449" fmla="*/ 342900 h 2203450"/>
                <a:gd name="connsiteX450" fmla="*/ 2181225 w 2705100"/>
                <a:gd name="connsiteY450" fmla="*/ 349250 h 2203450"/>
                <a:gd name="connsiteX451" fmla="*/ 2200275 w 2705100"/>
                <a:gd name="connsiteY451" fmla="*/ 361950 h 2203450"/>
                <a:gd name="connsiteX452" fmla="*/ 2209800 w 2705100"/>
                <a:gd name="connsiteY452" fmla="*/ 365125 h 2203450"/>
                <a:gd name="connsiteX453" fmla="*/ 2228850 w 2705100"/>
                <a:gd name="connsiteY453" fmla="*/ 377825 h 2203450"/>
                <a:gd name="connsiteX454" fmla="*/ 2247900 w 2705100"/>
                <a:gd name="connsiteY454" fmla="*/ 384175 h 2203450"/>
                <a:gd name="connsiteX455" fmla="*/ 2257425 w 2705100"/>
                <a:gd name="connsiteY455" fmla="*/ 387350 h 2203450"/>
                <a:gd name="connsiteX456" fmla="*/ 2270125 w 2705100"/>
                <a:gd name="connsiteY456" fmla="*/ 390525 h 2203450"/>
                <a:gd name="connsiteX457" fmla="*/ 2279650 w 2705100"/>
                <a:gd name="connsiteY457" fmla="*/ 396875 h 2203450"/>
                <a:gd name="connsiteX458" fmla="*/ 2289175 w 2705100"/>
                <a:gd name="connsiteY458" fmla="*/ 400050 h 2203450"/>
                <a:gd name="connsiteX459" fmla="*/ 2298700 w 2705100"/>
                <a:gd name="connsiteY459" fmla="*/ 409575 h 2203450"/>
                <a:gd name="connsiteX460" fmla="*/ 2308225 w 2705100"/>
                <a:gd name="connsiteY460" fmla="*/ 415925 h 2203450"/>
                <a:gd name="connsiteX461" fmla="*/ 2336800 w 2705100"/>
                <a:gd name="connsiteY461" fmla="*/ 412750 h 2203450"/>
                <a:gd name="connsiteX462" fmla="*/ 2355850 w 2705100"/>
                <a:gd name="connsiteY462" fmla="*/ 406400 h 2203450"/>
                <a:gd name="connsiteX463" fmla="*/ 2365375 w 2705100"/>
                <a:gd name="connsiteY463" fmla="*/ 403225 h 2203450"/>
                <a:gd name="connsiteX464" fmla="*/ 2393950 w 2705100"/>
                <a:gd name="connsiteY464" fmla="*/ 406400 h 2203450"/>
                <a:gd name="connsiteX465" fmla="*/ 2403475 w 2705100"/>
                <a:gd name="connsiteY465" fmla="*/ 409575 h 2203450"/>
                <a:gd name="connsiteX466" fmla="*/ 2435225 w 2705100"/>
                <a:gd name="connsiteY466" fmla="*/ 412750 h 2203450"/>
                <a:gd name="connsiteX467" fmla="*/ 2463800 w 2705100"/>
                <a:gd name="connsiteY467" fmla="*/ 422275 h 2203450"/>
                <a:gd name="connsiteX468" fmla="*/ 2473325 w 2705100"/>
                <a:gd name="connsiteY468" fmla="*/ 425450 h 2203450"/>
                <a:gd name="connsiteX469" fmla="*/ 2492375 w 2705100"/>
                <a:gd name="connsiteY469" fmla="*/ 438150 h 2203450"/>
                <a:gd name="connsiteX470" fmla="*/ 2511425 w 2705100"/>
                <a:gd name="connsiteY470" fmla="*/ 444500 h 2203450"/>
                <a:gd name="connsiteX471" fmla="*/ 2520950 w 2705100"/>
                <a:gd name="connsiteY471" fmla="*/ 447675 h 2203450"/>
                <a:gd name="connsiteX472" fmla="*/ 2540000 w 2705100"/>
                <a:gd name="connsiteY472" fmla="*/ 460375 h 2203450"/>
                <a:gd name="connsiteX473" fmla="*/ 2574925 w 2705100"/>
                <a:gd name="connsiteY473" fmla="*/ 485775 h 220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2705100" h="2203450">
                  <a:moveTo>
                    <a:pt x="2574925" y="485775"/>
                  </a:moveTo>
                  <a:cubicBezTo>
                    <a:pt x="2578100" y="492654"/>
                    <a:pt x="2564682" y="496722"/>
                    <a:pt x="2559050" y="501650"/>
                  </a:cubicBezTo>
                  <a:cubicBezTo>
                    <a:pt x="2556178" y="504163"/>
                    <a:pt x="2552223" y="505302"/>
                    <a:pt x="2549525" y="508000"/>
                  </a:cubicBezTo>
                  <a:cubicBezTo>
                    <a:pt x="2543370" y="514155"/>
                    <a:pt x="2542582" y="519303"/>
                    <a:pt x="2540000" y="527050"/>
                  </a:cubicBezTo>
                  <a:cubicBezTo>
                    <a:pt x="2541058" y="532342"/>
                    <a:pt x="2541866" y="537690"/>
                    <a:pt x="2543175" y="542925"/>
                  </a:cubicBezTo>
                  <a:cubicBezTo>
                    <a:pt x="2543987" y="546172"/>
                    <a:pt x="2546350" y="549103"/>
                    <a:pt x="2546350" y="552450"/>
                  </a:cubicBezTo>
                  <a:cubicBezTo>
                    <a:pt x="2546350" y="555797"/>
                    <a:pt x="2545898" y="560030"/>
                    <a:pt x="2543175" y="561975"/>
                  </a:cubicBezTo>
                  <a:cubicBezTo>
                    <a:pt x="2537728" y="565866"/>
                    <a:pt x="2530475" y="566208"/>
                    <a:pt x="2524125" y="568325"/>
                  </a:cubicBezTo>
                  <a:lnTo>
                    <a:pt x="2514600" y="571500"/>
                  </a:lnTo>
                  <a:cubicBezTo>
                    <a:pt x="2512483" y="574675"/>
                    <a:pt x="2510693" y="578094"/>
                    <a:pt x="2508250" y="581025"/>
                  </a:cubicBezTo>
                  <a:cubicBezTo>
                    <a:pt x="2499473" y="591558"/>
                    <a:pt x="2498287" y="588251"/>
                    <a:pt x="2492375" y="600075"/>
                  </a:cubicBezTo>
                  <a:cubicBezTo>
                    <a:pt x="2479230" y="626365"/>
                    <a:pt x="2501048" y="591828"/>
                    <a:pt x="2482850" y="619125"/>
                  </a:cubicBezTo>
                  <a:cubicBezTo>
                    <a:pt x="2481792" y="625475"/>
                    <a:pt x="2480938" y="631862"/>
                    <a:pt x="2479675" y="638175"/>
                  </a:cubicBezTo>
                  <a:cubicBezTo>
                    <a:pt x="2478819" y="642454"/>
                    <a:pt x="2479226" y="647468"/>
                    <a:pt x="2476500" y="650875"/>
                  </a:cubicBezTo>
                  <a:cubicBezTo>
                    <a:pt x="2474409" y="653488"/>
                    <a:pt x="2470150" y="652992"/>
                    <a:pt x="2466975" y="654050"/>
                  </a:cubicBezTo>
                  <a:cubicBezTo>
                    <a:pt x="2460625" y="651933"/>
                    <a:pt x="2453280" y="651716"/>
                    <a:pt x="2447925" y="647700"/>
                  </a:cubicBezTo>
                  <a:cubicBezTo>
                    <a:pt x="2443692" y="644525"/>
                    <a:pt x="2439531" y="641251"/>
                    <a:pt x="2435225" y="638175"/>
                  </a:cubicBezTo>
                  <a:cubicBezTo>
                    <a:pt x="2432120" y="635957"/>
                    <a:pt x="2428631" y="634268"/>
                    <a:pt x="2425700" y="631825"/>
                  </a:cubicBezTo>
                  <a:cubicBezTo>
                    <a:pt x="2415167" y="623048"/>
                    <a:pt x="2418474" y="621862"/>
                    <a:pt x="2406650" y="615950"/>
                  </a:cubicBezTo>
                  <a:cubicBezTo>
                    <a:pt x="2403657" y="614453"/>
                    <a:pt x="2400118" y="614272"/>
                    <a:pt x="2397125" y="612775"/>
                  </a:cubicBezTo>
                  <a:cubicBezTo>
                    <a:pt x="2393712" y="611068"/>
                    <a:pt x="2391087" y="607975"/>
                    <a:pt x="2387600" y="606425"/>
                  </a:cubicBezTo>
                  <a:cubicBezTo>
                    <a:pt x="2381483" y="603707"/>
                    <a:pt x="2374900" y="602192"/>
                    <a:pt x="2368550" y="600075"/>
                  </a:cubicBezTo>
                  <a:cubicBezTo>
                    <a:pt x="2365375" y="599017"/>
                    <a:pt x="2361810" y="598756"/>
                    <a:pt x="2359025" y="596900"/>
                  </a:cubicBezTo>
                  <a:lnTo>
                    <a:pt x="2349500" y="590550"/>
                  </a:lnTo>
                  <a:cubicBezTo>
                    <a:pt x="2340980" y="592254"/>
                    <a:pt x="2321481" y="595471"/>
                    <a:pt x="2314575" y="600075"/>
                  </a:cubicBezTo>
                  <a:cubicBezTo>
                    <a:pt x="2302265" y="608281"/>
                    <a:pt x="2308670" y="605218"/>
                    <a:pt x="2295525" y="609600"/>
                  </a:cubicBezTo>
                  <a:cubicBezTo>
                    <a:pt x="2277327" y="636897"/>
                    <a:pt x="2301558" y="604773"/>
                    <a:pt x="2279650" y="622300"/>
                  </a:cubicBezTo>
                  <a:cubicBezTo>
                    <a:pt x="2274055" y="626776"/>
                    <a:pt x="2272217" y="635075"/>
                    <a:pt x="2270125" y="641350"/>
                  </a:cubicBezTo>
                  <a:cubicBezTo>
                    <a:pt x="2269067" y="701675"/>
                    <a:pt x="2269963" y="762066"/>
                    <a:pt x="2266950" y="822325"/>
                  </a:cubicBezTo>
                  <a:cubicBezTo>
                    <a:pt x="2266759" y="826136"/>
                    <a:pt x="2262307" y="828437"/>
                    <a:pt x="2260600" y="831850"/>
                  </a:cubicBezTo>
                  <a:cubicBezTo>
                    <a:pt x="2247455" y="858140"/>
                    <a:pt x="2269273" y="823603"/>
                    <a:pt x="2251075" y="850900"/>
                  </a:cubicBezTo>
                  <a:cubicBezTo>
                    <a:pt x="2249099" y="868681"/>
                    <a:pt x="2248769" y="879176"/>
                    <a:pt x="2244725" y="895350"/>
                  </a:cubicBezTo>
                  <a:cubicBezTo>
                    <a:pt x="2238673" y="919559"/>
                    <a:pt x="2244314" y="887881"/>
                    <a:pt x="2238375" y="917575"/>
                  </a:cubicBezTo>
                  <a:cubicBezTo>
                    <a:pt x="2237112" y="923888"/>
                    <a:pt x="2236463" y="930312"/>
                    <a:pt x="2235200" y="936625"/>
                  </a:cubicBezTo>
                  <a:cubicBezTo>
                    <a:pt x="2234344" y="940904"/>
                    <a:pt x="2232881" y="945046"/>
                    <a:pt x="2232025" y="949325"/>
                  </a:cubicBezTo>
                  <a:cubicBezTo>
                    <a:pt x="2230762" y="955638"/>
                    <a:pt x="2230411" y="962130"/>
                    <a:pt x="2228850" y="968375"/>
                  </a:cubicBezTo>
                  <a:cubicBezTo>
                    <a:pt x="2227227" y="974869"/>
                    <a:pt x="2224617" y="981075"/>
                    <a:pt x="2222500" y="987425"/>
                  </a:cubicBezTo>
                  <a:lnTo>
                    <a:pt x="2212975" y="1016000"/>
                  </a:lnTo>
                  <a:cubicBezTo>
                    <a:pt x="2210883" y="1022275"/>
                    <a:pt x="2209045" y="1030574"/>
                    <a:pt x="2203450" y="1035050"/>
                  </a:cubicBezTo>
                  <a:cubicBezTo>
                    <a:pt x="2200837" y="1037141"/>
                    <a:pt x="2196918" y="1036728"/>
                    <a:pt x="2193925" y="1038225"/>
                  </a:cubicBezTo>
                  <a:cubicBezTo>
                    <a:pt x="2190512" y="1039932"/>
                    <a:pt x="2187575" y="1042458"/>
                    <a:pt x="2184400" y="1044575"/>
                  </a:cubicBezTo>
                  <a:cubicBezTo>
                    <a:pt x="2183063" y="1046581"/>
                    <a:pt x="2173232" y="1059517"/>
                    <a:pt x="2174875" y="1063625"/>
                  </a:cubicBezTo>
                  <a:cubicBezTo>
                    <a:pt x="2176292" y="1067168"/>
                    <a:pt x="2181225" y="1067858"/>
                    <a:pt x="2184400" y="1069975"/>
                  </a:cubicBezTo>
                  <a:cubicBezTo>
                    <a:pt x="2191808" y="1092200"/>
                    <a:pt x="2184400" y="1086908"/>
                    <a:pt x="2200275" y="1092200"/>
                  </a:cubicBezTo>
                  <a:cubicBezTo>
                    <a:pt x="2202392" y="1095375"/>
                    <a:pt x="2203753" y="1099212"/>
                    <a:pt x="2206625" y="1101725"/>
                  </a:cubicBezTo>
                  <a:cubicBezTo>
                    <a:pt x="2212368" y="1106751"/>
                    <a:pt x="2225675" y="1114425"/>
                    <a:pt x="2225675" y="1114425"/>
                  </a:cubicBezTo>
                  <a:cubicBezTo>
                    <a:pt x="2262717" y="1113367"/>
                    <a:pt x="2299842" y="1113954"/>
                    <a:pt x="2336800" y="1111250"/>
                  </a:cubicBezTo>
                  <a:cubicBezTo>
                    <a:pt x="2359432" y="1109594"/>
                    <a:pt x="2350302" y="1105249"/>
                    <a:pt x="2365375" y="1098550"/>
                  </a:cubicBezTo>
                  <a:cubicBezTo>
                    <a:pt x="2371492" y="1095832"/>
                    <a:pt x="2378856" y="1095913"/>
                    <a:pt x="2384425" y="1092200"/>
                  </a:cubicBezTo>
                  <a:cubicBezTo>
                    <a:pt x="2411722" y="1074002"/>
                    <a:pt x="2377185" y="1095820"/>
                    <a:pt x="2403475" y="1082675"/>
                  </a:cubicBezTo>
                  <a:cubicBezTo>
                    <a:pt x="2428094" y="1070365"/>
                    <a:pt x="2398584" y="1081130"/>
                    <a:pt x="2422525" y="1073150"/>
                  </a:cubicBezTo>
                  <a:cubicBezTo>
                    <a:pt x="2479412" y="1078839"/>
                    <a:pt x="2437769" y="1069660"/>
                    <a:pt x="2463800" y="1082675"/>
                  </a:cubicBezTo>
                  <a:cubicBezTo>
                    <a:pt x="2466793" y="1084172"/>
                    <a:pt x="2470399" y="1084225"/>
                    <a:pt x="2473325" y="1085850"/>
                  </a:cubicBezTo>
                  <a:cubicBezTo>
                    <a:pt x="2479996" y="1089556"/>
                    <a:pt x="2492375" y="1098550"/>
                    <a:pt x="2492375" y="1098550"/>
                  </a:cubicBezTo>
                  <a:cubicBezTo>
                    <a:pt x="2494492" y="1101725"/>
                    <a:pt x="2496027" y="1105377"/>
                    <a:pt x="2498725" y="1108075"/>
                  </a:cubicBezTo>
                  <a:cubicBezTo>
                    <a:pt x="2501423" y="1110773"/>
                    <a:pt x="2505866" y="1111445"/>
                    <a:pt x="2508250" y="1114425"/>
                  </a:cubicBezTo>
                  <a:cubicBezTo>
                    <a:pt x="2510341" y="1117038"/>
                    <a:pt x="2509928" y="1120957"/>
                    <a:pt x="2511425" y="1123950"/>
                  </a:cubicBezTo>
                  <a:cubicBezTo>
                    <a:pt x="2523735" y="1148569"/>
                    <a:pt x="2512970" y="1119059"/>
                    <a:pt x="2520950" y="1143000"/>
                  </a:cubicBezTo>
                  <a:cubicBezTo>
                    <a:pt x="2521641" y="1151290"/>
                    <a:pt x="2517895" y="1180561"/>
                    <a:pt x="2530475" y="1190625"/>
                  </a:cubicBezTo>
                  <a:cubicBezTo>
                    <a:pt x="2533088" y="1192716"/>
                    <a:pt x="2536825" y="1192742"/>
                    <a:pt x="2540000" y="1193800"/>
                  </a:cubicBezTo>
                  <a:cubicBezTo>
                    <a:pt x="2542117" y="1196975"/>
                    <a:pt x="2543652" y="1200627"/>
                    <a:pt x="2546350" y="1203325"/>
                  </a:cubicBezTo>
                  <a:cubicBezTo>
                    <a:pt x="2549048" y="1206023"/>
                    <a:pt x="2553853" y="1206439"/>
                    <a:pt x="2555875" y="1209675"/>
                  </a:cubicBezTo>
                  <a:cubicBezTo>
                    <a:pt x="2560192" y="1216583"/>
                    <a:pt x="2562826" y="1232846"/>
                    <a:pt x="2565400" y="1241425"/>
                  </a:cubicBezTo>
                  <a:cubicBezTo>
                    <a:pt x="2567323" y="1247836"/>
                    <a:pt x="2568037" y="1254906"/>
                    <a:pt x="2571750" y="1260475"/>
                  </a:cubicBezTo>
                  <a:cubicBezTo>
                    <a:pt x="2573867" y="1263650"/>
                    <a:pt x="2576550" y="1266513"/>
                    <a:pt x="2578100" y="1270000"/>
                  </a:cubicBezTo>
                  <a:cubicBezTo>
                    <a:pt x="2580818" y="1276117"/>
                    <a:pt x="2582333" y="1282700"/>
                    <a:pt x="2584450" y="1289050"/>
                  </a:cubicBezTo>
                  <a:lnTo>
                    <a:pt x="2587625" y="1298575"/>
                  </a:lnTo>
                  <a:cubicBezTo>
                    <a:pt x="2588683" y="1301750"/>
                    <a:pt x="2589988" y="1304853"/>
                    <a:pt x="2590800" y="1308100"/>
                  </a:cubicBezTo>
                  <a:lnTo>
                    <a:pt x="2593975" y="1320800"/>
                  </a:lnTo>
                  <a:cubicBezTo>
                    <a:pt x="2592917" y="1330325"/>
                    <a:pt x="2594359" y="1340477"/>
                    <a:pt x="2590800" y="1349375"/>
                  </a:cubicBezTo>
                  <a:cubicBezTo>
                    <a:pt x="2589557" y="1352482"/>
                    <a:pt x="2583888" y="1350459"/>
                    <a:pt x="2581275" y="1352550"/>
                  </a:cubicBezTo>
                  <a:cubicBezTo>
                    <a:pt x="2575680" y="1357026"/>
                    <a:pt x="2573842" y="1365325"/>
                    <a:pt x="2571750" y="1371600"/>
                  </a:cubicBezTo>
                  <a:cubicBezTo>
                    <a:pt x="2572808" y="1387475"/>
                    <a:pt x="2573168" y="1403412"/>
                    <a:pt x="2574925" y="1419225"/>
                  </a:cubicBezTo>
                  <a:cubicBezTo>
                    <a:pt x="2575923" y="1428208"/>
                    <a:pt x="2586711" y="1443711"/>
                    <a:pt x="2590800" y="1447800"/>
                  </a:cubicBezTo>
                  <a:cubicBezTo>
                    <a:pt x="2593975" y="1450975"/>
                    <a:pt x="2597450" y="1453876"/>
                    <a:pt x="2600325" y="1457325"/>
                  </a:cubicBezTo>
                  <a:cubicBezTo>
                    <a:pt x="2602768" y="1460256"/>
                    <a:pt x="2604968" y="1463437"/>
                    <a:pt x="2606675" y="1466850"/>
                  </a:cubicBezTo>
                  <a:cubicBezTo>
                    <a:pt x="2608172" y="1469843"/>
                    <a:pt x="2607483" y="1474008"/>
                    <a:pt x="2609850" y="1476375"/>
                  </a:cubicBezTo>
                  <a:cubicBezTo>
                    <a:pt x="2612217" y="1478742"/>
                    <a:pt x="2616200" y="1478492"/>
                    <a:pt x="2619375" y="1479550"/>
                  </a:cubicBezTo>
                  <a:cubicBezTo>
                    <a:pt x="2625447" y="1497766"/>
                    <a:pt x="2618202" y="1480763"/>
                    <a:pt x="2632075" y="1498600"/>
                  </a:cubicBezTo>
                  <a:lnTo>
                    <a:pt x="2651125" y="1527175"/>
                  </a:lnTo>
                  <a:lnTo>
                    <a:pt x="2657475" y="1536700"/>
                  </a:lnTo>
                  <a:cubicBezTo>
                    <a:pt x="2659592" y="1539875"/>
                    <a:pt x="2662618" y="1542605"/>
                    <a:pt x="2663825" y="1546225"/>
                  </a:cubicBezTo>
                  <a:lnTo>
                    <a:pt x="2667000" y="1555750"/>
                  </a:lnTo>
                  <a:cubicBezTo>
                    <a:pt x="2668058" y="1569508"/>
                    <a:pt x="2668730" y="1583302"/>
                    <a:pt x="2670175" y="1597025"/>
                  </a:cubicBezTo>
                  <a:cubicBezTo>
                    <a:pt x="2672670" y="1620725"/>
                    <a:pt x="2678658" y="1622159"/>
                    <a:pt x="2670175" y="1651000"/>
                  </a:cubicBezTo>
                  <a:cubicBezTo>
                    <a:pt x="2668022" y="1658322"/>
                    <a:pt x="2659888" y="1662810"/>
                    <a:pt x="2657475" y="1670050"/>
                  </a:cubicBezTo>
                  <a:lnTo>
                    <a:pt x="2651125" y="1689100"/>
                  </a:lnTo>
                  <a:cubicBezTo>
                    <a:pt x="2650067" y="1692275"/>
                    <a:pt x="2649806" y="1695840"/>
                    <a:pt x="2647950" y="1698625"/>
                  </a:cubicBezTo>
                  <a:cubicBezTo>
                    <a:pt x="2645833" y="1701800"/>
                    <a:pt x="2643150" y="1704663"/>
                    <a:pt x="2641600" y="1708150"/>
                  </a:cubicBezTo>
                  <a:cubicBezTo>
                    <a:pt x="2638882" y="1714267"/>
                    <a:pt x="2637367" y="1720850"/>
                    <a:pt x="2635250" y="1727200"/>
                  </a:cubicBezTo>
                  <a:lnTo>
                    <a:pt x="2632075" y="1736725"/>
                  </a:lnTo>
                  <a:cubicBezTo>
                    <a:pt x="2631017" y="1748367"/>
                    <a:pt x="2630266" y="1760040"/>
                    <a:pt x="2628900" y="1771650"/>
                  </a:cubicBezTo>
                  <a:cubicBezTo>
                    <a:pt x="2628148" y="1778043"/>
                    <a:pt x="2625725" y="1784262"/>
                    <a:pt x="2625725" y="1790700"/>
                  </a:cubicBezTo>
                  <a:cubicBezTo>
                    <a:pt x="2625725" y="1807186"/>
                    <a:pt x="2630220" y="1816885"/>
                    <a:pt x="2635250" y="1831975"/>
                  </a:cubicBezTo>
                  <a:cubicBezTo>
                    <a:pt x="2638046" y="1840362"/>
                    <a:pt x="2642937" y="1857821"/>
                    <a:pt x="2651125" y="1860550"/>
                  </a:cubicBezTo>
                  <a:lnTo>
                    <a:pt x="2660650" y="1863725"/>
                  </a:lnTo>
                  <a:cubicBezTo>
                    <a:pt x="2672229" y="1898463"/>
                    <a:pt x="2653762" y="1845846"/>
                    <a:pt x="2670175" y="1882775"/>
                  </a:cubicBezTo>
                  <a:cubicBezTo>
                    <a:pt x="2672893" y="1888892"/>
                    <a:pt x="2674408" y="1895475"/>
                    <a:pt x="2676525" y="1901825"/>
                  </a:cubicBezTo>
                  <a:cubicBezTo>
                    <a:pt x="2677583" y="1905000"/>
                    <a:pt x="2677844" y="1908565"/>
                    <a:pt x="2679700" y="1911350"/>
                  </a:cubicBezTo>
                  <a:cubicBezTo>
                    <a:pt x="2681817" y="1914525"/>
                    <a:pt x="2684343" y="1917462"/>
                    <a:pt x="2686050" y="1920875"/>
                  </a:cubicBezTo>
                  <a:cubicBezTo>
                    <a:pt x="2690592" y="1929959"/>
                    <a:pt x="2689961" y="1939695"/>
                    <a:pt x="2692400" y="1949450"/>
                  </a:cubicBezTo>
                  <a:cubicBezTo>
                    <a:pt x="2694023" y="1955944"/>
                    <a:pt x="2696633" y="1962150"/>
                    <a:pt x="2698750" y="1968500"/>
                  </a:cubicBezTo>
                  <a:cubicBezTo>
                    <a:pt x="2699808" y="1971675"/>
                    <a:pt x="2701269" y="1974743"/>
                    <a:pt x="2701925" y="1978025"/>
                  </a:cubicBezTo>
                  <a:lnTo>
                    <a:pt x="2705100" y="1993900"/>
                  </a:lnTo>
                  <a:cubicBezTo>
                    <a:pt x="2704042" y="2001308"/>
                    <a:pt x="2704964" y="2009286"/>
                    <a:pt x="2701925" y="2016125"/>
                  </a:cubicBezTo>
                  <a:cubicBezTo>
                    <a:pt x="2699784" y="2020942"/>
                    <a:pt x="2687101" y="2024241"/>
                    <a:pt x="2682875" y="2025650"/>
                  </a:cubicBezTo>
                  <a:cubicBezTo>
                    <a:pt x="2653735" y="2015937"/>
                    <a:pt x="2670485" y="2018634"/>
                    <a:pt x="2632075" y="2022475"/>
                  </a:cubicBezTo>
                  <a:cubicBezTo>
                    <a:pt x="2628900" y="2024592"/>
                    <a:pt x="2625248" y="2026127"/>
                    <a:pt x="2622550" y="2028825"/>
                  </a:cubicBezTo>
                  <a:cubicBezTo>
                    <a:pt x="2619852" y="2031523"/>
                    <a:pt x="2619180" y="2035966"/>
                    <a:pt x="2616200" y="2038350"/>
                  </a:cubicBezTo>
                  <a:cubicBezTo>
                    <a:pt x="2613587" y="2040441"/>
                    <a:pt x="2610011" y="2041258"/>
                    <a:pt x="2606675" y="2041525"/>
                  </a:cubicBezTo>
                  <a:cubicBezTo>
                    <a:pt x="2583442" y="2043384"/>
                    <a:pt x="2560108" y="2043642"/>
                    <a:pt x="2536825" y="2044700"/>
                  </a:cubicBezTo>
                  <a:cubicBezTo>
                    <a:pt x="2504814" y="2055370"/>
                    <a:pt x="2554467" y="2039090"/>
                    <a:pt x="2514600" y="2051050"/>
                  </a:cubicBezTo>
                  <a:cubicBezTo>
                    <a:pt x="2508189" y="2052973"/>
                    <a:pt x="2502224" y="2056887"/>
                    <a:pt x="2495550" y="2057400"/>
                  </a:cubicBezTo>
                  <a:lnTo>
                    <a:pt x="2454275" y="2060575"/>
                  </a:lnTo>
                  <a:cubicBezTo>
                    <a:pt x="2443571" y="2076632"/>
                    <a:pt x="2453736" y="2065607"/>
                    <a:pt x="2438400" y="2073275"/>
                  </a:cubicBezTo>
                  <a:cubicBezTo>
                    <a:pt x="2434987" y="2074982"/>
                    <a:pt x="2432362" y="2078075"/>
                    <a:pt x="2428875" y="2079625"/>
                  </a:cubicBezTo>
                  <a:cubicBezTo>
                    <a:pt x="2422758" y="2082343"/>
                    <a:pt x="2415394" y="2082262"/>
                    <a:pt x="2409825" y="2085975"/>
                  </a:cubicBezTo>
                  <a:cubicBezTo>
                    <a:pt x="2397515" y="2094181"/>
                    <a:pt x="2403920" y="2091118"/>
                    <a:pt x="2390775" y="2095500"/>
                  </a:cubicBezTo>
                  <a:cubicBezTo>
                    <a:pt x="2389717" y="2098675"/>
                    <a:pt x="2389225" y="2102099"/>
                    <a:pt x="2387600" y="2105025"/>
                  </a:cubicBezTo>
                  <a:cubicBezTo>
                    <a:pt x="2383894" y="2111696"/>
                    <a:pt x="2377313" y="2116835"/>
                    <a:pt x="2374900" y="2124075"/>
                  </a:cubicBezTo>
                  <a:cubicBezTo>
                    <a:pt x="2367343" y="2146745"/>
                    <a:pt x="2374119" y="2139412"/>
                    <a:pt x="2359025" y="2149475"/>
                  </a:cubicBezTo>
                  <a:cubicBezTo>
                    <a:pt x="2356908" y="2152650"/>
                    <a:pt x="2355655" y="2156616"/>
                    <a:pt x="2352675" y="2159000"/>
                  </a:cubicBezTo>
                  <a:cubicBezTo>
                    <a:pt x="2350062" y="2161091"/>
                    <a:pt x="2346143" y="2160678"/>
                    <a:pt x="2343150" y="2162175"/>
                  </a:cubicBezTo>
                  <a:cubicBezTo>
                    <a:pt x="2339737" y="2163882"/>
                    <a:pt x="2337038" y="2166818"/>
                    <a:pt x="2333625" y="2168525"/>
                  </a:cubicBezTo>
                  <a:cubicBezTo>
                    <a:pt x="2307335" y="2181670"/>
                    <a:pt x="2341872" y="2159852"/>
                    <a:pt x="2314575" y="2178050"/>
                  </a:cubicBezTo>
                  <a:cubicBezTo>
                    <a:pt x="2312458" y="2181225"/>
                    <a:pt x="2310923" y="2184877"/>
                    <a:pt x="2308225" y="2187575"/>
                  </a:cubicBezTo>
                  <a:cubicBezTo>
                    <a:pt x="2305527" y="2190273"/>
                    <a:pt x="2302013" y="2192032"/>
                    <a:pt x="2298700" y="2193925"/>
                  </a:cubicBezTo>
                  <a:cubicBezTo>
                    <a:pt x="2287715" y="2200202"/>
                    <a:pt x="2287161" y="2199888"/>
                    <a:pt x="2276475" y="2203450"/>
                  </a:cubicBezTo>
                  <a:cubicBezTo>
                    <a:pt x="2272242" y="2202392"/>
                    <a:pt x="2266615" y="2203588"/>
                    <a:pt x="2263775" y="2200275"/>
                  </a:cubicBezTo>
                  <a:cubicBezTo>
                    <a:pt x="2259419" y="2195193"/>
                    <a:pt x="2259542" y="2187575"/>
                    <a:pt x="2257425" y="2181225"/>
                  </a:cubicBezTo>
                  <a:cubicBezTo>
                    <a:pt x="2256367" y="2178050"/>
                    <a:pt x="2257035" y="2173556"/>
                    <a:pt x="2254250" y="2171700"/>
                  </a:cubicBezTo>
                  <a:cubicBezTo>
                    <a:pt x="2251075" y="2169583"/>
                    <a:pt x="2247656" y="2167793"/>
                    <a:pt x="2244725" y="2165350"/>
                  </a:cubicBezTo>
                  <a:cubicBezTo>
                    <a:pt x="2241276" y="2162475"/>
                    <a:pt x="2239125" y="2158006"/>
                    <a:pt x="2235200" y="2155825"/>
                  </a:cubicBezTo>
                  <a:cubicBezTo>
                    <a:pt x="2229349" y="2152574"/>
                    <a:pt x="2222500" y="2151592"/>
                    <a:pt x="2216150" y="2149475"/>
                  </a:cubicBezTo>
                  <a:cubicBezTo>
                    <a:pt x="2212975" y="2148417"/>
                    <a:pt x="2209410" y="2148156"/>
                    <a:pt x="2206625" y="2146300"/>
                  </a:cubicBezTo>
                  <a:cubicBezTo>
                    <a:pt x="2191531" y="2136237"/>
                    <a:pt x="2200720" y="2141157"/>
                    <a:pt x="2178050" y="2133600"/>
                  </a:cubicBezTo>
                  <a:lnTo>
                    <a:pt x="2168525" y="2130425"/>
                  </a:lnTo>
                  <a:lnTo>
                    <a:pt x="2159000" y="2127250"/>
                  </a:lnTo>
                  <a:cubicBezTo>
                    <a:pt x="2129367" y="2128308"/>
                    <a:pt x="2099701" y="2128684"/>
                    <a:pt x="2070100" y="2130425"/>
                  </a:cubicBezTo>
                  <a:cubicBezTo>
                    <a:pt x="2063674" y="2130803"/>
                    <a:pt x="2057488" y="2133600"/>
                    <a:pt x="2051050" y="2133600"/>
                  </a:cubicBezTo>
                  <a:cubicBezTo>
                    <a:pt x="2036196" y="2133600"/>
                    <a:pt x="2021417" y="2131483"/>
                    <a:pt x="2006600" y="2130425"/>
                  </a:cubicBezTo>
                  <a:cubicBezTo>
                    <a:pt x="2000855" y="2121807"/>
                    <a:pt x="1995714" y="2108805"/>
                    <a:pt x="1984375" y="2105025"/>
                  </a:cubicBezTo>
                  <a:cubicBezTo>
                    <a:pt x="1978268" y="2102989"/>
                    <a:pt x="1971675" y="2102908"/>
                    <a:pt x="1965325" y="2101850"/>
                  </a:cubicBezTo>
                  <a:cubicBezTo>
                    <a:pt x="1958008" y="2103069"/>
                    <a:pt x="1944566" y="2104292"/>
                    <a:pt x="1936750" y="2108200"/>
                  </a:cubicBezTo>
                  <a:cubicBezTo>
                    <a:pt x="1933337" y="2109907"/>
                    <a:pt x="1930712" y="2113000"/>
                    <a:pt x="1927225" y="2114550"/>
                  </a:cubicBezTo>
                  <a:lnTo>
                    <a:pt x="1898650" y="2124075"/>
                  </a:lnTo>
                  <a:cubicBezTo>
                    <a:pt x="1895475" y="2125133"/>
                    <a:pt x="1892468" y="2127098"/>
                    <a:pt x="1889125" y="2127250"/>
                  </a:cubicBezTo>
                  <a:lnTo>
                    <a:pt x="1819275" y="2130425"/>
                  </a:lnTo>
                  <a:cubicBezTo>
                    <a:pt x="1816100" y="2131483"/>
                    <a:pt x="1812968" y="2132681"/>
                    <a:pt x="1809750" y="2133600"/>
                  </a:cubicBezTo>
                  <a:cubicBezTo>
                    <a:pt x="1805554" y="2134799"/>
                    <a:pt x="1800334" y="2133902"/>
                    <a:pt x="1797050" y="2136775"/>
                  </a:cubicBezTo>
                  <a:cubicBezTo>
                    <a:pt x="1791307" y="2141801"/>
                    <a:pt x="1789746" y="2150429"/>
                    <a:pt x="1784350" y="2155825"/>
                  </a:cubicBezTo>
                  <a:cubicBezTo>
                    <a:pt x="1777328" y="2162847"/>
                    <a:pt x="1772895" y="2166034"/>
                    <a:pt x="1768475" y="2174875"/>
                  </a:cubicBezTo>
                  <a:cubicBezTo>
                    <a:pt x="1755330" y="2201165"/>
                    <a:pt x="1777148" y="2166628"/>
                    <a:pt x="1758950" y="2193925"/>
                  </a:cubicBezTo>
                  <a:cubicBezTo>
                    <a:pt x="1755775" y="2192867"/>
                    <a:pt x="1751792" y="2193117"/>
                    <a:pt x="1749425" y="2190750"/>
                  </a:cubicBezTo>
                  <a:cubicBezTo>
                    <a:pt x="1747058" y="2188383"/>
                    <a:pt x="1746250" y="2184572"/>
                    <a:pt x="1746250" y="2181225"/>
                  </a:cubicBezTo>
                  <a:cubicBezTo>
                    <a:pt x="1746250" y="2147647"/>
                    <a:pt x="1747355" y="2149336"/>
                    <a:pt x="1755775" y="2124075"/>
                  </a:cubicBezTo>
                  <a:lnTo>
                    <a:pt x="1758950" y="2114550"/>
                  </a:lnTo>
                  <a:lnTo>
                    <a:pt x="1762125" y="2105025"/>
                  </a:lnTo>
                  <a:cubicBezTo>
                    <a:pt x="1761067" y="2099733"/>
                    <a:pt x="1760259" y="2094385"/>
                    <a:pt x="1758950" y="2089150"/>
                  </a:cubicBezTo>
                  <a:cubicBezTo>
                    <a:pt x="1758138" y="2085903"/>
                    <a:pt x="1756190" y="2082946"/>
                    <a:pt x="1755775" y="2079625"/>
                  </a:cubicBezTo>
                  <a:cubicBezTo>
                    <a:pt x="1754063" y="2065933"/>
                    <a:pt x="1757854" y="2051110"/>
                    <a:pt x="1752600" y="2038350"/>
                  </a:cubicBezTo>
                  <a:cubicBezTo>
                    <a:pt x="1749694" y="2031293"/>
                    <a:pt x="1739900" y="2029883"/>
                    <a:pt x="1733550" y="2025650"/>
                  </a:cubicBezTo>
                  <a:cubicBezTo>
                    <a:pt x="1706253" y="2007452"/>
                    <a:pt x="1740790" y="2029270"/>
                    <a:pt x="1714500" y="2016125"/>
                  </a:cubicBezTo>
                  <a:cubicBezTo>
                    <a:pt x="1711087" y="2014418"/>
                    <a:pt x="1708482" y="2011278"/>
                    <a:pt x="1704975" y="2009775"/>
                  </a:cubicBezTo>
                  <a:cubicBezTo>
                    <a:pt x="1690733" y="2003671"/>
                    <a:pt x="1695107" y="2009604"/>
                    <a:pt x="1682750" y="2003425"/>
                  </a:cubicBezTo>
                  <a:cubicBezTo>
                    <a:pt x="1664268" y="1994184"/>
                    <a:pt x="1679419" y="1994854"/>
                    <a:pt x="1654175" y="1978025"/>
                  </a:cubicBezTo>
                  <a:cubicBezTo>
                    <a:pt x="1641865" y="1969819"/>
                    <a:pt x="1648270" y="1972882"/>
                    <a:pt x="1635125" y="1968500"/>
                  </a:cubicBezTo>
                  <a:cubicBezTo>
                    <a:pt x="1633008" y="1965325"/>
                    <a:pt x="1631755" y="1961359"/>
                    <a:pt x="1628775" y="1958975"/>
                  </a:cubicBezTo>
                  <a:cubicBezTo>
                    <a:pt x="1626162" y="1956884"/>
                    <a:pt x="1622243" y="1957297"/>
                    <a:pt x="1619250" y="1955800"/>
                  </a:cubicBezTo>
                  <a:cubicBezTo>
                    <a:pt x="1615837" y="1954093"/>
                    <a:pt x="1613138" y="1951157"/>
                    <a:pt x="1609725" y="1949450"/>
                  </a:cubicBezTo>
                  <a:cubicBezTo>
                    <a:pt x="1605170" y="1947173"/>
                    <a:pt x="1591569" y="1944117"/>
                    <a:pt x="1587500" y="1943100"/>
                  </a:cubicBezTo>
                  <a:cubicBezTo>
                    <a:pt x="1574800" y="1944158"/>
                    <a:pt x="1561679" y="1942864"/>
                    <a:pt x="1549400" y="1946275"/>
                  </a:cubicBezTo>
                  <a:cubicBezTo>
                    <a:pt x="1542047" y="1948318"/>
                    <a:pt x="1537590" y="1956562"/>
                    <a:pt x="1530350" y="1958975"/>
                  </a:cubicBezTo>
                  <a:lnTo>
                    <a:pt x="1511300" y="1965325"/>
                  </a:lnTo>
                  <a:cubicBezTo>
                    <a:pt x="1508125" y="1966383"/>
                    <a:pt x="1505022" y="1967688"/>
                    <a:pt x="1501775" y="1968500"/>
                  </a:cubicBezTo>
                  <a:cubicBezTo>
                    <a:pt x="1469540" y="1976559"/>
                    <a:pt x="1493433" y="1971446"/>
                    <a:pt x="1428750" y="1974850"/>
                  </a:cubicBezTo>
                  <a:lnTo>
                    <a:pt x="1390650" y="1987550"/>
                  </a:lnTo>
                  <a:cubicBezTo>
                    <a:pt x="1387475" y="1988608"/>
                    <a:pt x="1383910" y="1988869"/>
                    <a:pt x="1381125" y="1990725"/>
                  </a:cubicBezTo>
                  <a:lnTo>
                    <a:pt x="1371600" y="1997075"/>
                  </a:lnTo>
                  <a:cubicBezTo>
                    <a:pt x="1357044" y="2018910"/>
                    <a:pt x="1366140" y="2013712"/>
                    <a:pt x="1349375" y="2019300"/>
                  </a:cubicBezTo>
                  <a:cubicBezTo>
                    <a:pt x="1343025" y="2018242"/>
                    <a:pt x="1334067" y="2021363"/>
                    <a:pt x="1330325" y="2016125"/>
                  </a:cubicBezTo>
                  <a:cubicBezTo>
                    <a:pt x="1326583" y="2010887"/>
                    <a:pt x="1331939" y="2003320"/>
                    <a:pt x="1333500" y="1997075"/>
                  </a:cubicBezTo>
                  <a:cubicBezTo>
                    <a:pt x="1338034" y="1978939"/>
                    <a:pt x="1337860" y="1981010"/>
                    <a:pt x="1346200" y="1968500"/>
                  </a:cubicBezTo>
                  <a:cubicBezTo>
                    <a:pt x="1344960" y="1962300"/>
                    <a:pt x="1340703" y="1937603"/>
                    <a:pt x="1336675" y="1933575"/>
                  </a:cubicBezTo>
                  <a:cubicBezTo>
                    <a:pt x="1328457" y="1925357"/>
                    <a:pt x="1318248" y="1916393"/>
                    <a:pt x="1314450" y="1905000"/>
                  </a:cubicBezTo>
                  <a:cubicBezTo>
                    <a:pt x="1311306" y="1895569"/>
                    <a:pt x="1309297" y="1883972"/>
                    <a:pt x="1301750" y="1876425"/>
                  </a:cubicBezTo>
                  <a:cubicBezTo>
                    <a:pt x="1299052" y="1873727"/>
                    <a:pt x="1295400" y="1872192"/>
                    <a:pt x="1292225" y="1870075"/>
                  </a:cubicBezTo>
                  <a:lnTo>
                    <a:pt x="1282700" y="1841500"/>
                  </a:lnTo>
                  <a:cubicBezTo>
                    <a:pt x="1281642" y="1838325"/>
                    <a:pt x="1281892" y="1834342"/>
                    <a:pt x="1279525" y="1831975"/>
                  </a:cubicBezTo>
                  <a:cubicBezTo>
                    <a:pt x="1276350" y="1828800"/>
                    <a:pt x="1273925" y="1824631"/>
                    <a:pt x="1270000" y="1822450"/>
                  </a:cubicBezTo>
                  <a:cubicBezTo>
                    <a:pt x="1250695" y="1811725"/>
                    <a:pt x="1217479" y="1814008"/>
                    <a:pt x="1200150" y="1812925"/>
                  </a:cubicBezTo>
                  <a:cubicBezTo>
                    <a:pt x="1171503" y="1805763"/>
                    <a:pt x="1183029" y="1809335"/>
                    <a:pt x="1165225" y="1803400"/>
                  </a:cubicBezTo>
                  <a:cubicBezTo>
                    <a:pt x="1164167" y="1800225"/>
                    <a:pt x="1162050" y="1797222"/>
                    <a:pt x="1162050" y="1793875"/>
                  </a:cubicBezTo>
                  <a:cubicBezTo>
                    <a:pt x="1162050" y="1784291"/>
                    <a:pt x="1162901" y="1774597"/>
                    <a:pt x="1165225" y="1765300"/>
                  </a:cubicBezTo>
                  <a:cubicBezTo>
                    <a:pt x="1166150" y="1761598"/>
                    <a:pt x="1168703" y="1758288"/>
                    <a:pt x="1171575" y="1755775"/>
                  </a:cubicBezTo>
                  <a:cubicBezTo>
                    <a:pt x="1198271" y="1732416"/>
                    <a:pt x="1181253" y="1749348"/>
                    <a:pt x="1200150" y="1739900"/>
                  </a:cubicBezTo>
                  <a:cubicBezTo>
                    <a:pt x="1203563" y="1738193"/>
                    <a:pt x="1206188" y="1735100"/>
                    <a:pt x="1209675" y="1733550"/>
                  </a:cubicBezTo>
                  <a:cubicBezTo>
                    <a:pt x="1215792" y="1730832"/>
                    <a:pt x="1223156" y="1730913"/>
                    <a:pt x="1228725" y="1727200"/>
                  </a:cubicBezTo>
                  <a:cubicBezTo>
                    <a:pt x="1231900" y="1725083"/>
                    <a:pt x="1234837" y="1722557"/>
                    <a:pt x="1238250" y="1720850"/>
                  </a:cubicBezTo>
                  <a:cubicBezTo>
                    <a:pt x="1242805" y="1718573"/>
                    <a:pt x="1256406" y="1715517"/>
                    <a:pt x="1260475" y="1714500"/>
                  </a:cubicBezTo>
                  <a:lnTo>
                    <a:pt x="1279525" y="1701800"/>
                  </a:lnTo>
                  <a:cubicBezTo>
                    <a:pt x="1282700" y="1699683"/>
                    <a:pt x="1285264" y="1695923"/>
                    <a:pt x="1289050" y="1695450"/>
                  </a:cubicBezTo>
                  <a:lnTo>
                    <a:pt x="1314450" y="1692275"/>
                  </a:lnTo>
                  <a:cubicBezTo>
                    <a:pt x="1317625" y="1690158"/>
                    <a:pt x="1322768" y="1689545"/>
                    <a:pt x="1323975" y="1685925"/>
                  </a:cubicBezTo>
                  <a:cubicBezTo>
                    <a:pt x="1325355" y="1681785"/>
                    <a:pt x="1323221" y="1676856"/>
                    <a:pt x="1320800" y="1673225"/>
                  </a:cubicBezTo>
                  <a:cubicBezTo>
                    <a:pt x="1316415" y="1666647"/>
                    <a:pt x="1304947" y="1665293"/>
                    <a:pt x="1298575" y="1663700"/>
                  </a:cubicBezTo>
                  <a:cubicBezTo>
                    <a:pt x="1289050" y="1664758"/>
                    <a:pt x="1279453" y="1665299"/>
                    <a:pt x="1270000" y="1666875"/>
                  </a:cubicBezTo>
                  <a:cubicBezTo>
                    <a:pt x="1266699" y="1667425"/>
                    <a:pt x="1263822" y="1670050"/>
                    <a:pt x="1260475" y="1670050"/>
                  </a:cubicBezTo>
                  <a:cubicBezTo>
                    <a:pt x="1255597" y="1670050"/>
                    <a:pt x="1238448" y="1666974"/>
                    <a:pt x="1231900" y="1663700"/>
                  </a:cubicBezTo>
                  <a:cubicBezTo>
                    <a:pt x="1228487" y="1661993"/>
                    <a:pt x="1225550" y="1659467"/>
                    <a:pt x="1222375" y="1657350"/>
                  </a:cubicBezTo>
                  <a:cubicBezTo>
                    <a:pt x="1212312" y="1642256"/>
                    <a:pt x="1219645" y="1649032"/>
                    <a:pt x="1196975" y="1641475"/>
                  </a:cubicBezTo>
                  <a:lnTo>
                    <a:pt x="1187450" y="1638300"/>
                  </a:lnTo>
                  <a:cubicBezTo>
                    <a:pt x="1185333" y="1635125"/>
                    <a:pt x="1183798" y="1631473"/>
                    <a:pt x="1181100" y="1628775"/>
                  </a:cubicBezTo>
                  <a:cubicBezTo>
                    <a:pt x="1168135" y="1615810"/>
                    <a:pt x="1167871" y="1630362"/>
                    <a:pt x="1158875" y="1603375"/>
                  </a:cubicBezTo>
                  <a:cubicBezTo>
                    <a:pt x="1147296" y="1568637"/>
                    <a:pt x="1165763" y="1621254"/>
                    <a:pt x="1149350" y="1584325"/>
                  </a:cubicBezTo>
                  <a:cubicBezTo>
                    <a:pt x="1131823" y="1544890"/>
                    <a:pt x="1156705" y="1585832"/>
                    <a:pt x="1130300" y="1546225"/>
                  </a:cubicBezTo>
                  <a:cubicBezTo>
                    <a:pt x="1127404" y="1541882"/>
                    <a:pt x="1117379" y="1526461"/>
                    <a:pt x="1114425" y="1524000"/>
                  </a:cubicBezTo>
                  <a:cubicBezTo>
                    <a:pt x="1111854" y="1521857"/>
                    <a:pt x="1107893" y="1522322"/>
                    <a:pt x="1104900" y="1520825"/>
                  </a:cubicBezTo>
                  <a:cubicBezTo>
                    <a:pt x="1101487" y="1519118"/>
                    <a:pt x="1098788" y="1516182"/>
                    <a:pt x="1095375" y="1514475"/>
                  </a:cubicBezTo>
                  <a:cubicBezTo>
                    <a:pt x="1083933" y="1508754"/>
                    <a:pt x="1063206" y="1509036"/>
                    <a:pt x="1054100" y="1508125"/>
                  </a:cubicBezTo>
                  <a:cubicBezTo>
                    <a:pt x="1050925" y="1507067"/>
                    <a:pt x="1046942" y="1507317"/>
                    <a:pt x="1044575" y="1504950"/>
                  </a:cubicBezTo>
                  <a:cubicBezTo>
                    <a:pt x="1037656" y="1498031"/>
                    <a:pt x="1032405" y="1481961"/>
                    <a:pt x="1022350" y="1476375"/>
                  </a:cubicBezTo>
                  <a:cubicBezTo>
                    <a:pt x="1016499" y="1473124"/>
                    <a:pt x="1009650" y="1472142"/>
                    <a:pt x="1003300" y="1470025"/>
                  </a:cubicBezTo>
                  <a:lnTo>
                    <a:pt x="993775" y="1466850"/>
                  </a:lnTo>
                  <a:cubicBezTo>
                    <a:pt x="991658" y="1463675"/>
                    <a:pt x="990123" y="1460023"/>
                    <a:pt x="987425" y="1457325"/>
                  </a:cubicBezTo>
                  <a:cubicBezTo>
                    <a:pt x="980116" y="1450016"/>
                    <a:pt x="974916" y="1450229"/>
                    <a:pt x="965200" y="1447800"/>
                  </a:cubicBezTo>
                  <a:cubicBezTo>
                    <a:pt x="949023" y="1437015"/>
                    <a:pt x="947360" y="1439434"/>
                    <a:pt x="939800" y="1425575"/>
                  </a:cubicBezTo>
                  <a:cubicBezTo>
                    <a:pt x="935267" y="1417265"/>
                    <a:pt x="930093" y="1409155"/>
                    <a:pt x="927100" y="1400175"/>
                  </a:cubicBezTo>
                  <a:cubicBezTo>
                    <a:pt x="924983" y="1393825"/>
                    <a:pt x="926319" y="1384838"/>
                    <a:pt x="920750" y="1381125"/>
                  </a:cubicBezTo>
                  <a:lnTo>
                    <a:pt x="911225" y="1374775"/>
                  </a:lnTo>
                  <a:cubicBezTo>
                    <a:pt x="910167" y="1371600"/>
                    <a:pt x="909906" y="1368035"/>
                    <a:pt x="908050" y="1365250"/>
                  </a:cubicBezTo>
                  <a:cubicBezTo>
                    <a:pt x="899113" y="1351844"/>
                    <a:pt x="892090" y="1355640"/>
                    <a:pt x="879475" y="1343025"/>
                  </a:cubicBezTo>
                  <a:lnTo>
                    <a:pt x="869950" y="1333500"/>
                  </a:lnTo>
                  <a:cubicBezTo>
                    <a:pt x="862337" y="1310662"/>
                    <a:pt x="871573" y="1339182"/>
                    <a:pt x="863600" y="1311275"/>
                  </a:cubicBezTo>
                  <a:cubicBezTo>
                    <a:pt x="862681" y="1308057"/>
                    <a:pt x="862281" y="1304535"/>
                    <a:pt x="860425" y="1301750"/>
                  </a:cubicBezTo>
                  <a:cubicBezTo>
                    <a:pt x="857934" y="1298014"/>
                    <a:pt x="853775" y="1295674"/>
                    <a:pt x="850900" y="1292225"/>
                  </a:cubicBezTo>
                  <a:cubicBezTo>
                    <a:pt x="839853" y="1278968"/>
                    <a:pt x="850662" y="1284737"/>
                    <a:pt x="835025" y="1279525"/>
                  </a:cubicBezTo>
                  <a:lnTo>
                    <a:pt x="828675" y="1260475"/>
                  </a:lnTo>
                  <a:cubicBezTo>
                    <a:pt x="825879" y="1252088"/>
                    <a:pt x="820988" y="1234629"/>
                    <a:pt x="812800" y="1231900"/>
                  </a:cubicBezTo>
                  <a:lnTo>
                    <a:pt x="803275" y="1228725"/>
                  </a:lnTo>
                  <a:cubicBezTo>
                    <a:pt x="801158" y="1225550"/>
                    <a:pt x="799623" y="1221898"/>
                    <a:pt x="796925" y="1219200"/>
                  </a:cubicBezTo>
                  <a:cubicBezTo>
                    <a:pt x="794227" y="1216502"/>
                    <a:pt x="789913" y="1215722"/>
                    <a:pt x="787400" y="1212850"/>
                  </a:cubicBezTo>
                  <a:cubicBezTo>
                    <a:pt x="782374" y="1207107"/>
                    <a:pt x="778933" y="1200150"/>
                    <a:pt x="774700" y="1193800"/>
                  </a:cubicBezTo>
                  <a:cubicBezTo>
                    <a:pt x="772583" y="1190625"/>
                    <a:pt x="769557" y="1187895"/>
                    <a:pt x="768350" y="1184275"/>
                  </a:cubicBezTo>
                  <a:cubicBezTo>
                    <a:pt x="767292" y="1181100"/>
                    <a:pt x="766672" y="1177743"/>
                    <a:pt x="765175" y="1174750"/>
                  </a:cubicBezTo>
                  <a:cubicBezTo>
                    <a:pt x="760755" y="1165909"/>
                    <a:pt x="756322" y="1162722"/>
                    <a:pt x="749300" y="1155700"/>
                  </a:cubicBezTo>
                  <a:cubicBezTo>
                    <a:pt x="748242" y="1152525"/>
                    <a:pt x="748216" y="1148788"/>
                    <a:pt x="746125" y="1146175"/>
                  </a:cubicBezTo>
                  <a:cubicBezTo>
                    <a:pt x="741649" y="1140580"/>
                    <a:pt x="733350" y="1138742"/>
                    <a:pt x="727075" y="1136650"/>
                  </a:cubicBezTo>
                  <a:cubicBezTo>
                    <a:pt x="726880" y="1136682"/>
                    <a:pt x="702614" y="1139709"/>
                    <a:pt x="698500" y="1143000"/>
                  </a:cubicBezTo>
                  <a:cubicBezTo>
                    <a:pt x="689269" y="1150385"/>
                    <a:pt x="691898" y="1162428"/>
                    <a:pt x="685800" y="1171575"/>
                  </a:cubicBezTo>
                  <a:cubicBezTo>
                    <a:pt x="675737" y="1186669"/>
                    <a:pt x="680657" y="1177480"/>
                    <a:pt x="673100" y="1200150"/>
                  </a:cubicBezTo>
                  <a:cubicBezTo>
                    <a:pt x="672042" y="1203325"/>
                    <a:pt x="672710" y="1207819"/>
                    <a:pt x="669925" y="1209675"/>
                  </a:cubicBezTo>
                  <a:lnTo>
                    <a:pt x="660400" y="1216025"/>
                  </a:lnTo>
                  <a:lnTo>
                    <a:pt x="631825" y="1196975"/>
                  </a:lnTo>
                  <a:lnTo>
                    <a:pt x="622300" y="1190625"/>
                  </a:lnTo>
                  <a:lnTo>
                    <a:pt x="612775" y="1184275"/>
                  </a:lnTo>
                  <a:cubicBezTo>
                    <a:pt x="594577" y="1156978"/>
                    <a:pt x="618808" y="1189102"/>
                    <a:pt x="596900" y="1171575"/>
                  </a:cubicBezTo>
                  <a:cubicBezTo>
                    <a:pt x="593920" y="1169191"/>
                    <a:pt x="593248" y="1164748"/>
                    <a:pt x="590550" y="1162050"/>
                  </a:cubicBezTo>
                  <a:cubicBezTo>
                    <a:pt x="587852" y="1159352"/>
                    <a:pt x="583956" y="1158143"/>
                    <a:pt x="581025" y="1155700"/>
                  </a:cubicBezTo>
                  <a:cubicBezTo>
                    <a:pt x="571858" y="1148060"/>
                    <a:pt x="571394" y="1146016"/>
                    <a:pt x="565150" y="1136650"/>
                  </a:cubicBezTo>
                  <a:cubicBezTo>
                    <a:pt x="563664" y="1124765"/>
                    <a:pt x="562157" y="1107682"/>
                    <a:pt x="558800" y="1095375"/>
                  </a:cubicBezTo>
                  <a:cubicBezTo>
                    <a:pt x="557039" y="1088917"/>
                    <a:pt x="552450" y="1076325"/>
                    <a:pt x="552450" y="1076325"/>
                  </a:cubicBezTo>
                  <a:lnTo>
                    <a:pt x="565150" y="1057275"/>
                  </a:lnTo>
                  <a:cubicBezTo>
                    <a:pt x="567267" y="1054100"/>
                    <a:pt x="570293" y="1051370"/>
                    <a:pt x="571500" y="1047750"/>
                  </a:cubicBezTo>
                  <a:cubicBezTo>
                    <a:pt x="572558" y="1044575"/>
                    <a:pt x="572819" y="1041010"/>
                    <a:pt x="574675" y="1038225"/>
                  </a:cubicBezTo>
                  <a:cubicBezTo>
                    <a:pt x="588719" y="1017159"/>
                    <a:pt x="580162" y="1039950"/>
                    <a:pt x="590550" y="1019175"/>
                  </a:cubicBezTo>
                  <a:cubicBezTo>
                    <a:pt x="603695" y="992885"/>
                    <a:pt x="581877" y="1027422"/>
                    <a:pt x="600075" y="1000125"/>
                  </a:cubicBezTo>
                  <a:cubicBezTo>
                    <a:pt x="601850" y="993026"/>
                    <a:pt x="606508" y="973013"/>
                    <a:pt x="609600" y="968375"/>
                  </a:cubicBezTo>
                  <a:cubicBezTo>
                    <a:pt x="617806" y="956065"/>
                    <a:pt x="614743" y="962470"/>
                    <a:pt x="619125" y="949325"/>
                  </a:cubicBezTo>
                  <a:cubicBezTo>
                    <a:pt x="618067" y="941917"/>
                    <a:pt x="620544" y="933007"/>
                    <a:pt x="615950" y="927100"/>
                  </a:cubicBezTo>
                  <a:cubicBezTo>
                    <a:pt x="611841" y="921816"/>
                    <a:pt x="596900" y="920750"/>
                    <a:pt x="596900" y="920750"/>
                  </a:cubicBezTo>
                  <a:cubicBezTo>
                    <a:pt x="586317" y="921808"/>
                    <a:pt x="575704" y="922606"/>
                    <a:pt x="565150" y="923925"/>
                  </a:cubicBezTo>
                  <a:cubicBezTo>
                    <a:pt x="558646" y="924738"/>
                    <a:pt x="543968" y="926578"/>
                    <a:pt x="536575" y="930275"/>
                  </a:cubicBezTo>
                  <a:cubicBezTo>
                    <a:pt x="533162" y="931982"/>
                    <a:pt x="530225" y="934508"/>
                    <a:pt x="527050" y="936625"/>
                  </a:cubicBezTo>
                  <a:cubicBezTo>
                    <a:pt x="518583" y="935567"/>
                    <a:pt x="509572" y="936619"/>
                    <a:pt x="501650" y="933450"/>
                  </a:cubicBezTo>
                  <a:cubicBezTo>
                    <a:pt x="498107" y="932033"/>
                    <a:pt x="497007" y="927338"/>
                    <a:pt x="495300" y="923925"/>
                  </a:cubicBezTo>
                  <a:cubicBezTo>
                    <a:pt x="491022" y="915369"/>
                    <a:pt x="493863" y="911952"/>
                    <a:pt x="485775" y="904875"/>
                  </a:cubicBezTo>
                  <a:cubicBezTo>
                    <a:pt x="480032" y="899849"/>
                    <a:pt x="473965" y="894588"/>
                    <a:pt x="466725" y="892175"/>
                  </a:cubicBezTo>
                  <a:lnTo>
                    <a:pt x="447675" y="885825"/>
                  </a:lnTo>
                  <a:cubicBezTo>
                    <a:pt x="434975" y="886883"/>
                    <a:pt x="422232" y="887511"/>
                    <a:pt x="409575" y="889000"/>
                  </a:cubicBezTo>
                  <a:cubicBezTo>
                    <a:pt x="404216" y="889631"/>
                    <a:pt x="399096" y="892175"/>
                    <a:pt x="393700" y="892175"/>
                  </a:cubicBezTo>
                  <a:cubicBezTo>
                    <a:pt x="369335" y="892175"/>
                    <a:pt x="345017" y="890058"/>
                    <a:pt x="320675" y="889000"/>
                  </a:cubicBezTo>
                  <a:cubicBezTo>
                    <a:pt x="281517" y="890058"/>
                    <a:pt x="242324" y="890219"/>
                    <a:pt x="203200" y="892175"/>
                  </a:cubicBezTo>
                  <a:cubicBezTo>
                    <a:pt x="199857" y="892342"/>
                    <a:pt x="196668" y="896847"/>
                    <a:pt x="193675" y="895350"/>
                  </a:cubicBezTo>
                  <a:cubicBezTo>
                    <a:pt x="190682" y="893853"/>
                    <a:pt x="192125" y="888751"/>
                    <a:pt x="190500" y="885825"/>
                  </a:cubicBezTo>
                  <a:cubicBezTo>
                    <a:pt x="186794" y="879154"/>
                    <a:pt x="180213" y="874015"/>
                    <a:pt x="177800" y="866775"/>
                  </a:cubicBezTo>
                  <a:cubicBezTo>
                    <a:pt x="161418" y="817628"/>
                    <a:pt x="180194" y="868389"/>
                    <a:pt x="165100" y="838200"/>
                  </a:cubicBezTo>
                  <a:cubicBezTo>
                    <a:pt x="163603" y="835207"/>
                    <a:pt x="163422" y="831668"/>
                    <a:pt x="161925" y="828675"/>
                  </a:cubicBezTo>
                  <a:cubicBezTo>
                    <a:pt x="160218" y="825262"/>
                    <a:pt x="157125" y="822637"/>
                    <a:pt x="155575" y="819150"/>
                  </a:cubicBezTo>
                  <a:cubicBezTo>
                    <a:pt x="152857" y="813033"/>
                    <a:pt x="152938" y="805669"/>
                    <a:pt x="149225" y="800100"/>
                  </a:cubicBezTo>
                  <a:cubicBezTo>
                    <a:pt x="147108" y="796925"/>
                    <a:pt x="144425" y="794062"/>
                    <a:pt x="142875" y="790575"/>
                  </a:cubicBezTo>
                  <a:cubicBezTo>
                    <a:pt x="140157" y="784458"/>
                    <a:pt x="138642" y="777875"/>
                    <a:pt x="136525" y="771525"/>
                  </a:cubicBezTo>
                  <a:cubicBezTo>
                    <a:pt x="133943" y="763778"/>
                    <a:pt x="133155" y="758630"/>
                    <a:pt x="127000" y="752475"/>
                  </a:cubicBezTo>
                  <a:cubicBezTo>
                    <a:pt x="124302" y="749777"/>
                    <a:pt x="120406" y="748568"/>
                    <a:pt x="117475" y="746125"/>
                  </a:cubicBezTo>
                  <a:cubicBezTo>
                    <a:pt x="108930" y="739004"/>
                    <a:pt x="108560" y="734755"/>
                    <a:pt x="98425" y="730250"/>
                  </a:cubicBezTo>
                  <a:cubicBezTo>
                    <a:pt x="92308" y="727532"/>
                    <a:pt x="85725" y="726017"/>
                    <a:pt x="79375" y="723900"/>
                  </a:cubicBezTo>
                  <a:cubicBezTo>
                    <a:pt x="65710" y="719345"/>
                    <a:pt x="73097" y="721537"/>
                    <a:pt x="57150" y="717550"/>
                  </a:cubicBezTo>
                  <a:cubicBezTo>
                    <a:pt x="58208" y="714375"/>
                    <a:pt x="60325" y="711372"/>
                    <a:pt x="60325" y="708025"/>
                  </a:cubicBezTo>
                  <a:cubicBezTo>
                    <a:pt x="60325" y="679155"/>
                    <a:pt x="59407" y="693489"/>
                    <a:pt x="50800" y="676275"/>
                  </a:cubicBezTo>
                  <a:cubicBezTo>
                    <a:pt x="49303" y="673282"/>
                    <a:pt x="49122" y="669743"/>
                    <a:pt x="47625" y="666750"/>
                  </a:cubicBezTo>
                  <a:cubicBezTo>
                    <a:pt x="45918" y="663337"/>
                    <a:pt x="42982" y="660638"/>
                    <a:pt x="41275" y="657225"/>
                  </a:cubicBezTo>
                  <a:cubicBezTo>
                    <a:pt x="39778" y="654232"/>
                    <a:pt x="38981" y="650929"/>
                    <a:pt x="38100" y="647700"/>
                  </a:cubicBezTo>
                  <a:cubicBezTo>
                    <a:pt x="35804" y="639280"/>
                    <a:pt x="34510" y="630579"/>
                    <a:pt x="31750" y="622300"/>
                  </a:cubicBezTo>
                  <a:cubicBezTo>
                    <a:pt x="29633" y="615950"/>
                    <a:pt x="30133" y="607983"/>
                    <a:pt x="25400" y="603250"/>
                  </a:cubicBezTo>
                  <a:cubicBezTo>
                    <a:pt x="22225" y="600075"/>
                    <a:pt x="18750" y="597174"/>
                    <a:pt x="15875" y="593725"/>
                  </a:cubicBezTo>
                  <a:cubicBezTo>
                    <a:pt x="7489" y="583662"/>
                    <a:pt x="7790" y="578994"/>
                    <a:pt x="3175" y="565150"/>
                  </a:cubicBezTo>
                  <a:lnTo>
                    <a:pt x="0" y="555625"/>
                  </a:lnTo>
                  <a:cubicBezTo>
                    <a:pt x="16057" y="544921"/>
                    <a:pt x="5032" y="555086"/>
                    <a:pt x="12700" y="539750"/>
                  </a:cubicBezTo>
                  <a:cubicBezTo>
                    <a:pt x="14407" y="536337"/>
                    <a:pt x="17500" y="533712"/>
                    <a:pt x="19050" y="530225"/>
                  </a:cubicBezTo>
                  <a:cubicBezTo>
                    <a:pt x="21768" y="524108"/>
                    <a:pt x="21687" y="516744"/>
                    <a:pt x="25400" y="511175"/>
                  </a:cubicBezTo>
                  <a:lnTo>
                    <a:pt x="38100" y="492125"/>
                  </a:lnTo>
                  <a:cubicBezTo>
                    <a:pt x="48163" y="477031"/>
                    <a:pt x="43243" y="486220"/>
                    <a:pt x="50800" y="463550"/>
                  </a:cubicBezTo>
                  <a:lnTo>
                    <a:pt x="53975" y="454025"/>
                  </a:lnTo>
                  <a:cubicBezTo>
                    <a:pt x="43305" y="422014"/>
                    <a:pt x="59585" y="471667"/>
                    <a:pt x="47625" y="431800"/>
                  </a:cubicBezTo>
                  <a:cubicBezTo>
                    <a:pt x="45702" y="425389"/>
                    <a:pt x="43392" y="419100"/>
                    <a:pt x="41275" y="412750"/>
                  </a:cubicBezTo>
                  <a:lnTo>
                    <a:pt x="38100" y="403225"/>
                  </a:lnTo>
                  <a:cubicBezTo>
                    <a:pt x="37042" y="400050"/>
                    <a:pt x="36781" y="396485"/>
                    <a:pt x="34925" y="393700"/>
                  </a:cubicBezTo>
                  <a:cubicBezTo>
                    <a:pt x="32808" y="390525"/>
                    <a:pt x="30282" y="387588"/>
                    <a:pt x="28575" y="384175"/>
                  </a:cubicBezTo>
                  <a:cubicBezTo>
                    <a:pt x="27078" y="381182"/>
                    <a:pt x="26897" y="377643"/>
                    <a:pt x="25400" y="374650"/>
                  </a:cubicBezTo>
                  <a:cubicBezTo>
                    <a:pt x="23693" y="371237"/>
                    <a:pt x="20600" y="368612"/>
                    <a:pt x="19050" y="365125"/>
                  </a:cubicBezTo>
                  <a:cubicBezTo>
                    <a:pt x="16332" y="359008"/>
                    <a:pt x="14817" y="352425"/>
                    <a:pt x="12700" y="346075"/>
                  </a:cubicBezTo>
                  <a:lnTo>
                    <a:pt x="9525" y="336550"/>
                  </a:lnTo>
                  <a:cubicBezTo>
                    <a:pt x="10583" y="333375"/>
                    <a:pt x="9525" y="328083"/>
                    <a:pt x="12700" y="327025"/>
                  </a:cubicBezTo>
                  <a:cubicBezTo>
                    <a:pt x="23790" y="323328"/>
                    <a:pt x="35993" y="325013"/>
                    <a:pt x="47625" y="323850"/>
                  </a:cubicBezTo>
                  <a:cubicBezTo>
                    <a:pt x="57161" y="322896"/>
                    <a:pt x="66675" y="321733"/>
                    <a:pt x="76200" y="320675"/>
                  </a:cubicBezTo>
                  <a:cubicBezTo>
                    <a:pt x="83517" y="321894"/>
                    <a:pt x="96959" y="323117"/>
                    <a:pt x="104775" y="327025"/>
                  </a:cubicBezTo>
                  <a:cubicBezTo>
                    <a:pt x="108188" y="328732"/>
                    <a:pt x="110813" y="331825"/>
                    <a:pt x="114300" y="333375"/>
                  </a:cubicBezTo>
                  <a:cubicBezTo>
                    <a:pt x="120417" y="336093"/>
                    <a:pt x="127781" y="336012"/>
                    <a:pt x="133350" y="339725"/>
                  </a:cubicBezTo>
                  <a:lnTo>
                    <a:pt x="152400" y="352425"/>
                  </a:lnTo>
                  <a:cubicBezTo>
                    <a:pt x="155575" y="354542"/>
                    <a:pt x="158305" y="357568"/>
                    <a:pt x="161925" y="358775"/>
                  </a:cubicBezTo>
                  <a:cubicBezTo>
                    <a:pt x="175590" y="363330"/>
                    <a:pt x="168203" y="361138"/>
                    <a:pt x="184150" y="365125"/>
                  </a:cubicBezTo>
                  <a:cubicBezTo>
                    <a:pt x="198281" y="363555"/>
                    <a:pt x="215900" y="370352"/>
                    <a:pt x="215900" y="352425"/>
                  </a:cubicBezTo>
                  <a:cubicBezTo>
                    <a:pt x="215900" y="349078"/>
                    <a:pt x="213783" y="346075"/>
                    <a:pt x="212725" y="342900"/>
                  </a:cubicBezTo>
                  <a:cubicBezTo>
                    <a:pt x="217213" y="320461"/>
                    <a:pt x="214193" y="332145"/>
                    <a:pt x="222250" y="307975"/>
                  </a:cubicBezTo>
                  <a:cubicBezTo>
                    <a:pt x="223308" y="304800"/>
                    <a:pt x="223569" y="301235"/>
                    <a:pt x="225425" y="298450"/>
                  </a:cubicBezTo>
                  <a:cubicBezTo>
                    <a:pt x="227542" y="295275"/>
                    <a:pt x="230068" y="292338"/>
                    <a:pt x="231775" y="288925"/>
                  </a:cubicBezTo>
                  <a:cubicBezTo>
                    <a:pt x="233272" y="285932"/>
                    <a:pt x="233094" y="282185"/>
                    <a:pt x="234950" y="279400"/>
                  </a:cubicBezTo>
                  <a:cubicBezTo>
                    <a:pt x="237441" y="275664"/>
                    <a:pt x="240931" y="272632"/>
                    <a:pt x="244475" y="269875"/>
                  </a:cubicBezTo>
                  <a:cubicBezTo>
                    <a:pt x="250499" y="265190"/>
                    <a:pt x="263525" y="257175"/>
                    <a:pt x="263525" y="257175"/>
                  </a:cubicBezTo>
                  <a:cubicBezTo>
                    <a:pt x="267284" y="257645"/>
                    <a:pt x="305972" y="262330"/>
                    <a:pt x="311150" y="263525"/>
                  </a:cubicBezTo>
                  <a:cubicBezTo>
                    <a:pt x="317672" y="265030"/>
                    <a:pt x="323636" y="268562"/>
                    <a:pt x="330200" y="269875"/>
                  </a:cubicBezTo>
                  <a:cubicBezTo>
                    <a:pt x="349357" y="273706"/>
                    <a:pt x="340955" y="271343"/>
                    <a:pt x="355600" y="276225"/>
                  </a:cubicBezTo>
                  <a:cubicBezTo>
                    <a:pt x="358775" y="279400"/>
                    <a:pt x="362634" y="282014"/>
                    <a:pt x="365125" y="285750"/>
                  </a:cubicBezTo>
                  <a:cubicBezTo>
                    <a:pt x="366981" y="288535"/>
                    <a:pt x="366209" y="292662"/>
                    <a:pt x="368300" y="295275"/>
                  </a:cubicBezTo>
                  <a:cubicBezTo>
                    <a:pt x="373789" y="302136"/>
                    <a:pt x="391054" y="306035"/>
                    <a:pt x="396875" y="307975"/>
                  </a:cubicBezTo>
                  <a:cubicBezTo>
                    <a:pt x="400050" y="309033"/>
                    <a:pt x="403615" y="309294"/>
                    <a:pt x="406400" y="311150"/>
                  </a:cubicBezTo>
                  <a:cubicBezTo>
                    <a:pt x="412945" y="315513"/>
                    <a:pt x="417361" y="319664"/>
                    <a:pt x="425450" y="320675"/>
                  </a:cubicBezTo>
                  <a:cubicBezTo>
                    <a:pt x="439142" y="322387"/>
                    <a:pt x="452967" y="322792"/>
                    <a:pt x="466725" y="323850"/>
                  </a:cubicBezTo>
                  <a:cubicBezTo>
                    <a:pt x="480483" y="322792"/>
                    <a:pt x="494732" y="324466"/>
                    <a:pt x="508000" y="320675"/>
                  </a:cubicBezTo>
                  <a:cubicBezTo>
                    <a:pt x="511218" y="319756"/>
                    <a:pt x="508808" y="313517"/>
                    <a:pt x="511175" y="311150"/>
                  </a:cubicBezTo>
                  <a:cubicBezTo>
                    <a:pt x="513542" y="308783"/>
                    <a:pt x="517707" y="309472"/>
                    <a:pt x="520700" y="307975"/>
                  </a:cubicBezTo>
                  <a:cubicBezTo>
                    <a:pt x="524113" y="306268"/>
                    <a:pt x="526812" y="303332"/>
                    <a:pt x="530225" y="301625"/>
                  </a:cubicBezTo>
                  <a:cubicBezTo>
                    <a:pt x="538041" y="297717"/>
                    <a:pt x="551483" y="296494"/>
                    <a:pt x="558800" y="295275"/>
                  </a:cubicBezTo>
                  <a:cubicBezTo>
                    <a:pt x="561622" y="272697"/>
                    <a:pt x="555245" y="271653"/>
                    <a:pt x="571500" y="263525"/>
                  </a:cubicBezTo>
                  <a:cubicBezTo>
                    <a:pt x="574493" y="262028"/>
                    <a:pt x="577850" y="261408"/>
                    <a:pt x="581025" y="260350"/>
                  </a:cubicBezTo>
                  <a:cubicBezTo>
                    <a:pt x="600075" y="261408"/>
                    <a:pt x="619287" y="260827"/>
                    <a:pt x="638175" y="263525"/>
                  </a:cubicBezTo>
                  <a:cubicBezTo>
                    <a:pt x="641953" y="264065"/>
                    <a:pt x="645187" y="267003"/>
                    <a:pt x="647700" y="269875"/>
                  </a:cubicBezTo>
                  <a:cubicBezTo>
                    <a:pt x="652726" y="275618"/>
                    <a:pt x="656167" y="282575"/>
                    <a:pt x="660400" y="288925"/>
                  </a:cubicBezTo>
                  <a:cubicBezTo>
                    <a:pt x="668606" y="301235"/>
                    <a:pt x="665543" y="294830"/>
                    <a:pt x="669925" y="307975"/>
                  </a:cubicBezTo>
                  <a:cubicBezTo>
                    <a:pt x="673100" y="305858"/>
                    <a:pt x="677900" y="305112"/>
                    <a:pt x="679450" y="301625"/>
                  </a:cubicBezTo>
                  <a:cubicBezTo>
                    <a:pt x="692140" y="273073"/>
                    <a:pt x="671482" y="283114"/>
                    <a:pt x="692150" y="276225"/>
                  </a:cubicBezTo>
                  <a:cubicBezTo>
                    <a:pt x="695325" y="277283"/>
                    <a:pt x="699730" y="276677"/>
                    <a:pt x="701675" y="279400"/>
                  </a:cubicBezTo>
                  <a:cubicBezTo>
                    <a:pt x="705566" y="284847"/>
                    <a:pt x="702456" y="294737"/>
                    <a:pt x="708025" y="298450"/>
                  </a:cubicBezTo>
                  <a:lnTo>
                    <a:pt x="717550" y="304800"/>
                  </a:lnTo>
                  <a:cubicBezTo>
                    <a:pt x="720725" y="302683"/>
                    <a:pt x="723588" y="300000"/>
                    <a:pt x="727075" y="298450"/>
                  </a:cubicBezTo>
                  <a:cubicBezTo>
                    <a:pt x="733192" y="295732"/>
                    <a:pt x="746125" y="292100"/>
                    <a:pt x="746125" y="292100"/>
                  </a:cubicBezTo>
                  <a:cubicBezTo>
                    <a:pt x="753533" y="293158"/>
                    <a:pt x="761012" y="293807"/>
                    <a:pt x="768350" y="295275"/>
                  </a:cubicBezTo>
                  <a:cubicBezTo>
                    <a:pt x="771632" y="295931"/>
                    <a:pt x="774628" y="297638"/>
                    <a:pt x="777875" y="298450"/>
                  </a:cubicBezTo>
                  <a:cubicBezTo>
                    <a:pt x="783110" y="299759"/>
                    <a:pt x="788515" y="300316"/>
                    <a:pt x="793750" y="301625"/>
                  </a:cubicBezTo>
                  <a:cubicBezTo>
                    <a:pt x="796997" y="302437"/>
                    <a:pt x="799982" y="304201"/>
                    <a:pt x="803275" y="304800"/>
                  </a:cubicBezTo>
                  <a:cubicBezTo>
                    <a:pt x="811670" y="306326"/>
                    <a:pt x="820208" y="306917"/>
                    <a:pt x="828675" y="307975"/>
                  </a:cubicBezTo>
                  <a:cubicBezTo>
                    <a:pt x="831850" y="311150"/>
                    <a:pt x="834751" y="314625"/>
                    <a:pt x="838200" y="317500"/>
                  </a:cubicBezTo>
                  <a:cubicBezTo>
                    <a:pt x="841131" y="319943"/>
                    <a:pt x="845341" y="320870"/>
                    <a:pt x="847725" y="323850"/>
                  </a:cubicBezTo>
                  <a:cubicBezTo>
                    <a:pt x="860040" y="339244"/>
                    <a:pt x="839643" y="329623"/>
                    <a:pt x="860425" y="336550"/>
                  </a:cubicBezTo>
                  <a:cubicBezTo>
                    <a:pt x="862542" y="333375"/>
                    <a:pt x="864077" y="329723"/>
                    <a:pt x="866775" y="327025"/>
                  </a:cubicBezTo>
                  <a:cubicBezTo>
                    <a:pt x="869473" y="324327"/>
                    <a:pt x="873369" y="323118"/>
                    <a:pt x="876300" y="320675"/>
                  </a:cubicBezTo>
                  <a:cubicBezTo>
                    <a:pt x="879749" y="317800"/>
                    <a:pt x="882650" y="314325"/>
                    <a:pt x="885825" y="311150"/>
                  </a:cubicBezTo>
                  <a:cubicBezTo>
                    <a:pt x="886883" y="302683"/>
                    <a:pt x="887474" y="294145"/>
                    <a:pt x="889000" y="285750"/>
                  </a:cubicBezTo>
                  <a:cubicBezTo>
                    <a:pt x="889599" y="282457"/>
                    <a:pt x="889808" y="278592"/>
                    <a:pt x="892175" y="276225"/>
                  </a:cubicBezTo>
                  <a:cubicBezTo>
                    <a:pt x="894542" y="273858"/>
                    <a:pt x="898525" y="274108"/>
                    <a:pt x="901700" y="273050"/>
                  </a:cubicBezTo>
                  <a:cubicBezTo>
                    <a:pt x="910167" y="274108"/>
                    <a:pt x="918667" y="274928"/>
                    <a:pt x="927100" y="276225"/>
                  </a:cubicBezTo>
                  <a:cubicBezTo>
                    <a:pt x="932434" y="277046"/>
                    <a:pt x="937620" y="278731"/>
                    <a:pt x="942975" y="279400"/>
                  </a:cubicBezTo>
                  <a:cubicBezTo>
                    <a:pt x="954574" y="280850"/>
                    <a:pt x="966258" y="281517"/>
                    <a:pt x="977900" y="282575"/>
                  </a:cubicBezTo>
                  <a:cubicBezTo>
                    <a:pt x="991658" y="281517"/>
                    <a:pt x="1005376" y="279400"/>
                    <a:pt x="1019175" y="279400"/>
                  </a:cubicBezTo>
                  <a:cubicBezTo>
                    <a:pt x="1083768" y="279400"/>
                    <a:pt x="1074055" y="278311"/>
                    <a:pt x="1111250" y="285750"/>
                  </a:cubicBezTo>
                  <a:cubicBezTo>
                    <a:pt x="1114425" y="287867"/>
                    <a:pt x="1116963" y="291934"/>
                    <a:pt x="1120775" y="292100"/>
                  </a:cubicBezTo>
                  <a:cubicBezTo>
                    <a:pt x="1179226" y="294641"/>
                    <a:pt x="1168237" y="299617"/>
                    <a:pt x="1193800" y="282575"/>
                  </a:cubicBezTo>
                  <a:cubicBezTo>
                    <a:pt x="1196965" y="273080"/>
                    <a:pt x="1195540" y="266802"/>
                    <a:pt x="1209675" y="276225"/>
                  </a:cubicBezTo>
                  <a:cubicBezTo>
                    <a:pt x="1212850" y="278342"/>
                    <a:pt x="1214318" y="282337"/>
                    <a:pt x="1216025" y="285750"/>
                  </a:cubicBezTo>
                  <a:cubicBezTo>
                    <a:pt x="1217522" y="288743"/>
                    <a:pt x="1222193" y="293778"/>
                    <a:pt x="1219200" y="295275"/>
                  </a:cubicBezTo>
                  <a:cubicBezTo>
                    <a:pt x="1215787" y="296982"/>
                    <a:pt x="1212850" y="291042"/>
                    <a:pt x="1209675" y="288925"/>
                  </a:cubicBezTo>
                  <a:cubicBezTo>
                    <a:pt x="1207558" y="285750"/>
                    <a:pt x="1203798" y="283186"/>
                    <a:pt x="1203325" y="279400"/>
                  </a:cubicBezTo>
                  <a:cubicBezTo>
                    <a:pt x="1202675" y="274203"/>
                    <a:pt x="1206740" y="257819"/>
                    <a:pt x="1212850" y="254000"/>
                  </a:cubicBezTo>
                  <a:cubicBezTo>
                    <a:pt x="1218526" y="250452"/>
                    <a:pt x="1231900" y="247650"/>
                    <a:pt x="1231900" y="247650"/>
                  </a:cubicBezTo>
                  <a:cubicBezTo>
                    <a:pt x="1240960" y="248297"/>
                    <a:pt x="1283235" y="254468"/>
                    <a:pt x="1298575" y="247650"/>
                  </a:cubicBezTo>
                  <a:cubicBezTo>
                    <a:pt x="1302062" y="246100"/>
                    <a:pt x="1301945" y="240509"/>
                    <a:pt x="1304925" y="238125"/>
                  </a:cubicBezTo>
                  <a:cubicBezTo>
                    <a:pt x="1307538" y="236034"/>
                    <a:pt x="1311157" y="235549"/>
                    <a:pt x="1314450" y="234950"/>
                  </a:cubicBezTo>
                  <a:cubicBezTo>
                    <a:pt x="1322845" y="233424"/>
                    <a:pt x="1331383" y="232833"/>
                    <a:pt x="1339850" y="231775"/>
                  </a:cubicBezTo>
                  <a:cubicBezTo>
                    <a:pt x="1341967" y="225425"/>
                    <a:pt x="1339850" y="214842"/>
                    <a:pt x="1346200" y="212725"/>
                  </a:cubicBezTo>
                  <a:cubicBezTo>
                    <a:pt x="1375101" y="203091"/>
                    <a:pt x="1329455" y="217869"/>
                    <a:pt x="1371600" y="206375"/>
                  </a:cubicBezTo>
                  <a:cubicBezTo>
                    <a:pt x="1378058" y="204614"/>
                    <a:pt x="1385081" y="203738"/>
                    <a:pt x="1390650" y="200025"/>
                  </a:cubicBezTo>
                  <a:cubicBezTo>
                    <a:pt x="1396871" y="195878"/>
                    <a:pt x="1401895" y="191322"/>
                    <a:pt x="1409700" y="190500"/>
                  </a:cubicBezTo>
                  <a:cubicBezTo>
                    <a:pt x="1426573" y="188724"/>
                    <a:pt x="1443567" y="188383"/>
                    <a:pt x="1460500" y="187325"/>
                  </a:cubicBezTo>
                  <a:lnTo>
                    <a:pt x="1479550" y="174625"/>
                  </a:lnTo>
                  <a:cubicBezTo>
                    <a:pt x="1482725" y="172508"/>
                    <a:pt x="1485373" y="169200"/>
                    <a:pt x="1489075" y="168275"/>
                  </a:cubicBezTo>
                  <a:lnTo>
                    <a:pt x="1501775" y="165100"/>
                  </a:lnTo>
                  <a:cubicBezTo>
                    <a:pt x="1508125" y="160867"/>
                    <a:pt x="1516592" y="158750"/>
                    <a:pt x="1520825" y="152400"/>
                  </a:cubicBezTo>
                  <a:cubicBezTo>
                    <a:pt x="1522942" y="149225"/>
                    <a:pt x="1523939" y="144897"/>
                    <a:pt x="1527175" y="142875"/>
                  </a:cubicBezTo>
                  <a:cubicBezTo>
                    <a:pt x="1534083" y="138558"/>
                    <a:pt x="1550346" y="135924"/>
                    <a:pt x="1558925" y="133350"/>
                  </a:cubicBezTo>
                  <a:cubicBezTo>
                    <a:pt x="1565336" y="131427"/>
                    <a:pt x="1571625" y="129117"/>
                    <a:pt x="1577975" y="127000"/>
                  </a:cubicBezTo>
                  <a:cubicBezTo>
                    <a:pt x="1581150" y="125942"/>
                    <a:pt x="1584715" y="125681"/>
                    <a:pt x="1587500" y="123825"/>
                  </a:cubicBezTo>
                  <a:lnTo>
                    <a:pt x="1597025" y="117475"/>
                  </a:lnTo>
                  <a:cubicBezTo>
                    <a:pt x="1615223" y="90178"/>
                    <a:pt x="1593405" y="124715"/>
                    <a:pt x="1606550" y="98425"/>
                  </a:cubicBezTo>
                  <a:cubicBezTo>
                    <a:pt x="1608257" y="95012"/>
                    <a:pt x="1610783" y="92075"/>
                    <a:pt x="1612900" y="88900"/>
                  </a:cubicBezTo>
                  <a:cubicBezTo>
                    <a:pt x="1613958" y="84667"/>
                    <a:pt x="1613202" y="79484"/>
                    <a:pt x="1616075" y="76200"/>
                  </a:cubicBezTo>
                  <a:cubicBezTo>
                    <a:pt x="1621101" y="70457"/>
                    <a:pt x="1635125" y="63500"/>
                    <a:pt x="1635125" y="63500"/>
                  </a:cubicBezTo>
                  <a:cubicBezTo>
                    <a:pt x="1637242" y="60325"/>
                    <a:pt x="1638239" y="55997"/>
                    <a:pt x="1641475" y="53975"/>
                  </a:cubicBezTo>
                  <a:cubicBezTo>
                    <a:pt x="1647151" y="50427"/>
                    <a:pt x="1653961" y="48938"/>
                    <a:pt x="1660525" y="47625"/>
                  </a:cubicBezTo>
                  <a:cubicBezTo>
                    <a:pt x="1697182" y="40294"/>
                    <a:pt x="1671010" y="44719"/>
                    <a:pt x="1739900" y="41275"/>
                  </a:cubicBezTo>
                  <a:cubicBezTo>
                    <a:pt x="1771684" y="33329"/>
                    <a:pt x="1739074" y="45276"/>
                    <a:pt x="1755775" y="28575"/>
                  </a:cubicBezTo>
                  <a:cubicBezTo>
                    <a:pt x="1758142" y="26208"/>
                    <a:pt x="1762374" y="27025"/>
                    <a:pt x="1765300" y="25400"/>
                  </a:cubicBezTo>
                  <a:cubicBezTo>
                    <a:pt x="1771971" y="21694"/>
                    <a:pt x="1777110" y="15113"/>
                    <a:pt x="1784350" y="12700"/>
                  </a:cubicBezTo>
                  <a:cubicBezTo>
                    <a:pt x="1808291" y="4720"/>
                    <a:pt x="1778781" y="15485"/>
                    <a:pt x="1803400" y="3175"/>
                  </a:cubicBezTo>
                  <a:cubicBezTo>
                    <a:pt x="1806393" y="1678"/>
                    <a:pt x="1809750" y="1058"/>
                    <a:pt x="1812925" y="0"/>
                  </a:cubicBezTo>
                  <a:cubicBezTo>
                    <a:pt x="1817158" y="1058"/>
                    <a:pt x="1821445" y="1921"/>
                    <a:pt x="1825625" y="3175"/>
                  </a:cubicBezTo>
                  <a:cubicBezTo>
                    <a:pt x="1832036" y="5098"/>
                    <a:pt x="1844675" y="9525"/>
                    <a:pt x="1844675" y="9525"/>
                  </a:cubicBezTo>
                  <a:cubicBezTo>
                    <a:pt x="1846940" y="16319"/>
                    <a:pt x="1848407" y="23506"/>
                    <a:pt x="1854200" y="28575"/>
                  </a:cubicBezTo>
                  <a:cubicBezTo>
                    <a:pt x="1859943" y="33601"/>
                    <a:pt x="1867854" y="35879"/>
                    <a:pt x="1873250" y="41275"/>
                  </a:cubicBezTo>
                  <a:cubicBezTo>
                    <a:pt x="1884789" y="52814"/>
                    <a:pt x="1881219" y="50142"/>
                    <a:pt x="1895475" y="60325"/>
                  </a:cubicBezTo>
                  <a:cubicBezTo>
                    <a:pt x="1898580" y="62543"/>
                    <a:pt x="1901587" y="64968"/>
                    <a:pt x="1905000" y="66675"/>
                  </a:cubicBezTo>
                  <a:cubicBezTo>
                    <a:pt x="1907993" y="68172"/>
                    <a:pt x="1911278" y="69038"/>
                    <a:pt x="1914525" y="69850"/>
                  </a:cubicBezTo>
                  <a:cubicBezTo>
                    <a:pt x="1938367" y="75811"/>
                    <a:pt x="1952272" y="74392"/>
                    <a:pt x="1981200" y="76200"/>
                  </a:cubicBezTo>
                  <a:cubicBezTo>
                    <a:pt x="1983317" y="79375"/>
                    <a:pt x="1985843" y="82312"/>
                    <a:pt x="1987550" y="85725"/>
                  </a:cubicBezTo>
                  <a:cubicBezTo>
                    <a:pt x="1989047" y="88718"/>
                    <a:pt x="1988634" y="92637"/>
                    <a:pt x="1990725" y="95250"/>
                  </a:cubicBezTo>
                  <a:cubicBezTo>
                    <a:pt x="1993109" y="98230"/>
                    <a:pt x="1997075" y="99483"/>
                    <a:pt x="2000250" y="101600"/>
                  </a:cubicBezTo>
                  <a:cubicBezTo>
                    <a:pt x="2002367" y="104775"/>
                    <a:pt x="2006283" y="107322"/>
                    <a:pt x="2006600" y="111125"/>
                  </a:cubicBezTo>
                  <a:cubicBezTo>
                    <a:pt x="2008018" y="128139"/>
                    <a:pt x="2004723" y="135807"/>
                    <a:pt x="2000250" y="149225"/>
                  </a:cubicBezTo>
                  <a:cubicBezTo>
                    <a:pt x="2001308" y="152400"/>
                    <a:pt x="2000702" y="156805"/>
                    <a:pt x="2003425" y="158750"/>
                  </a:cubicBezTo>
                  <a:cubicBezTo>
                    <a:pt x="2008872" y="162641"/>
                    <a:pt x="2016125" y="162983"/>
                    <a:pt x="2022475" y="165100"/>
                  </a:cubicBezTo>
                  <a:cubicBezTo>
                    <a:pt x="2035620" y="169482"/>
                    <a:pt x="2029215" y="166419"/>
                    <a:pt x="2041525" y="174625"/>
                  </a:cubicBezTo>
                  <a:cubicBezTo>
                    <a:pt x="2043736" y="177942"/>
                    <a:pt x="2051926" y="188417"/>
                    <a:pt x="2051050" y="193675"/>
                  </a:cubicBezTo>
                  <a:cubicBezTo>
                    <a:pt x="2050423" y="197439"/>
                    <a:pt x="2046817" y="200025"/>
                    <a:pt x="2044700" y="203200"/>
                  </a:cubicBezTo>
                  <a:cubicBezTo>
                    <a:pt x="2046089" y="212926"/>
                    <a:pt x="2044909" y="227498"/>
                    <a:pt x="2054225" y="234950"/>
                  </a:cubicBezTo>
                  <a:cubicBezTo>
                    <a:pt x="2056838" y="237041"/>
                    <a:pt x="2060575" y="237067"/>
                    <a:pt x="2063750" y="238125"/>
                  </a:cubicBezTo>
                  <a:cubicBezTo>
                    <a:pt x="2091577" y="265952"/>
                    <a:pt x="2056278" y="231898"/>
                    <a:pt x="2082800" y="254000"/>
                  </a:cubicBezTo>
                  <a:cubicBezTo>
                    <a:pt x="2086376" y="256980"/>
                    <a:pt x="2095938" y="268890"/>
                    <a:pt x="2101850" y="269875"/>
                  </a:cubicBezTo>
                  <a:cubicBezTo>
                    <a:pt x="2117544" y="272491"/>
                    <a:pt x="2133600" y="271992"/>
                    <a:pt x="2149475" y="273050"/>
                  </a:cubicBezTo>
                  <a:cubicBezTo>
                    <a:pt x="2153708" y="279400"/>
                    <a:pt x="2161590" y="284491"/>
                    <a:pt x="2162175" y="292100"/>
                  </a:cubicBezTo>
                  <a:cubicBezTo>
                    <a:pt x="2163233" y="305858"/>
                    <a:pt x="2163638" y="319683"/>
                    <a:pt x="2165350" y="333375"/>
                  </a:cubicBezTo>
                  <a:cubicBezTo>
                    <a:pt x="2165765" y="336696"/>
                    <a:pt x="2166158" y="340533"/>
                    <a:pt x="2168525" y="342900"/>
                  </a:cubicBezTo>
                  <a:cubicBezTo>
                    <a:pt x="2171872" y="346247"/>
                    <a:pt x="2177166" y="346815"/>
                    <a:pt x="2181225" y="349250"/>
                  </a:cubicBezTo>
                  <a:cubicBezTo>
                    <a:pt x="2187769" y="353177"/>
                    <a:pt x="2193035" y="359537"/>
                    <a:pt x="2200275" y="361950"/>
                  </a:cubicBezTo>
                  <a:cubicBezTo>
                    <a:pt x="2203450" y="363008"/>
                    <a:pt x="2206874" y="363500"/>
                    <a:pt x="2209800" y="365125"/>
                  </a:cubicBezTo>
                  <a:cubicBezTo>
                    <a:pt x="2216471" y="368831"/>
                    <a:pt x="2221610" y="375412"/>
                    <a:pt x="2228850" y="377825"/>
                  </a:cubicBezTo>
                  <a:lnTo>
                    <a:pt x="2247900" y="384175"/>
                  </a:lnTo>
                  <a:cubicBezTo>
                    <a:pt x="2251075" y="385233"/>
                    <a:pt x="2254178" y="386538"/>
                    <a:pt x="2257425" y="387350"/>
                  </a:cubicBezTo>
                  <a:lnTo>
                    <a:pt x="2270125" y="390525"/>
                  </a:lnTo>
                  <a:cubicBezTo>
                    <a:pt x="2273300" y="392642"/>
                    <a:pt x="2276237" y="395168"/>
                    <a:pt x="2279650" y="396875"/>
                  </a:cubicBezTo>
                  <a:cubicBezTo>
                    <a:pt x="2282643" y="398372"/>
                    <a:pt x="2286390" y="398194"/>
                    <a:pt x="2289175" y="400050"/>
                  </a:cubicBezTo>
                  <a:cubicBezTo>
                    <a:pt x="2292911" y="402541"/>
                    <a:pt x="2295251" y="406700"/>
                    <a:pt x="2298700" y="409575"/>
                  </a:cubicBezTo>
                  <a:cubicBezTo>
                    <a:pt x="2301631" y="412018"/>
                    <a:pt x="2305050" y="413808"/>
                    <a:pt x="2308225" y="415925"/>
                  </a:cubicBezTo>
                  <a:cubicBezTo>
                    <a:pt x="2317750" y="414867"/>
                    <a:pt x="2327402" y="414630"/>
                    <a:pt x="2336800" y="412750"/>
                  </a:cubicBezTo>
                  <a:cubicBezTo>
                    <a:pt x="2343364" y="411437"/>
                    <a:pt x="2349500" y="408517"/>
                    <a:pt x="2355850" y="406400"/>
                  </a:cubicBezTo>
                  <a:lnTo>
                    <a:pt x="2365375" y="403225"/>
                  </a:lnTo>
                  <a:cubicBezTo>
                    <a:pt x="2374900" y="404283"/>
                    <a:pt x="2384497" y="404824"/>
                    <a:pt x="2393950" y="406400"/>
                  </a:cubicBezTo>
                  <a:cubicBezTo>
                    <a:pt x="2397251" y="406950"/>
                    <a:pt x="2400167" y="409066"/>
                    <a:pt x="2403475" y="409575"/>
                  </a:cubicBezTo>
                  <a:cubicBezTo>
                    <a:pt x="2413987" y="411192"/>
                    <a:pt x="2424642" y="411692"/>
                    <a:pt x="2435225" y="412750"/>
                  </a:cubicBezTo>
                  <a:lnTo>
                    <a:pt x="2463800" y="422275"/>
                  </a:lnTo>
                  <a:cubicBezTo>
                    <a:pt x="2466975" y="423333"/>
                    <a:pt x="2470540" y="423594"/>
                    <a:pt x="2473325" y="425450"/>
                  </a:cubicBezTo>
                  <a:cubicBezTo>
                    <a:pt x="2479675" y="429683"/>
                    <a:pt x="2485135" y="435737"/>
                    <a:pt x="2492375" y="438150"/>
                  </a:cubicBezTo>
                  <a:lnTo>
                    <a:pt x="2511425" y="444500"/>
                  </a:lnTo>
                  <a:cubicBezTo>
                    <a:pt x="2514600" y="445558"/>
                    <a:pt x="2518165" y="445819"/>
                    <a:pt x="2520950" y="447675"/>
                  </a:cubicBezTo>
                  <a:lnTo>
                    <a:pt x="2540000" y="460375"/>
                  </a:lnTo>
                  <a:cubicBezTo>
                    <a:pt x="2550406" y="467312"/>
                    <a:pt x="2571750" y="478896"/>
                    <a:pt x="2574925" y="485775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5" name="qvemo qarTli"/>
            <p:cNvSpPr/>
            <p:nvPr/>
          </p:nvSpPr>
          <p:spPr>
            <a:xfrm>
              <a:off x="14508128" y="6218395"/>
              <a:ext cx="3043227" cy="1775988"/>
            </a:xfrm>
            <a:custGeom>
              <a:avLst/>
              <a:gdLst>
                <a:gd name="connsiteX0" fmla="*/ 1885389 w 3028389"/>
                <a:gd name="connsiteY0" fmla="*/ 392206 h 1801345"/>
                <a:gd name="connsiteX1" fmla="*/ 1893794 w 3028389"/>
                <a:gd name="connsiteY1" fmla="*/ 406213 h 1801345"/>
                <a:gd name="connsiteX2" fmla="*/ 1902198 w 3028389"/>
                <a:gd name="connsiteY2" fmla="*/ 409015 h 1801345"/>
                <a:gd name="connsiteX3" fmla="*/ 1910603 w 3028389"/>
                <a:gd name="connsiteY3" fmla="*/ 414617 h 1801345"/>
                <a:gd name="connsiteX4" fmla="*/ 1927411 w 3028389"/>
                <a:gd name="connsiteY4" fmla="*/ 420220 h 1801345"/>
                <a:gd name="connsiteX5" fmla="*/ 1938617 w 3028389"/>
                <a:gd name="connsiteY5" fmla="*/ 437029 h 1801345"/>
                <a:gd name="connsiteX6" fmla="*/ 1949823 w 3028389"/>
                <a:gd name="connsiteY6" fmla="*/ 462242 h 1801345"/>
                <a:gd name="connsiteX7" fmla="*/ 1958228 w 3028389"/>
                <a:gd name="connsiteY7" fmla="*/ 465044 h 1801345"/>
                <a:gd name="connsiteX8" fmla="*/ 1983441 w 3028389"/>
                <a:gd name="connsiteY8" fmla="*/ 467845 h 1801345"/>
                <a:gd name="connsiteX9" fmla="*/ 1991845 w 3028389"/>
                <a:gd name="connsiteY9" fmla="*/ 473448 h 1801345"/>
                <a:gd name="connsiteX10" fmla="*/ 2003051 w 3028389"/>
                <a:gd name="connsiteY10" fmla="*/ 487456 h 1801345"/>
                <a:gd name="connsiteX11" fmla="*/ 2005853 w 3028389"/>
                <a:gd name="connsiteY11" fmla="*/ 495860 h 1801345"/>
                <a:gd name="connsiteX12" fmla="*/ 2033867 w 3028389"/>
                <a:gd name="connsiteY12" fmla="*/ 523875 h 1801345"/>
                <a:gd name="connsiteX13" fmla="*/ 2042272 w 3028389"/>
                <a:gd name="connsiteY13" fmla="*/ 529478 h 1801345"/>
                <a:gd name="connsiteX14" fmla="*/ 2050676 w 3028389"/>
                <a:gd name="connsiteY14" fmla="*/ 535081 h 1801345"/>
                <a:gd name="connsiteX15" fmla="*/ 2067485 w 3028389"/>
                <a:gd name="connsiteY15" fmla="*/ 537882 h 1801345"/>
                <a:gd name="connsiteX16" fmla="*/ 2075889 w 3028389"/>
                <a:gd name="connsiteY16" fmla="*/ 543485 h 1801345"/>
                <a:gd name="connsiteX17" fmla="*/ 2087095 w 3028389"/>
                <a:gd name="connsiteY17" fmla="*/ 554691 h 1801345"/>
                <a:gd name="connsiteX18" fmla="*/ 2103904 w 3028389"/>
                <a:gd name="connsiteY18" fmla="*/ 549088 h 1801345"/>
                <a:gd name="connsiteX19" fmla="*/ 2112309 w 3028389"/>
                <a:gd name="connsiteY19" fmla="*/ 546287 h 1801345"/>
                <a:gd name="connsiteX20" fmla="*/ 2137522 w 3028389"/>
                <a:gd name="connsiteY20" fmla="*/ 543485 h 1801345"/>
                <a:gd name="connsiteX21" fmla="*/ 2224367 w 3028389"/>
                <a:gd name="connsiteY21" fmla="*/ 551890 h 1801345"/>
                <a:gd name="connsiteX22" fmla="*/ 2232772 w 3028389"/>
                <a:gd name="connsiteY22" fmla="*/ 554691 h 1801345"/>
                <a:gd name="connsiteX23" fmla="*/ 2241176 w 3028389"/>
                <a:gd name="connsiteY23" fmla="*/ 560294 h 1801345"/>
                <a:gd name="connsiteX24" fmla="*/ 2243978 w 3028389"/>
                <a:gd name="connsiteY24" fmla="*/ 568698 h 1801345"/>
                <a:gd name="connsiteX25" fmla="*/ 2246779 w 3028389"/>
                <a:gd name="connsiteY25" fmla="*/ 588309 h 1801345"/>
                <a:gd name="connsiteX26" fmla="*/ 2255184 w 3028389"/>
                <a:gd name="connsiteY26" fmla="*/ 619125 h 1801345"/>
                <a:gd name="connsiteX27" fmla="*/ 2263588 w 3028389"/>
                <a:gd name="connsiteY27" fmla="*/ 621926 h 1801345"/>
                <a:gd name="connsiteX28" fmla="*/ 2283198 w 3028389"/>
                <a:gd name="connsiteY28" fmla="*/ 619125 h 1801345"/>
                <a:gd name="connsiteX29" fmla="*/ 2288801 w 3028389"/>
                <a:gd name="connsiteY29" fmla="*/ 602316 h 1801345"/>
                <a:gd name="connsiteX30" fmla="*/ 2291603 w 3028389"/>
                <a:gd name="connsiteY30" fmla="*/ 593912 h 1801345"/>
                <a:gd name="connsiteX31" fmla="*/ 2294404 w 3028389"/>
                <a:gd name="connsiteY31" fmla="*/ 585507 h 1801345"/>
                <a:gd name="connsiteX32" fmla="*/ 2297206 w 3028389"/>
                <a:gd name="connsiteY32" fmla="*/ 560294 h 1801345"/>
                <a:gd name="connsiteX33" fmla="*/ 2316816 w 3028389"/>
                <a:gd name="connsiteY33" fmla="*/ 563095 h 1801345"/>
                <a:gd name="connsiteX34" fmla="*/ 2333625 w 3028389"/>
                <a:gd name="connsiteY34" fmla="*/ 577103 h 1801345"/>
                <a:gd name="connsiteX35" fmla="*/ 2342029 w 3028389"/>
                <a:gd name="connsiteY35" fmla="*/ 579904 h 1801345"/>
                <a:gd name="connsiteX36" fmla="*/ 2367242 w 3028389"/>
                <a:gd name="connsiteY36" fmla="*/ 593912 h 1801345"/>
                <a:gd name="connsiteX37" fmla="*/ 2375647 w 3028389"/>
                <a:gd name="connsiteY37" fmla="*/ 591110 h 1801345"/>
                <a:gd name="connsiteX38" fmla="*/ 2386853 w 3028389"/>
                <a:gd name="connsiteY38" fmla="*/ 565897 h 1801345"/>
                <a:gd name="connsiteX39" fmla="*/ 2395257 w 3028389"/>
                <a:gd name="connsiteY39" fmla="*/ 563095 h 1801345"/>
                <a:gd name="connsiteX40" fmla="*/ 2398059 w 3028389"/>
                <a:gd name="connsiteY40" fmla="*/ 554691 h 1801345"/>
                <a:gd name="connsiteX41" fmla="*/ 2406463 w 3028389"/>
                <a:gd name="connsiteY41" fmla="*/ 551890 h 1801345"/>
                <a:gd name="connsiteX42" fmla="*/ 2420470 w 3028389"/>
                <a:gd name="connsiteY42" fmla="*/ 549088 h 1801345"/>
                <a:gd name="connsiteX43" fmla="*/ 2442882 w 3028389"/>
                <a:gd name="connsiteY43" fmla="*/ 529478 h 1801345"/>
                <a:gd name="connsiteX44" fmla="*/ 2445684 w 3028389"/>
                <a:gd name="connsiteY44" fmla="*/ 521073 h 1801345"/>
                <a:gd name="connsiteX45" fmla="*/ 2448485 w 3028389"/>
                <a:gd name="connsiteY45" fmla="*/ 495860 h 1801345"/>
                <a:gd name="connsiteX46" fmla="*/ 2454088 w 3028389"/>
                <a:gd name="connsiteY46" fmla="*/ 479051 h 1801345"/>
                <a:gd name="connsiteX47" fmla="*/ 2456889 w 3028389"/>
                <a:gd name="connsiteY47" fmla="*/ 465044 h 1801345"/>
                <a:gd name="connsiteX48" fmla="*/ 2465294 w 3028389"/>
                <a:gd name="connsiteY48" fmla="*/ 459441 h 1801345"/>
                <a:gd name="connsiteX49" fmla="*/ 2482103 w 3028389"/>
                <a:gd name="connsiteY49" fmla="*/ 445434 h 1801345"/>
                <a:gd name="connsiteX50" fmla="*/ 2484904 w 3028389"/>
                <a:gd name="connsiteY50" fmla="*/ 395007 h 1801345"/>
                <a:gd name="connsiteX51" fmla="*/ 2473698 w 3028389"/>
                <a:gd name="connsiteY51" fmla="*/ 392206 h 1801345"/>
                <a:gd name="connsiteX52" fmla="*/ 2442882 w 3028389"/>
                <a:gd name="connsiteY52" fmla="*/ 397809 h 1801345"/>
                <a:gd name="connsiteX53" fmla="*/ 2434478 w 3028389"/>
                <a:gd name="connsiteY53" fmla="*/ 406213 h 1801345"/>
                <a:gd name="connsiteX54" fmla="*/ 2423272 w 3028389"/>
                <a:gd name="connsiteY54" fmla="*/ 431426 h 1801345"/>
                <a:gd name="connsiteX55" fmla="*/ 2406463 w 3028389"/>
                <a:gd name="connsiteY55" fmla="*/ 434228 h 1801345"/>
                <a:gd name="connsiteX56" fmla="*/ 2358838 w 3028389"/>
                <a:gd name="connsiteY56" fmla="*/ 431426 h 1801345"/>
                <a:gd name="connsiteX57" fmla="*/ 2347632 w 3028389"/>
                <a:gd name="connsiteY57" fmla="*/ 428625 h 1801345"/>
                <a:gd name="connsiteX58" fmla="*/ 2330823 w 3028389"/>
                <a:gd name="connsiteY58" fmla="*/ 423022 h 1801345"/>
                <a:gd name="connsiteX59" fmla="*/ 2294404 w 3028389"/>
                <a:gd name="connsiteY59" fmla="*/ 420220 h 1801345"/>
                <a:gd name="connsiteX60" fmla="*/ 2280397 w 3028389"/>
                <a:gd name="connsiteY60" fmla="*/ 409015 h 1801345"/>
                <a:gd name="connsiteX61" fmla="*/ 2271992 w 3028389"/>
                <a:gd name="connsiteY61" fmla="*/ 406213 h 1801345"/>
                <a:gd name="connsiteX62" fmla="*/ 2260786 w 3028389"/>
                <a:gd name="connsiteY62" fmla="*/ 400610 h 1801345"/>
                <a:gd name="connsiteX63" fmla="*/ 2241176 w 3028389"/>
                <a:gd name="connsiteY63" fmla="*/ 403412 h 1801345"/>
                <a:gd name="connsiteX64" fmla="*/ 2252382 w 3028389"/>
                <a:gd name="connsiteY64" fmla="*/ 386603 h 1801345"/>
                <a:gd name="connsiteX65" fmla="*/ 2257985 w 3028389"/>
                <a:gd name="connsiteY65" fmla="*/ 369794 h 1801345"/>
                <a:gd name="connsiteX66" fmla="*/ 2255184 w 3028389"/>
                <a:gd name="connsiteY66" fmla="*/ 355787 h 1801345"/>
                <a:gd name="connsiteX67" fmla="*/ 2243978 w 3028389"/>
                <a:gd name="connsiteY67" fmla="*/ 338978 h 1801345"/>
                <a:gd name="connsiteX68" fmla="*/ 2232772 w 3028389"/>
                <a:gd name="connsiteY68" fmla="*/ 322169 h 1801345"/>
                <a:gd name="connsiteX69" fmla="*/ 2224367 w 3028389"/>
                <a:gd name="connsiteY69" fmla="*/ 316566 h 1801345"/>
                <a:gd name="connsiteX70" fmla="*/ 2215963 w 3028389"/>
                <a:gd name="connsiteY70" fmla="*/ 299757 h 1801345"/>
                <a:gd name="connsiteX71" fmla="*/ 2207559 w 3028389"/>
                <a:gd name="connsiteY71" fmla="*/ 296956 h 1801345"/>
                <a:gd name="connsiteX72" fmla="*/ 2182345 w 3028389"/>
                <a:gd name="connsiteY72" fmla="*/ 282948 h 1801345"/>
                <a:gd name="connsiteX73" fmla="*/ 2179544 w 3028389"/>
                <a:gd name="connsiteY73" fmla="*/ 274544 h 1801345"/>
                <a:gd name="connsiteX74" fmla="*/ 2173941 w 3028389"/>
                <a:gd name="connsiteY74" fmla="*/ 266140 h 1801345"/>
                <a:gd name="connsiteX75" fmla="*/ 2182345 w 3028389"/>
                <a:gd name="connsiteY75" fmla="*/ 263338 h 1801345"/>
                <a:gd name="connsiteX76" fmla="*/ 2199154 w 3028389"/>
                <a:gd name="connsiteY76" fmla="*/ 260537 h 1801345"/>
                <a:gd name="connsiteX77" fmla="*/ 2207559 w 3028389"/>
                <a:gd name="connsiteY77" fmla="*/ 252132 h 1801345"/>
                <a:gd name="connsiteX78" fmla="*/ 2207559 w 3028389"/>
                <a:gd name="connsiteY78" fmla="*/ 207309 h 1801345"/>
                <a:gd name="connsiteX79" fmla="*/ 2210360 w 3028389"/>
                <a:gd name="connsiteY79" fmla="*/ 193301 h 1801345"/>
                <a:gd name="connsiteX80" fmla="*/ 2213161 w 3028389"/>
                <a:gd name="connsiteY80" fmla="*/ 184897 h 1801345"/>
                <a:gd name="connsiteX81" fmla="*/ 2221566 w 3028389"/>
                <a:gd name="connsiteY81" fmla="*/ 182095 h 1801345"/>
                <a:gd name="connsiteX82" fmla="*/ 2224367 w 3028389"/>
                <a:gd name="connsiteY82" fmla="*/ 173691 h 1801345"/>
                <a:gd name="connsiteX83" fmla="*/ 2232772 w 3028389"/>
                <a:gd name="connsiteY83" fmla="*/ 170890 h 1801345"/>
                <a:gd name="connsiteX84" fmla="*/ 2249581 w 3028389"/>
                <a:gd name="connsiteY84" fmla="*/ 159684 h 1801345"/>
                <a:gd name="connsiteX85" fmla="*/ 2263588 w 3028389"/>
                <a:gd name="connsiteY85" fmla="*/ 142875 h 1801345"/>
                <a:gd name="connsiteX86" fmla="*/ 2266389 w 3028389"/>
                <a:gd name="connsiteY86" fmla="*/ 134470 h 1801345"/>
                <a:gd name="connsiteX87" fmla="*/ 2252382 w 3028389"/>
                <a:gd name="connsiteY87" fmla="*/ 100853 h 1801345"/>
                <a:gd name="connsiteX88" fmla="*/ 2246779 w 3028389"/>
                <a:gd name="connsiteY88" fmla="*/ 92448 h 1801345"/>
                <a:gd name="connsiteX89" fmla="*/ 2238375 w 3028389"/>
                <a:gd name="connsiteY89" fmla="*/ 75640 h 1801345"/>
                <a:gd name="connsiteX90" fmla="*/ 2235573 w 3028389"/>
                <a:gd name="connsiteY90" fmla="*/ 67235 h 1801345"/>
                <a:gd name="connsiteX91" fmla="*/ 2227169 w 3028389"/>
                <a:gd name="connsiteY91" fmla="*/ 64434 h 1801345"/>
                <a:gd name="connsiteX92" fmla="*/ 2227169 w 3028389"/>
                <a:gd name="connsiteY92" fmla="*/ 47625 h 1801345"/>
                <a:gd name="connsiteX93" fmla="*/ 2246779 w 3028389"/>
                <a:gd name="connsiteY93" fmla="*/ 50426 h 1801345"/>
                <a:gd name="connsiteX94" fmla="*/ 2297206 w 3028389"/>
                <a:gd name="connsiteY94" fmla="*/ 50426 h 1801345"/>
                <a:gd name="connsiteX95" fmla="*/ 2302809 w 3028389"/>
                <a:gd name="connsiteY95" fmla="*/ 42022 h 1801345"/>
                <a:gd name="connsiteX96" fmla="*/ 2311213 w 3028389"/>
                <a:gd name="connsiteY96" fmla="*/ 33617 h 1801345"/>
                <a:gd name="connsiteX97" fmla="*/ 2316816 w 3028389"/>
                <a:gd name="connsiteY97" fmla="*/ 25213 h 1801345"/>
                <a:gd name="connsiteX98" fmla="*/ 2333625 w 3028389"/>
                <a:gd name="connsiteY98" fmla="*/ 14007 h 1801345"/>
                <a:gd name="connsiteX99" fmla="*/ 2358838 w 3028389"/>
                <a:gd name="connsiteY99" fmla="*/ 2801 h 1801345"/>
                <a:gd name="connsiteX100" fmla="*/ 2367242 w 3028389"/>
                <a:gd name="connsiteY100" fmla="*/ 0 h 1801345"/>
                <a:gd name="connsiteX101" fmla="*/ 2392456 w 3028389"/>
                <a:gd name="connsiteY101" fmla="*/ 2801 h 1801345"/>
                <a:gd name="connsiteX102" fmla="*/ 2409264 w 3028389"/>
                <a:gd name="connsiteY102" fmla="*/ 8404 h 1801345"/>
                <a:gd name="connsiteX103" fmla="*/ 2417669 w 3028389"/>
                <a:gd name="connsiteY103" fmla="*/ 11206 h 1801345"/>
                <a:gd name="connsiteX104" fmla="*/ 2448485 w 3028389"/>
                <a:gd name="connsiteY104" fmla="*/ 14007 h 1801345"/>
                <a:gd name="connsiteX105" fmla="*/ 2479301 w 3028389"/>
                <a:gd name="connsiteY105" fmla="*/ 22412 h 1801345"/>
                <a:gd name="connsiteX106" fmla="*/ 2487706 w 3028389"/>
                <a:gd name="connsiteY106" fmla="*/ 25213 h 1801345"/>
                <a:gd name="connsiteX107" fmla="*/ 2496110 w 3028389"/>
                <a:gd name="connsiteY107" fmla="*/ 30816 h 1801345"/>
                <a:gd name="connsiteX108" fmla="*/ 2580154 w 3028389"/>
                <a:gd name="connsiteY108" fmla="*/ 39220 h 1801345"/>
                <a:gd name="connsiteX109" fmla="*/ 2585757 w 3028389"/>
                <a:gd name="connsiteY109" fmla="*/ 47625 h 1801345"/>
                <a:gd name="connsiteX110" fmla="*/ 2594161 w 3028389"/>
                <a:gd name="connsiteY110" fmla="*/ 56029 h 1801345"/>
                <a:gd name="connsiteX111" fmla="*/ 2596963 w 3028389"/>
                <a:gd name="connsiteY111" fmla="*/ 64434 h 1801345"/>
                <a:gd name="connsiteX112" fmla="*/ 2602566 w 3028389"/>
                <a:gd name="connsiteY112" fmla="*/ 72838 h 1801345"/>
                <a:gd name="connsiteX113" fmla="*/ 2613772 w 3028389"/>
                <a:gd name="connsiteY113" fmla="*/ 98051 h 1801345"/>
                <a:gd name="connsiteX114" fmla="*/ 2622176 w 3028389"/>
                <a:gd name="connsiteY114" fmla="*/ 123265 h 1801345"/>
                <a:gd name="connsiteX115" fmla="*/ 2624978 w 3028389"/>
                <a:gd name="connsiteY115" fmla="*/ 131669 h 1801345"/>
                <a:gd name="connsiteX116" fmla="*/ 2619375 w 3028389"/>
                <a:gd name="connsiteY116" fmla="*/ 162485 h 1801345"/>
                <a:gd name="connsiteX117" fmla="*/ 2613772 w 3028389"/>
                <a:gd name="connsiteY117" fmla="*/ 170890 h 1801345"/>
                <a:gd name="connsiteX118" fmla="*/ 2627779 w 3028389"/>
                <a:gd name="connsiteY118" fmla="*/ 196103 h 1801345"/>
                <a:gd name="connsiteX119" fmla="*/ 2633382 w 3028389"/>
                <a:gd name="connsiteY119" fmla="*/ 204507 h 1801345"/>
                <a:gd name="connsiteX120" fmla="*/ 2641786 w 3028389"/>
                <a:gd name="connsiteY120" fmla="*/ 210110 h 1801345"/>
                <a:gd name="connsiteX121" fmla="*/ 2655794 w 3028389"/>
                <a:gd name="connsiteY121" fmla="*/ 235323 h 1801345"/>
                <a:gd name="connsiteX122" fmla="*/ 2661397 w 3028389"/>
                <a:gd name="connsiteY122" fmla="*/ 243728 h 1801345"/>
                <a:gd name="connsiteX123" fmla="*/ 2664198 w 3028389"/>
                <a:gd name="connsiteY123" fmla="*/ 252132 h 1801345"/>
                <a:gd name="connsiteX124" fmla="*/ 2683809 w 3028389"/>
                <a:gd name="connsiteY124" fmla="*/ 274544 h 1801345"/>
                <a:gd name="connsiteX125" fmla="*/ 2692213 w 3028389"/>
                <a:gd name="connsiteY125" fmla="*/ 277345 h 1801345"/>
                <a:gd name="connsiteX126" fmla="*/ 2717426 w 3028389"/>
                <a:gd name="connsiteY126" fmla="*/ 274544 h 1801345"/>
                <a:gd name="connsiteX127" fmla="*/ 2723029 w 3028389"/>
                <a:gd name="connsiteY127" fmla="*/ 257735 h 1801345"/>
                <a:gd name="connsiteX128" fmla="*/ 2728632 w 3028389"/>
                <a:gd name="connsiteY128" fmla="*/ 249331 h 1801345"/>
                <a:gd name="connsiteX129" fmla="*/ 2720228 w 3028389"/>
                <a:gd name="connsiteY129" fmla="*/ 232522 h 1801345"/>
                <a:gd name="connsiteX130" fmla="*/ 2711823 w 3028389"/>
                <a:gd name="connsiteY130" fmla="*/ 229720 h 1801345"/>
                <a:gd name="connsiteX131" fmla="*/ 2714625 w 3028389"/>
                <a:gd name="connsiteY131" fmla="*/ 215713 h 1801345"/>
                <a:gd name="connsiteX132" fmla="*/ 2731434 w 3028389"/>
                <a:gd name="connsiteY132" fmla="*/ 207309 h 1801345"/>
                <a:gd name="connsiteX133" fmla="*/ 2742639 w 3028389"/>
                <a:gd name="connsiteY133" fmla="*/ 221316 h 1801345"/>
                <a:gd name="connsiteX134" fmla="*/ 2753845 w 3028389"/>
                <a:gd name="connsiteY134" fmla="*/ 238125 h 1801345"/>
                <a:gd name="connsiteX135" fmla="*/ 2751044 w 3028389"/>
                <a:gd name="connsiteY135" fmla="*/ 257735 h 1801345"/>
                <a:gd name="connsiteX136" fmla="*/ 2748242 w 3028389"/>
                <a:gd name="connsiteY136" fmla="*/ 266140 h 1801345"/>
                <a:gd name="connsiteX137" fmla="*/ 2751044 w 3028389"/>
                <a:gd name="connsiteY137" fmla="*/ 274544 h 1801345"/>
                <a:gd name="connsiteX138" fmla="*/ 2753845 w 3028389"/>
                <a:gd name="connsiteY138" fmla="*/ 305360 h 1801345"/>
                <a:gd name="connsiteX139" fmla="*/ 2779059 w 3028389"/>
                <a:gd name="connsiteY139" fmla="*/ 319367 h 1801345"/>
                <a:gd name="connsiteX140" fmla="*/ 2781860 w 3028389"/>
                <a:gd name="connsiteY140" fmla="*/ 327772 h 1801345"/>
                <a:gd name="connsiteX141" fmla="*/ 2787463 w 3028389"/>
                <a:gd name="connsiteY141" fmla="*/ 347382 h 1801345"/>
                <a:gd name="connsiteX142" fmla="*/ 2798669 w 3028389"/>
                <a:gd name="connsiteY142" fmla="*/ 366992 h 1801345"/>
                <a:gd name="connsiteX143" fmla="*/ 2807073 w 3028389"/>
                <a:gd name="connsiteY143" fmla="*/ 375397 h 1801345"/>
                <a:gd name="connsiteX144" fmla="*/ 2818279 w 3028389"/>
                <a:gd name="connsiteY144" fmla="*/ 395007 h 1801345"/>
                <a:gd name="connsiteX145" fmla="*/ 2829485 w 3028389"/>
                <a:gd name="connsiteY145" fmla="*/ 406213 h 1801345"/>
                <a:gd name="connsiteX146" fmla="*/ 2832286 w 3028389"/>
                <a:gd name="connsiteY146" fmla="*/ 414617 h 1801345"/>
                <a:gd name="connsiteX147" fmla="*/ 2837889 w 3028389"/>
                <a:gd name="connsiteY147" fmla="*/ 423022 h 1801345"/>
                <a:gd name="connsiteX148" fmla="*/ 2832286 w 3028389"/>
                <a:gd name="connsiteY148" fmla="*/ 431426 h 1801345"/>
                <a:gd name="connsiteX149" fmla="*/ 2793066 w 3028389"/>
                <a:gd name="connsiteY149" fmla="*/ 434228 h 1801345"/>
                <a:gd name="connsiteX150" fmla="*/ 2787463 w 3028389"/>
                <a:gd name="connsiteY150" fmla="*/ 442632 h 1801345"/>
                <a:gd name="connsiteX151" fmla="*/ 2781860 w 3028389"/>
                <a:gd name="connsiteY151" fmla="*/ 459441 h 1801345"/>
                <a:gd name="connsiteX152" fmla="*/ 2790264 w 3028389"/>
                <a:gd name="connsiteY152" fmla="*/ 493059 h 1801345"/>
                <a:gd name="connsiteX153" fmla="*/ 2793066 w 3028389"/>
                <a:gd name="connsiteY153" fmla="*/ 501463 h 1801345"/>
                <a:gd name="connsiteX154" fmla="*/ 2795867 w 3028389"/>
                <a:gd name="connsiteY154" fmla="*/ 509867 h 1801345"/>
                <a:gd name="connsiteX155" fmla="*/ 2804272 w 3028389"/>
                <a:gd name="connsiteY155" fmla="*/ 518272 h 1801345"/>
                <a:gd name="connsiteX156" fmla="*/ 2809875 w 3028389"/>
                <a:gd name="connsiteY156" fmla="*/ 535081 h 1801345"/>
                <a:gd name="connsiteX157" fmla="*/ 2812676 w 3028389"/>
                <a:gd name="connsiteY157" fmla="*/ 543485 h 1801345"/>
                <a:gd name="connsiteX158" fmla="*/ 2818279 w 3028389"/>
                <a:gd name="connsiteY158" fmla="*/ 551890 h 1801345"/>
                <a:gd name="connsiteX159" fmla="*/ 2826684 w 3028389"/>
                <a:gd name="connsiteY159" fmla="*/ 568698 h 1801345"/>
                <a:gd name="connsiteX160" fmla="*/ 2829485 w 3028389"/>
                <a:gd name="connsiteY160" fmla="*/ 577103 h 1801345"/>
                <a:gd name="connsiteX161" fmla="*/ 2823882 w 3028389"/>
                <a:gd name="connsiteY161" fmla="*/ 599515 h 1801345"/>
                <a:gd name="connsiteX162" fmla="*/ 2818279 w 3028389"/>
                <a:gd name="connsiteY162" fmla="*/ 607919 h 1801345"/>
                <a:gd name="connsiteX163" fmla="*/ 2809875 w 3028389"/>
                <a:gd name="connsiteY163" fmla="*/ 610720 h 1801345"/>
                <a:gd name="connsiteX164" fmla="*/ 2784661 w 3028389"/>
                <a:gd name="connsiteY164" fmla="*/ 627529 h 1801345"/>
                <a:gd name="connsiteX165" fmla="*/ 2776257 w 3028389"/>
                <a:gd name="connsiteY165" fmla="*/ 633132 h 1801345"/>
                <a:gd name="connsiteX166" fmla="*/ 2767853 w 3028389"/>
                <a:gd name="connsiteY166" fmla="*/ 635934 h 1801345"/>
                <a:gd name="connsiteX167" fmla="*/ 2751044 w 3028389"/>
                <a:gd name="connsiteY167" fmla="*/ 647140 h 1801345"/>
                <a:gd name="connsiteX168" fmla="*/ 2748242 w 3028389"/>
                <a:gd name="connsiteY168" fmla="*/ 655544 h 1801345"/>
                <a:gd name="connsiteX169" fmla="*/ 2759448 w 3028389"/>
                <a:gd name="connsiteY169" fmla="*/ 661147 h 1801345"/>
                <a:gd name="connsiteX170" fmla="*/ 2776257 w 3028389"/>
                <a:gd name="connsiteY170" fmla="*/ 675154 h 1801345"/>
                <a:gd name="connsiteX171" fmla="*/ 2784661 w 3028389"/>
                <a:gd name="connsiteY171" fmla="*/ 680757 h 1801345"/>
                <a:gd name="connsiteX172" fmla="*/ 2790264 w 3028389"/>
                <a:gd name="connsiteY172" fmla="*/ 697566 h 1801345"/>
                <a:gd name="connsiteX173" fmla="*/ 2793066 w 3028389"/>
                <a:gd name="connsiteY173" fmla="*/ 705970 h 1801345"/>
                <a:gd name="connsiteX174" fmla="*/ 2790264 w 3028389"/>
                <a:gd name="connsiteY174" fmla="*/ 714375 h 1801345"/>
                <a:gd name="connsiteX175" fmla="*/ 2793066 w 3028389"/>
                <a:gd name="connsiteY175" fmla="*/ 745191 h 1801345"/>
                <a:gd name="connsiteX176" fmla="*/ 2804272 w 3028389"/>
                <a:gd name="connsiteY176" fmla="*/ 747992 h 1801345"/>
                <a:gd name="connsiteX177" fmla="*/ 2821081 w 3028389"/>
                <a:gd name="connsiteY177" fmla="*/ 756397 h 1801345"/>
                <a:gd name="connsiteX178" fmla="*/ 2829485 w 3028389"/>
                <a:gd name="connsiteY178" fmla="*/ 773206 h 1801345"/>
                <a:gd name="connsiteX179" fmla="*/ 2835088 w 3028389"/>
                <a:gd name="connsiteY179" fmla="*/ 792816 h 1801345"/>
                <a:gd name="connsiteX180" fmla="*/ 2843492 w 3028389"/>
                <a:gd name="connsiteY180" fmla="*/ 798419 h 1801345"/>
                <a:gd name="connsiteX181" fmla="*/ 2851897 w 3028389"/>
                <a:gd name="connsiteY181" fmla="*/ 815228 h 1801345"/>
                <a:gd name="connsiteX182" fmla="*/ 2854698 w 3028389"/>
                <a:gd name="connsiteY182" fmla="*/ 832037 h 1801345"/>
                <a:gd name="connsiteX183" fmla="*/ 2871507 w 3028389"/>
                <a:gd name="connsiteY183" fmla="*/ 840441 h 1801345"/>
                <a:gd name="connsiteX184" fmla="*/ 2879911 w 3028389"/>
                <a:gd name="connsiteY184" fmla="*/ 834838 h 1801345"/>
                <a:gd name="connsiteX185" fmla="*/ 2896720 w 3028389"/>
                <a:gd name="connsiteY185" fmla="*/ 820831 h 1801345"/>
                <a:gd name="connsiteX186" fmla="*/ 2905125 w 3028389"/>
                <a:gd name="connsiteY186" fmla="*/ 818029 h 1801345"/>
                <a:gd name="connsiteX187" fmla="*/ 2921934 w 3028389"/>
                <a:gd name="connsiteY187" fmla="*/ 826434 h 1801345"/>
                <a:gd name="connsiteX188" fmla="*/ 2930338 w 3028389"/>
                <a:gd name="connsiteY188" fmla="*/ 834838 h 1801345"/>
                <a:gd name="connsiteX189" fmla="*/ 2947147 w 3028389"/>
                <a:gd name="connsiteY189" fmla="*/ 846044 h 1801345"/>
                <a:gd name="connsiteX190" fmla="*/ 2955551 w 3028389"/>
                <a:gd name="connsiteY190" fmla="*/ 851647 h 1801345"/>
                <a:gd name="connsiteX191" fmla="*/ 2969559 w 3028389"/>
                <a:gd name="connsiteY191" fmla="*/ 862853 h 1801345"/>
                <a:gd name="connsiteX192" fmla="*/ 2977963 w 3028389"/>
                <a:gd name="connsiteY192" fmla="*/ 871257 h 1801345"/>
                <a:gd name="connsiteX193" fmla="*/ 2986367 w 3028389"/>
                <a:gd name="connsiteY193" fmla="*/ 876860 h 1801345"/>
                <a:gd name="connsiteX194" fmla="*/ 3011581 w 3028389"/>
                <a:gd name="connsiteY194" fmla="*/ 896470 h 1801345"/>
                <a:gd name="connsiteX195" fmla="*/ 3017184 w 3028389"/>
                <a:gd name="connsiteY195" fmla="*/ 904875 h 1801345"/>
                <a:gd name="connsiteX196" fmla="*/ 3025588 w 3028389"/>
                <a:gd name="connsiteY196" fmla="*/ 910478 h 1801345"/>
                <a:gd name="connsiteX197" fmla="*/ 3028389 w 3028389"/>
                <a:gd name="connsiteY197" fmla="*/ 918882 h 1801345"/>
                <a:gd name="connsiteX198" fmla="*/ 3017184 w 3028389"/>
                <a:gd name="connsiteY198" fmla="*/ 932890 h 1801345"/>
                <a:gd name="connsiteX199" fmla="*/ 3005978 w 3028389"/>
                <a:gd name="connsiteY199" fmla="*/ 949698 h 1801345"/>
                <a:gd name="connsiteX200" fmla="*/ 2997573 w 3028389"/>
                <a:gd name="connsiteY200" fmla="*/ 966507 h 1801345"/>
                <a:gd name="connsiteX201" fmla="*/ 3000375 w 3028389"/>
                <a:gd name="connsiteY201" fmla="*/ 974912 h 1801345"/>
                <a:gd name="connsiteX202" fmla="*/ 3005978 w 3028389"/>
                <a:gd name="connsiteY202" fmla="*/ 983316 h 1801345"/>
                <a:gd name="connsiteX203" fmla="*/ 3008779 w 3028389"/>
                <a:gd name="connsiteY203" fmla="*/ 994522 h 1801345"/>
                <a:gd name="connsiteX204" fmla="*/ 2989169 w 3028389"/>
                <a:gd name="connsiteY204" fmla="*/ 1008529 h 1801345"/>
                <a:gd name="connsiteX205" fmla="*/ 2980764 w 3028389"/>
                <a:gd name="connsiteY205" fmla="*/ 1011331 h 1801345"/>
                <a:gd name="connsiteX206" fmla="*/ 2972360 w 3028389"/>
                <a:gd name="connsiteY206" fmla="*/ 1014132 h 1801345"/>
                <a:gd name="connsiteX207" fmla="*/ 2941544 w 3028389"/>
                <a:gd name="connsiteY207" fmla="*/ 1022537 h 1801345"/>
                <a:gd name="connsiteX208" fmla="*/ 2933139 w 3028389"/>
                <a:gd name="connsiteY208" fmla="*/ 1028140 h 1801345"/>
                <a:gd name="connsiteX209" fmla="*/ 2919132 w 3028389"/>
                <a:gd name="connsiteY209" fmla="*/ 1042147 h 1801345"/>
                <a:gd name="connsiteX210" fmla="*/ 2913529 w 3028389"/>
                <a:gd name="connsiteY210" fmla="*/ 1050551 h 1801345"/>
                <a:gd name="connsiteX211" fmla="*/ 2905125 w 3028389"/>
                <a:gd name="connsiteY211" fmla="*/ 1067360 h 1801345"/>
                <a:gd name="connsiteX212" fmla="*/ 2896720 w 3028389"/>
                <a:gd name="connsiteY212" fmla="*/ 1072963 h 1801345"/>
                <a:gd name="connsiteX213" fmla="*/ 2891117 w 3028389"/>
                <a:gd name="connsiteY213" fmla="*/ 1081367 h 1801345"/>
                <a:gd name="connsiteX214" fmla="*/ 2882713 w 3028389"/>
                <a:gd name="connsiteY214" fmla="*/ 1086970 h 1801345"/>
                <a:gd name="connsiteX215" fmla="*/ 2871507 w 3028389"/>
                <a:gd name="connsiteY215" fmla="*/ 1098176 h 1801345"/>
                <a:gd name="connsiteX216" fmla="*/ 2857500 w 3028389"/>
                <a:gd name="connsiteY216" fmla="*/ 1112184 h 1801345"/>
                <a:gd name="connsiteX217" fmla="*/ 2846294 w 3028389"/>
                <a:gd name="connsiteY217" fmla="*/ 1128992 h 1801345"/>
                <a:gd name="connsiteX218" fmla="*/ 2829485 w 3028389"/>
                <a:gd name="connsiteY218" fmla="*/ 1143000 h 1801345"/>
                <a:gd name="connsiteX219" fmla="*/ 2818279 w 3028389"/>
                <a:gd name="connsiteY219" fmla="*/ 1145801 h 1801345"/>
                <a:gd name="connsiteX220" fmla="*/ 2776257 w 3028389"/>
                <a:gd name="connsiteY220" fmla="*/ 1151404 h 1801345"/>
                <a:gd name="connsiteX221" fmla="*/ 2759448 w 3028389"/>
                <a:gd name="connsiteY221" fmla="*/ 1171015 h 1801345"/>
                <a:gd name="connsiteX222" fmla="*/ 2756647 w 3028389"/>
                <a:gd name="connsiteY222" fmla="*/ 1182220 h 1801345"/>
                <a:gd name="connsiteX223" fmla="*/ 2751044 w 3028389"/>
                <a:gd name="connsiteY223" fmla="*/ 1193426 h 1801345"/>
                <a:gd name="connsiteX224" fmla="*/ 2745441 w 3028389"/>
                <a:gd name="connsiteY224" fmla="*/ 1210235 h 1801345"/>
                <a:gd name="connsiteX225" fmla="*/ 2742639 w 3028389"/>
                <a:gd name="connsiteY225" fmla="*/ 1218640 h 1801345"/>
                <a:gd name="connsiteX226" fmla="*/ 2734235 w 3028389"/>
                <a:gd name="connsiteY226" fmla="*/ 1224242 h 1801345"/>
                <a:gd name="connsiteX227" fmla="*/ 2717426 w 3028389"/>
                <a:gd name="connsiteY227" fmla="*/ 1241051 h 1801345"/>
                <a:gd name="connsiteX228" fmla="*/ 2700617 w 3028389"/>
                <a:gd name="connsiteY228" fmla="*/ 1255059 h 1801345"/>
                <a:gd name="connsiteX229" fmla="*/ 2695014 w 3028389"/>
                <a:gd name="connsiteY229" fmla="*/ 1263463 h 1801345"/>
                <a:gd name="connsiteX230" fmla="*/ 2686610 w 3028389"/>
                <a:gd name="connsiteY230" fmla="*/ 1269066 h 1801345"/>
                <a:gd name="connsiteX231" fmla="*/ 2681007 w 3028389"/>
                <a:gd name="connsiteY231" fmla="*/ 1280272 h 1801345"/>
                <a:gd name="connsiteX232" fmla="*/ 2672603 w 3028389"/>
                <a:gd name="connsiteY232" fmla="*/ 1288676 h 1801345"/>
                <a:gd name="connsiteX233" fmla="*/ 2658595 w 3028389"/>
                <a:gd name="connsiteY233" fmla="*/ 1308287 h 1801345"/>
                <a:gd name="connsiteX234" fmla="*/ 2650191 w 3028389"/>
                <a:gd name="connsiteY234" fmla="*/ 1313890 h 1801345"/>
                <a:gd name="connsiteX235" fmla="*/ 2636184 w 3028389"/>
                <a:gd name="connsiteY235" fmla="*/ 1333500 h 1801345"/>
                <a:gd name="connsiteX236" fmla="*/ 2627779 w 3028389"/>
                <a:gd name="connsiteY236" fmla="*/ 1336301 h 1801345"/>
                <a:gd name="connsiteX237" fmla="*/ 2624978 w 3028389"/>
                <a:gd name="connsiteY237" fmla="*/ 1344706 h 1801345"/>
                <a:gd name="connsiteX238" fmla="*/ 2616573 w 3028389"/>
                <a:gd name="connsiteY238" fmla="*/ 1350309 h 1801345"/>
                <a:gd name="connsiteX239" fmla="*/ 2608169 w 3028389"/>
                <a:gd name="connsiteY239" fmla="*/ 1358713 h 1801345"/>
                <a:gd name="connsiteX240" fmla="*/ 2599764 w 3028389"/>
                <a:gd name="connsiteY240" fmla="*/ 1364316 h 1801345"/>
                <a:gd name="connsiteX241" fmla="*/ 2591360 w 3028389"/>
                <a:gd name="connsiteY241" fmla="*/ 1372720 h 1801345"/>
                <a:gd name="connsiteX242" fmla="*/ 2568948 w 3028389"/>
                <a:gd name="connsiteY242" fmla="*/ 1378323 h 1801345"/>
                <a:gd name="connsiteX243" fmla="*/ 2552139 w 3028389"/>
                <a:gd name="connsiteY243" fmla="*/ 1386728 h 1801345"/>
                <a:gd name="connsiteX244" fmla="*/ 2549338 w 3028389"/>
                <a:gd name="connsiteY244" fmla="*/ 1395132 h 1801345"/>
                <a:gd name="connsiteX245" fmla="*/ 2532529 w 3028389"/>
                <a:gd name="connsiteY245" fmla="*/ 1400735 h 1801345"/>
                <a:gd name="connsiteX246" fmla="*/ 2515720 w 3028389"/>
                <a:gd name="connsiteY246" fmla="*/ 1409140 h 1801345"/>
                <a:gd name="connsiteX247" fmla="*/ 2512919 w 3028389"/>
                <a:gd name="connsiteY247" fmla="*/ 1417544 h 1801345"/>
                <a:gd name="connsiteX248" fmla="*/ 2496110 w 3028389"/>
                <a:gd name="connsiteY248" fmla="*/ 1431551 h 1801345"/>
                <a:gd name="connsiteX249" fmla="*/ 2490507 w 3028389"/>
                <a:gd name="connsiteY249" fmla="*/ 1439956 h 1801345"/>
                <a:gd name="connsiteX250" fmla="*/ 2473698 w 3028389"/>
                <a:gd name="connsiteY250" fmla="*/ 1445559 h 1801345"/>
                <a:gd name="connsiteX251" fmla="*/ 2454088 w 3028389"/>
                <a:gd name="connsiteY251" fmla="*/ 1470772 h 1801345"/>
                <a:gd name="connsiteX252" fmla="*/ 2448485 w 3028389"/>
                <a:gd name="connsiteY252" fmla="*/ 1479176 h 1801345"/>
                <a:gd name="connsiteX253" fmla="*/ 2437279 w 3028389"/>
                <a:gd name="connsiteY253" fmla="*/ 1495985 h 1801345"/>
                <a:gd name="connsiteX254" fmla="*/ 2431676 w 3028389"/>
                <a:gd name="connsiteY254" fmla="*/ 1504390 h 1801345"/>
                <a:gd name="connsiteX255" fmla="*/ 2423272 w 3028389"/>
                <a:gd name="connsiteY255" fmla="*/ 1507191 h 1801345"/>
                <a:gd name="connsiteX256" fmla="*/ 2412066 w 3028389"/>
                <a:gd name="connsiteY256" fmla="*/ 1515595 h 1801345"/>
                <a:gd name="connsiteX257" fmla="*/ 2398059 w 3028389"/>
                <a:gd name="connsiteY257" fmla="*/ 1526801 h 1801345"/>
                <a:gd name="connsiteX258" fmla="*/ 2384051 w 3028389"/>
                <a:gd name="connsiteY258" fmla="*/ 1538007 h 1801345"/>
                <a:gd name="connsiteX259" fmla="*/ 2375647 w 3028389"/>
                <a:gd name="connsiteY259" fmla="*/ 1557617 h 1801345"/>
                <a:gd name="connsiteX260" fmla="*/ 2350434 w 3028389"/>
                <a:gd name="connsiteY260" fmla="*/ 1560419 h 1801345"/>
                <a:gd name="connsiteX261" fmla="*/ 2333625 w 3028389"/>
                <a:gd name="connsiteY261" fmla="*/ 1563220 h 1801345"/>
                <a:gd name="connsiteX262" fmla="*/ 2322419 w 3028389"/>
                <a:gd name="connsiteY262" fmla="*/ 1566022 h 1801345"/>
                <a:gd name="connsiteX263" fmla="*/ 2294404 w 3028389"/>
                <a:gd name="connsiteY263" fmla="*/ 1568823 h 1801345"/>
                <a:gd name="connsiteX264" fmla="*/ 2277595 w 3028389"/>
                <a:gd name="connsiteY264" fmla="*/ 1571625 h 1801345"/>
                <a:gd name="connsiteX265" fmla="*/ 2266389 w 3028389"/>
                <a:gd name="connsiteY265" fmla="*/ 1568823 h 1801345"/>
                <a:gd name="connsiteX266" fmla="*/ 2257985 w 3028389"/>
                <a:gd name="connsiteY266" fmla="*/ 1552015 h 1801345"/>
                <a:gd name="connsiteX267" fmla="*/ 2252382 w 3028389"/>
                <a:gd name="connsiteY267" fmla="*/ 1543610 h 1801345"/>
                <a:gd name="connsiteX268" fmla="*/ 2249581 w 3028389"/>
                <a:gd name="connsiteY268" fmla="*/ 1535206 h 1801345"/>
                <a:gd name="connsiteX269" fmla="*/ 2241176 w 3028389"/>
                <a:gd name="connsiteY269" fmla="*/ 1532404 h 1801345"/>
                <a:gd name="connsiteX270" fmla="*/ 2204757 w 3028389"/>
                <a:gd name="connsiteY270" fmla="*/ 1529603 h 1801345"/>
                <a:gd name="connsiteX271" fmla="*/ 2176742 w 3028389"/>
                <a:gd name="connsiteY271" fmla="*/ 1518397 h 1801345"/>
                <a:gd name="connsiteX272" fmla="*/ 2168338 w 3028389"/>
                <a:gd name="connsiteY272" fmla="*/ 1515595 h 1801345"/>
                <a:gd name="connsiteX273" fmla="*/ 2151529 w 3028389"/>
                <a:gd name="connsiteY273" fmla="*/ 1504390 h 1801345"/>
                <a:gd name="connsiteX274" fmla="*/ 2148728 w 3028389"/>
                <a:gd name="connsiteY274" fmla="*/ 1495985 h 1801345"/>
                <a:gd name="connsiteX275" fmla="*/ 2131919 w 3028389"/>
                <a:gd name="connsiteY275" fmla="*/ 1484779 h 1801345"/>
                <a:gd name="connsiteX276" fmla="*/ 2123514 w 3028389"/>
                <a:gd name="connsiteY276" fmla="*/ 1479176 h 1801345"/>
                <a:gd name="connsiteX277" fmla="*/ 2106706 w 3028389"/>
                <a:gd name="connsiteY277" fmla="*/ 1481978 h 1801345"/>
                <a:gd name="connsiteX278" fmla="*/ 2098301 w 3028389"/>
                <a:gd name="connsiteY278" fmla="*/ 1484779 h 1801345"/>
                <a:gd name="connsiteX279" fmla="*/ 2087095 w 3028389"/>
                <a:gd name="connsiteY279" fmla="*/ 1501588 h 1801345"/>
                <a:gd name="connsiteX280" fmla="*/ 2075889 w 3028389"/>
                <a:gd name="connsiteY280" fmla="*/ 1518397 h 1801345"/>
                <a:gd name="connsiteX281" fmla="*/ 2070286 w 3028389"/>
                <a:gd name="connsiteY281" fmla="*/ 1526801 h 1801345"/>
                <a:gd name="connsiteX282" fmla="*/ 2070286 w 3028389"/>
                <a:gd name="connsiteY282" fmla="*/ 1552015 h 1801345"/>
                <a:gd name="connsiteX283" fmla="*/ 2073088 w 3028389"/>
                <a:gd name="connsiteY283" fmla="*/ 1577228 h 1801345"/>
                <a:gd name="connsiteX284" fmla="*/ 2075889 w 3028389"/>
                <a:gd name="connsiteY284" fmla="*/ 1585632 h 1801345"/>
                <a:gd name="connsiteX285" fmla="*/ 2084294 w 3028389"/>
                <a:gd name="connsiteY285" fmla="*/ 1591235 h 1801345"/>
                <a:gd name="connsiteX286" fmla="*/ 2103904 w 3028389"/>
                <a:gd name="connsiteY286" fmla="*/ 1613647 h 1801345"/>
                <a:gd name="connsiteX287" fmla="*/ 2109507 w 3028389"/>
                <a:gd name="connsiteY287" fmla="*/ 1622051 h 1801345"/>
                <a:gd name="connsiteX288" fmla="*/ 2126316 w 3028389"/>
                <a:gd name="connsiteY288" fmla="*/ 1633257 h 1801345"/>
                <a:gd name="connsiteX289" fmla="*/ 2134720 w 3028389"/>
                <a:gd name="connsiteY289" fmla="*/ 1638860 h 1801345"/>
                <a:gd name="connsiteX290" fmla="*/ 2151529 w 3028389"/>
                <a:gd name="connsiteY290" fmla="*/ 1644463 h 1801345"/>
                <a:gd name="connsiteX291" fmla="*/ 2168338 w 3028389"/>
                <a:gd name="connsiteY291" fmla="*/ 1650066 h 1801345"/>
                <a:gd name="connsiteX292" fmla="*/ 2182345 w 3028389"/>
                <a:gd name="connsiteY292" fmla="*/ 1652867 h 1801345"/>
                <a:gd name="connsiteX293" fmla="*/ 2218764 w 3028389"/>
                <a:gd name="connsiteY293" fmla="*/ 1658470 h 1801345"/>
                <a:gd name="connsiteX294" fmla="*/ 2238375 w 3028389"/>
                <a:gd name="connsiteY294" fmla="*/ 1664073 h 1801345"/>
                <a:gd name="connsiteX295" fmla="*/ 2241176 w 3028389"/>
                <a:gd name="connsiteY295" fmla="*/ 1672478 h 1801345"/>
                <a:gd name="connsiteX296" fmla="*/ 2243978 w 3028389"/>
                <a:gd name="connsiteY296" fmla="*/ 1706095 h 1801345"/>
                <a:gd name="connsiteX297" fmla="*/ 2235573 w 3028389"/>
                <a:gd name="connsiteY297" fmla="*/ 1708897 h 1801345"/>
                <a:gd name="connsiteX298" fmla="*/ 2182345 w 3028389"/>
                <a:gd name="connsiteY298" fmla="*/ 1703294 h 1801345"/>
                <a:gd name="connsiteX299" fmla="*/ 2165536 w 3028389"/>
                <a:gd name="connsiteY299" fmla="*/ 1697691 h 1801345"/>
                <a:gd name="connsiteX300" fmla="*/ 2145926 w 3028389"/>
                <a:gd name="connsiteY300" fmla="*/ 1689287 h 1801345"/>
                <a:gd name="connsiteX301" fmla="*/ 2129117 w 3028389"/>
                <a:gd name="connsiteY301" fmla="*/ 1683684 h 1801345"/>
                <a:gd name="connsiteX302" fmla="*/ 2120713 w 3028389"/>
                <a:gd name="connsiteY302" fmla="*/ 1678081 h 1801345"/>
                <a:gd name="connsiteX303" fmla="*/ 2103904 w 3028389"/>
                <a:gd name="connsiteY303" fmla="*/ 1672478 h 1801345"/>
                <a:gd name="connsiteX304" fmla="*/ 2078691 w 3028389"/>
                <a:gd name="connsiteY304" fmla="*/ 1655669 h 1801345"/>
                <a:gd name="connsiteX305" fmla="*/ 2070286 w 3028389"/>
                <a:gd name="connsiteY305" fmla="*/ 1650066 h 1801345"/>
                <a:gd name="connsiteX306" fmla="*/ 2031066 w 3028389"/>
                <a:gd name="connsiteY306" fmla="*/ 1652867 h 1801345"/>
                <a:gd name="connsiteX307" fmla="*/ 2022661 w 3028389"/>
                <a:gd name="connsiteY307" fmla="*/ 1658470 h 1801345"/>
                <a:gd name="connsiteX308" fmla="*/ 2014257 w 3028389"/>
                <a:gd name="connsiteY308" fmla="*/ 1661272 h 1801345"/>
                <a:gd name="connsiteX309" fmla="*/ 2005853 w 3028389"/>
                <a:gd name="connsiteY309" fmla="*/ 1666875 h 1801345"/>
                <a:gd name="connsiteX310" fmla="*/ 1972235 w 3028389"/>
                <a:gd name="connsiteY310" fmla="*/ 1672478 h 1801345"/>
                <a:gd name="connsiteX311" fmla="*/ 1949823 w 3028389"/>
                <a:gd name="connsiteY311" fmla="*/ 1686485 h 1801345"/>
                <a:gd name="connsiteX312" fmla="*/ 1938617 w 3028389"/>
                <a:gd name="connsiteY312" fmla="*/ 1725706 h 1801345"/>
                <a:gd name="connsiteX313" fmla="*/ 1930213 w 3028389"/>
                <a:gd name="connsiteY313" fmla="*/ 1728507 h 1801345"/>
                <a:gd name="connsiteX314" fmla="*/ 1913404 w 3028389"/>
                <a:gd name="connsiteY314" fmla="*/ 1714500 h 1801345"/>
                <a:gd name="connsiteX315" fmla="*/ 1910603 w 3028389"/>
                <a:gd name="connsiteY315" fmla="*/ 1706095 h 1801345"/>
                <a:gd name="connsiteX316" fmla="*/ 1905000 w 3028389"/>
                <a:gd name="connsiteY316" fmla="*/ 1697691 h 1801345"/>
                <a:gd name="connsiteX317" fmla="*/ 1902198 w 3028389"/>
                <a:gd name="connsiteY317" fmla="*/ 1666875 h 1801345"/>
                <a:gd name="connsiteX318" fmla="*/ 1899397 w 3028389"/>
                <a:gd name="connsiteY318" fmla="*/ 1658470 h 1801345"/>
                <a:gd name="connsiteX319" fmla="*/ 1890992 w 3028389"/>
                <a:gd name="connsiteY319" fmla="*/ 1652867 h 1801345"/>
                <a:gd name="connsiteX320" fmla="*/ 1876985 w 3028389"/>
                <a:gd name="connsiteY320" fmla="*/ 1655669 h 1801345"/>
                <a:gd name="connsiteX321" fmla="*/ 1868581 w 3028389"/>
                <a:gd name="connsiteY321" fmla="*/ 1664073 h 1801345"/>
                <a:gd name="connsiteX322" fmla="*/ 1860176 w 3028389"/>
                <a:gd name="connsiteY322" fmla="*/ 1666875 h 1801345"/>
                <a:gd name="connsiteX323" fmla="*/ 1848970 w 3028389"/>
                <a:gd name="connsiteY323" fmla="*/ 1664073 h 1801345"/>
                <a:gd name="connsiteX324" fmla="*/ 1837764 w 3028389"/>
                <a:gd name="connsiteY324" fmla="*/ 1647265 h 1801345"/>
                <a:gd name="connsiteX325" fmla="*/ 1834963 w 3028389"/>
                <a:gd name="connsiteY325" fmla="*/ 1636059 h 1801345"/>
                <a:gd name="connsiteX326" fmla="*/ 1826559 w 3028389"/>
                <a:gd name="connsiteY326" fmla="*/ 1630456 h 1801345"/>
                <a:gd name="connsiteX327" fmla="*/ 1801345 w 3028389"/>
                <a:gd name="connsiteY327" fmla="*/ 1633257 h 1801345"/>
                <a:gd name="connsiteX328" fmla="*/ 1790139 w 3028389"/>
                <a:gd name="connsiteY328" fmla="*/ 1652867 h 1801345"/>
                <a:gd name="connsiteX329" fmla="*/ 1781735 w 3028389"/>
                <a:gd name="connsiteY329" fmla="*/ 1655669 h 1801345"/>
                <a:gd name="connsiteX330" fmla="*/ 1764926 w 3028389"/>
                <a:gd name="connsiteY330" fmla="*/ 1641662 h 1801345"/>
                <a:gd name="connsiteX331" fmla="*/ 1756522 w 3028389"/>
                <a:gd name="connsiteY331" fmla="*/ 1638860 h 1801345"/>
                <a:gd name="connsiteX332" fmla="*/ 1739713 w 3028389"/>
                <a:gd name="connsiteY332" fmla="*/ 1624853 h 1801345"/>
                <a:gd name="connsiteX333" fmla="*/ 1717301 w 3028389"/>
                <a:gd name="connsiteY333" fmla="*/ 1627654 h 1801345"/>
                <a:gd name="connsiteX334" fmla="*/ 1711698 w 3028389"/>
                <a:gd name="connsiteY334" fmla="*/ 1636059 h 1801345"/>
                <a:gd name="connsiteX335" fmla="*/ 1711698 w 3028389"/>
                <a:gd name="connsiteY335" fmla="*/ 1680882 h 1801345"/>
                <a:gd name="connsiteX336" fmla="*/ 1706095 w 3028389"/>
                <a:gd name="connsiteY336" fmla="*/ 1714500 h 1801345"/>
                <a:gd name="connsiteX337" fmla="*/ 1700492 w 3028389"/>
                <a:gd name="connsiteY337" fmla="*/ 1731309 h 1801345"/>
                <a:gd name="connsiteX338" fmla="*/ 1692088 w 3028389"/>
                <a:gd name="connsiteY338" fmla="*/ 1734110 h 1801345"/>
                <a:gd name="connsiteX339" fmla="*/ 1683684 w 3028389"/>
                <a:gd name="connsiteY339" fmla="*/ 1731309 h 1801345"/>
                <a:gd name="connsiteX340" fmla="*/ 1672478 w 3028389"/>
                <a:gd name="connsiteY340" fmla="*/ 1711698 h 1801345"/>
                <a:gd name="connsiteX341" fmla="*/ 1655669 w 3028389"/>
                <a:gd name="connsiteY341" fmla="*/ 1700492 h 1801345"/>
                <a:gd name="connsiteX342" fmla="*/ 1647264 w 3028389"/>
                <a:gd name="connsiteY342" fmla="*/ 1706095 h 1801345"/>
                <a:gd name="connsiteX343" fmla="*/ 1641661 w 3028389"/>
                <a:gd name="connsiteY343" fmla="*/ 1722904 h 1801345"/>
                <a:gd name="connsiteX344" fmla="*/ 1636059 w 3028389"/>
                <a:gd name="connsiteY344" fmla="*/ 1731309 h 1801345"/>
                <a:gd name="connsiteX345" fmla="*/ 1624853 w 3028389"/>
                <a:gd name="connsiteY345" fmla="*/ 1750919 h 1801345"/>
                <a:gd name="connsiteX346" fmla="*/ 1613647 w 3028389"/>
                <a:gd name="connsiteY346" fmla="*/ 1742515 h 1801345"/>
                <a:gd name="connsiteX347" fmla="*/ 1602441 w 3028389"/>
                <a:gd name="connsiteY347" fmla="*/ 1745316 h 1801345"/>
                <a:gd name="connsiteX348" fmla="*/ 1599639 w 3028389"/>
                <a:gd name="connsiteY348" fmla="*/ 1753720 h 1801345"/>
                <a:gd name="connsiteX349" fmla="*/ 1582831 w 3028389"/>
                <a:gd name="connsiteY349" fmla="*/ 1762125 h 1801345"/>
                <a:gd name="connsiteX350" fmla="*/ 1568823 w 3028389"/>
                <a:gd name="connsiteY350" fmla="*/ 1736912 h 1801345"/>
                <a:gd name="connsiteX351" fmla="*/ 1571625 w 3028389"/>
                <a:gd name="connsiteY351" fmla="*/ 1692088 h 1801345"/>
                <a:gd name="connsiteX352" fmla="*/ 1574426 w 3028389"/>
                <a:gd name="connsiteY352" fmla="*/ 1683684 h 1801345"/>
                <a:gd name="connsiteX353" fmla="*/ 1566022 w 3028389"/>
                <a:gd name="connsiteY353" fmla="*/ 1678081 h 1801345"/>
                <a:gd name="connsiteX354" fmla="*/ 1549213 w 3028389"/>
                <a:gd name="connsiteY354" fmla="*/ 1683684 h 1801345"/>
                <a:gd name="connsiteX355" fmla="*/ 1535206 w 3028389"/>
                <a:gd name="connsiteY355" fmla="*/ 1703294 h 1801345"/>
                <a:gd name="connsiteX356" fmla="*/ 1526801 w 3028389"/>
                <a:gd name="connsiteY356" fmla="*/ 1736912 h 1801345"/>
                <a:gd name="connsiteX357" fmla="*/ 1515595 w 3028389"/>
                <a:gd name="connsiteY357" fmla="*/ 1756522 h 1801345"/>
                <a:gd name="connsiteX358" fmla="*/ 1473573 w 3028389"/>
                <a:gd name="connsiteY358" fmla="*/ 1764926 h 1801345"/>
                <a:gd name="connsiteX359" fmla="*/ 1453963 w 3028389"/>
                <a:gd name="connsiteY359" fmla="*/ 1762125 h 1801345"/>
                <a:gd name="connsiteX360" fmla="*/ 1437154 w 3028389"/>
                <a:gd name="connsiteY360" fmla="*/ 1750919 h 1801345"/>
                <a:gd name="connsiteX361" fmla="*/ 1420345 w 3028389"/>
                <a:gd name="connsiteY361" fmla="*/ 1739713 h 1801345"/>
                <a:gd name="connsiteX362" fmla="*/ 1403536 w 3028389"/>
                <a:gd name="connsiteY362" fmla="*/ 1728507 h 1801345"/>
                <a:gd name="connsiteX363" fmla="*/ 1395132 w 3028389"/>
                <a:gd name="connsiteY363" fmla="*/ 1722904 h 1801345"/>
                <a:gd name="connsiteX364" fmla="*/ 1367117 w 3028389"/>
                <a:gd name="connsiteY364" fmla="*/ 1714500 h 1801345"/>
                <a:gd name="connsiteX365" fmla="*/ 1358713 w 3028389"/>
                <a:gd name="connsiteY365" fmla="*/ 1711698 h 1801345"/>
                <a:gd name="connsiteX366" fmla="*/ 1347507 w 3028389"/>
                <a:gd name="connsiteY366" fmla="*/ 1714500 h 1801345"/>
                <a:gd name="connsiteX367" fmla="*/ 1339103 w 3028389"/>
                <a:gd name="connsiteY367" fmla="*/ 1720103 h 1801345"/>
                <a:gd name="connsiteX368" fmla="*/ 1333500 w 3028389"/>
                <a:gd name="connsiteY368" fmla="*/ 1711698 h 1801345"/>
                <a:gd name="connsiteX369" fmla="*/ 1316691 w 3028389"/>
                <a:gd name="connsiteY369" fmla="*/ 1692088 h 1801345"/>
                <a:gd name="connsiteX370" fmla="*/ 1313889 w 3028389"/>
                <a:gd name="connsiteY370" fmla="*/ 1683684 h 1801345"/>
                <a:gd name="connsiteX371" fmla="*/ 1294279 w 3028389"/>
                <a:gd name="connsiteY371" fmla="*/ 1678081 h 1801345"/>
                <a:gd name="connsiteX372" fmla="*/ 1285875 w 3028389"/>
                <a:gd name="connsiteY372" fmla="*/ 1672478 h 1801345"/>
                <a:gd name="connsiteX373" fmla="*/ 1280272 w 3028389"/>
                <a:gd name="connsiteY373" fmla="*/ 1664073 h 1801345"/>
                <a:gd name="connsiteX374" fmla="*/ 1263463 w 3028389"/>
                <a:gd name="connsiteY374" fmla="*/ 1652867 h 1801345"/>
                <a:gd name="connsiteX375" fmla="*/ 1255059 w 3028389"/>
                <a:gd name="connsiteY375" fmla="*/ 1647265 h 1801345"/>
                <a:gd name="connsiteX376" fmla="*/ 1232647 w 3028389"/>
                <a:gd name="connsiteY376" fmla="*/ 1650066 h 1801345"/>
                <a:gd name="connsiteX377" fmla="*/ 1229845 w 3028389"/>
                <a:gd name="connsiteY377" fmla="*/ 1658470 h 1801345"/>
                <a:gd name="connsiteX378" fmla="*/ 1227044 w 3028389"/>
                <a:gd name="connsiteY378" fmla="*/ 1680882 h 1801345"/>
                <a:gd name="connsiteX379" fmla="*/ 1224242 w 3028389"/>
                <a:gd name="connsiteY379" fmla="*/ 1711698 h 1801345"/>
                <a:gd name="connsiteX380" fmla="*/ 1215838 w 3028389"/>
                <a:gd name="connsiteY380" fmla="*/ 1714500 h 1801345"/>
                <a:gd name="connsiteX381" fmla="*/ 1199029 w 3028389"/>
                <a:gd name="connsiteY381" fmla="*/ 1703294 h 1801345"/>
                <a:gd name="connsiteX382" fmla="*/ 1185022 w 3028389"/>
                <a:gd name="connsiteY382" fmla="*/ 1692088 h 1801345"/>
                <a:gd name="connsiteX383" fmla="*/ 1176617 w 3028389"/>
                <a:gd name="connsiteY383" fmla="*/ 1675279 h 1801345"/>
                <a:gd name="connsiteX384" fmla="*/ 1168213 w 3028389"/>
                <a:gd name="connsiteY384" fmla="*/ 1672478 h 1801345"/>
                <a:gd name="connsiteX385" fmla="*/ 1134595 w 3028389"/>
                <a:gd name="connsiteY385" fmla="*/ 1678081 h 1801345"/>
                <a:gd name="connsiteX386" fmla="*/ 1117786 w 3028389"/>
                <a:gd name="connsiteY386" fmla="*/ 1689287 h 1801345"/>
                <a:gd name="connsiteX387" fmla="*/ 1098176 w 3028389"/>
                <a:gd name="connsiteY387" fmla="*/ 1686485 h 1801345"/>
                <a:gd name="connsiteX388" fmla="*/ 1081367 w 3028389"/>
                <a:gd name="connsiteY388" fmla="*/ 1675279 h 1801345"/>
                <a:gd name="connsiteX389" fmla="*/ 1072963 w 3028389"/>
                <a:gd name="connsiteY389" fmla="*/ 1658470 h 1801345"/>
                <a:gd name="connsiteX390" fmla="*/ 1067360 w 3028389"/>
                <a:gd name="connsiteY390" fmla="*/ 1633257 h 1801345"/>
                <a:gd name="connsiteX391" fmla="*/ 1058956 w 3028389"/>
                <a:gd name="connsiteY391" fmla="*/ 1624853 h 1801345"/>
                <a:gd name="connsiteX392" fmla="*/ 1042147 w 3028389"/>
                <a:gd name="connsiteY392" fmla="*/ 1619250 h 1801345"/>
                <a:gd name="connsiteX393" fmla="*/ 1022536 w 3028389"/>
                <a:gd name="connsiteY393" fmla="*/ 1622051 h 1801345"/>
                <a:gd name="connsiteX394" fmla="*/ 1014132 w 3028389"/>
                <a:gd name="connsiteY394" fmla="*/ 1627654 h 1801345"/>
                <a:gd name="connsiteX395" fmla="*/ 983316 w 3028389"/>
                <a:gd name="connsiteY395" fmla="*/ 1624853 h 1801345"/>
                <a:gd name="connsiteX396" fmla="*/ 974911 w 3028389"/>
                <a:gd name="connsiteY396" fmla="*/ 1619250 h 1801345"/>
                <a:gd name="connsiteX397" fmla="*/ 958103 w 3028389"/>
                <a:gd name="connsiteY397" fmla="*/ 1605242 h 1801345"/>
                <a:gd name="connsiteX398" fmla="*/ 949698 w 3028389"/>
                <a:gd name="connsiteY398" fmla="*/ 1602441 h 1801345"/>
                <a:gd name="connsiteX399" fmla="*/ 930088 w 3028389"/>
                <a:gd name="connsiteY399" fmla="*/ 1591235 h 1801345"/>
                <a:gd name="connsiteX400" fmla="*/ 921684 w 3028389"/>
                <a:gd name="connsiteY400" fmla="*/ 1594037 h 1801345"/>
                <a:gd name="connsiteX401" fmla="*/ 924485 w 3028389"/>
                <a:gd name="connsiteY401" fmla="*/ 1608044 h 1801345"/>
                <a:gd name="connsiteX402" fmla="*/ 930088 w 3028389"/>
                <a:gd name="connsiteY402" fmla="*/ 1624853 h 1801345"/>
                <a:gd name="connsiteX403" fmla="*/ 932889 w 3028389"/>
                <a:gd name="connsiteY403" fmla="*/ 1661272 h 1801345"/>
                <a:gd name="connsiteX404" fmla="*/ 938492 w 3028389"/>
                <a:gd name="connsiteY404" fmla="*/ 1678081 h 1801345"/>
                <a:gd name="connsiteX405" fmla="*/ 935691 w 3028389"/>
                <a:gd name="connsiteY405" fmla="*/ 1692088 h 1801345"/>
                <a:gd name="connsiteX406" fmla="*/ 921684 w 3028389"/>
                <a:gd name="connsiteY406" fmla="*/ 1708897 h 1801345"/>
                <a:gd name="connsiteX407" fmla="*/ 916081 w 3028389"/>
                <a:gd name="connsiteY407" fmla="*/ 1717301 h 1801345"/>
                <a:gd name="connsiteX408" fmla="*/ 902073 w 3028389"/>
                <a:gd name="connsiteY408" fmla="*/ 1734110 h 1801345"/>
                <a:gd name="connsiteX409" fmla="*/ 899272 w 3028389"/>
                <a:gd name="connsiteY409" fmla="*/ 1742515 h 1801345"/>
                <a:gd name="connsiteX410" fmla="*/ 874059 w 3028389"/>
                <a:gd name="connsiteY410" fmla="*/ 1745316 h 1801345"/>
                <a:gd name="connsiteX411" fmla="*/ 804022 w 3028389"/>
                <a:gd name="connsiteY411" fmla="*/ 1753720 h 1801345"/>
                <a:gd name="connsiteX412" fmla="*/ 787213 w 3028389"/>
                <a:gd name="connsiteY412" fmla="*/ 1759323 h 1801345"/>
                <a:gd name="connsiteX413" fmla="*/ 778809 w 3028389"/>
                <a:gd name="connsiteY413" fmla="*/ 1762125 h 1801345"/>
                <a:gd name="connsiteX414" fmla="*/ 742389 w 3028389"/>
                <a:gd name="connsiteY414" fmla="*/ 1753720 h 1801345"/>
                <a:gd name="connsiteX415" fmla="*/ 739588 w 3028389"/>
                <a:gd name="connsiteY415" fmla="*/ 1745316 h 1801345"/>
                <a:gd name="connsiteX416" fmla="*/ 736786 w 3028389"/>
                <a:gd name="connsiteY416" fmla="*/ 1725706 h 1801345"/>
                <a:gd name="connsiteX417" fmla="*/ 728382 w 3028389"/>
                <a:gd name="connsiteY417" fmla="*/ 1722904 h 1801345"/>
                <a:gd name="connsiteX418" fmla="*/ 711573 w 3028389"/>
                <a:gd name="connsiteY418" fmla="*/ 1725706 h 1801345"/>
                <a:gd name="connsiteX419" fmla="*/ 703169 w 3028389"/>
                <a:gd name="connsiteY419" fmla="*/ 1731309 h 1801345"/>
                <a:gd name="connsiteX420" fmla="*/ 691963 w 3028389"/>
                <a:gd name="connsiteY420" fmla="*/ 1748117 h 1801345"/>
                <a:gd name="connsiteX421" fmla="*/ 683559 w 3028389"/>
                <a:gd name="connsiteY421" fmla="*/ 1753720 h 1801345"/>
                <a:gd name="connsiteX422" fmla="*/ 666750 w 3028389"/>
                <a:gd name="connsiteY422" fmla="*/ 1767728 h 1801345"/>
                <a:gd name="connsiteX423" fmla="*/ 610720 w 3028389"/>
                <a:gd name="connsiteY423" fmla="*/ 1770529 h 1801345"/>
                <a:gd name="connsiteX424" fmla="*/ 593911 w 3028389"/>
                <a:gd name="connsiteY424" fmla="*/ 1778934 h 1801345"/>
                <a:gd name="connsiteX425" fmla="*/ 568698 w 3028389"/>
                <a:gd name="connsiteY425" fmla="*/ 1787338 h 1801345"/>
                <a:gd name="connsiteX426" fmla="*/ 560294 w 3028389"/>
                <a:gd name="connsiteY426" fmla="*/ 1790140 h 1801345"/>
                <a:gd name="connsiteX427" fmla="*/ 551889 w 3028389"/>
                <a:gd name="connsiteY427" fmla="*/ 1795742 h 1801345"/>
                <a:gd name="connsiteX428" fmla="*/ 529478 w 3028389"/>
                <a:gd name="connsiteY428" fmla="*/ 1801345 h 1801345"/>
                <a:gd name="connsiteX429" fmla="*/ 490257 w 3028389"/>
                <a:gd name="connsiteY429" fmla="*/ 1792941 h 1801345"/>
                <a:gd name="connsiteX430" fmla="*/ 484654 w 3028389"/>
                <a:gd name="connsiteY430" fmla="*/ 1784537 h 1801345"/>
                <a:gd name="connsiteX431" fmla="*/ 487456 w 3028389"/>
                <a:gd name="connsiteY431" fmla="*/ 1776132 h 1801345"/>
                <a:gd name="connsiteX432" fmla="*/ 504264 w 3028389"/>
                <a:gd name="connsiteY432" fmla="*/ 1770529 h 1801345"/>
                <a:gd name="connsiteX433" fmla="*/ 537882 w 3028389"/>
                <a:gd name="connsiteY433" fmla="*/ 1770529 h 1801345"/>
                <a:gd name="connsiteX434" fmla="*/ 535081 w 3028389"/>
                <a:gd name="connsiteY434" fmla="*/ 1756522 h 1801345"/>
                <a:gd name="connsiteX435" fmla="*/ 532279 w 3028389"/>
                <a:gd name="connsiteY435" fmla="*/ 1736912 h 1801345"/>
                <a:gd name="connsiteX436" fmla="*/ 526676 w 3028389"/>
                <a:gd name="connsiteY436" fmla="*/ 1720103 h 1801345"/>
                <a:gd name="connsiteX437" fmla="*/ 523875 w 3028389"/>
                <a:gd name="connsiteY437" fmla="*/ 1711698 h 1801345"/>
                <a:gd name="connsiteX438" fmla="*/ 521073 w 3028389"/>
                <a:gd name="connsiteY438" fmla="*/ 1703294 h 1801345"/>
                <a:gd name="connsiteX439" fmla="*/ 518272 w 3028389"/>
                <a:gd name="connsiteY439" fmla="*/ 1694890 h 1801345"/>
                <a:gd name="connsiteX440" fmla="*/ 509867 w 3028389"/>
                <a:gd name="connsiteY440" fmla="*/ 1678081 h 1801345"/>
                <a:gd name="connsiteX441" fmla="*/ 501463 w 3028389"/>
                <a:gd name="connsiteY441" fmla="*/ 1630456 h 1801345"/>
                <a:gd name="connsiteX442" fmla="*/ 484654 w 3028389"/>
                <a:gd name="connsiteY442" fmla="*/ 1624853 h 1801345"/>
                <a:gd name="connsiteX443" fmla="*/ 476250 w 3028389"/>
                <a:gd name="connsiteY443" fmla="*/ 1619250 h 1801345"/>
                <a:gd name="connsiteX444" fmla="*/ 470647 w 3028389"/>
                <a:gd name="connsiteY444" fmla="*/ 1602441 h 1801345"/>
                <a:gd name="connsiteX445" fmla="*/ 467845 w 3028389"/>
                <a:gd name="connsiteY445" fmla="*/ 1594037 h 1801345"/>
                <a:gd name="connsiteX446" fmla="*/ 465044 w 3028389"/>
                <a:gd name="connsiteY446" fmla="*/ 1585632 h 1801345"/>
                <a:gd name="connsiteX447" fmla="*/ 459441 w 3028389"/>
                <a:gd name="connsiteY447" fmla="*/ 1577228 h 1801345"/>
                <a:gd name="connsiteX448" fmla="*/ 453838 w 3028389"/>
                <a:gd name="connsiteY448" fmla="*/ 1554816 h 1801345"/>
                <a:gd name="connsiteX449" fmla="*/ 448235 w 3028389"/>
                <a:gd name="connsiteY449" fmla="*/ 1535206 h 1801345"/>
                <a:gd name="connsiteX450" fmla="*/ 456639 w 3028389"/>
                <a:gd name="connsiteY450" fmla="*/ 1487581 h 1801345"/>
                <a:gd name="connsiteX451" fmla="*/ 459441 w 3028389"/>
                <a:gd name="connsiteY451" fmla="*/ 1479176 h 1801345"/>
                <a:gd name="connsiteX452" fmla="*/ 467845 w 3028389"/>
                <a:gd name="connsiteY452" fmla="*/ 1462367 h 1801345"/>
                <a:gd name="connsiteX453" fmla="*/ 476250 w 3028389"/>
                <a:gd name="connsiteY453" fmla="*/ 1456765 h 1801345"/>
                <a:gd name="connsiteX454" fmla="*/ 487456 w 3028389"/>
                <a:gd name="connsiteY454" fmla="*/ 1431551 h 1801345"/>
                <a:gd name="connsiteX455" fmla="*/ 493059 w 3028389"/>
                <a:gd name="connsiteY455" fmla="*/ 1414742 h 1801345"/>
                <a:gd name="connsiteX456" fmla="*/ 498661 w 3028389"/>
                <a:gd name="connsiteY456" fmla="*/ 1406338 h 1801345"/>
                <a:gd name="connsiteX457" fmla="*/ 504264 w 3028389"/>
                <a:gd name="connsiteY457" fmla="*/ 1389529 h 1801345"/>
                <a:gd name="connsiteX458" fmla="*/ 501463 w 3028389"/>
                <a:gd name="connsiteY458" fmla="*/ 1350309 h 1801345"/>
                <a:gd name="connsiteX459" fmla="*/ 495860 w 3028389"/>
                <a:gd name="connsiteY459" fmla="*/ 1333500 h 1801345"/>
                <a:gd name="connsiteX460" fmla="*/ 498661 w 3028389"/>
                <a:gd name="connsiteY460" fmla="*/ 1313890 h 1801345"/>
                <a:gd name="connsiteX461" fmla="*/ 490257 w 3028389"/>
                <a:gd name="connsiteY461" fmla="*/ 1311088 h 1801345"/>
                <a:gd name="connsiteX462" fmla="*/ 481853 w 3028389"/>
                <a:gd name="connsiteY462" fmla="*/ 1294279 h 1801345"/>
                <a:gd name="connsiteX463" fmla="*/ 476250 w 3028389"/>
                <a:gd name="connsiteY463" fmla="*/ 1277470 h 1801345"/>
                <a:gd name="connsiteX464" fmla="*/ 462242 w 3028389"/>
                <a:gd name="connsiteY464" fmla="*/ 1260662 h 1801345"/>
                <a:gd name="connsiteX465" fmla="*/ 451036 w 3028389"/>
                <a:gd name="connsiteY465" fmla="*/ 1246654 h 1801345"/>
                <a:gd name="connsiteX466" fmla="*/ 445434 w 3028389"/>
                <a:gd name="connsiteY466" fmla="*/ 1238250 h 1801345"/>
                <a:gd name="connsiteX467" fmla="*/ 428625 w 3028389"/>
                <a:gd name="connsiteY467" fmla="*/ 1221441 h 1801345"/>
                <a:gd name="connsiteX468" fmla="*/ 417419 w 3028389"/>
                <a:gd name="connsiteY468" fmla="*/ 1204632 h 1801345"/>
                <a:gd name="connsiteX469" fmla="*/ 409014 w 3028389"/>
                <a:gd name="connsiteY469" fmla="*/ 1187823 h 1801345"/>
                <a:gd name="connsiteX470" fmla="*/ 403411 w 3028389"/>
                <a:gd name="connsiteY470" fmla="*/ 1171015 h 1801345"/>
                <a:gd name="connsiteX471" fmla="*/ 397809 w 3028389"/>
                <a:gd name="connsiteY471" fmla="*/ 1162610 h 1801345"/>
                <a:gd name="connsiteX472" fmla="*/ 392206 w 3028389"/>
                <a:gd name="connsiteY472" fmla="*/ 1145801 h 1801345"/>
                <a:gd name="connsiteX473" fmla="*/ 389404 w 3028389"/>
                <a:gd name="connsiteY473" fmla="*/ 1137397 h 1801345"/>
                <a:gd name="connsiteX474" fmla="*/ 392206 w 3028389"/>
                <a:gd name="connsiteY474" fmla="*/ 1120588 h 1801345"/>
                <a:gd name="connsiteX475" fmla="*/ 406213 w 3028389"/>
                <a:gd name="connsiteY475" fmla="*/ 1106581 h 1801345"/>
                <a:gd name="connsiteX476" fmla="*/ 414617 w 3028389"/>
                <a:gd name="connsiteY476" fmla="*/ 1103779 h 1801345"/>
                <a:gd name="connsiteX477" fmla="*/ 428625 w 3028389"/>
                <a:gd name="connsiteY477" fmla="*/ 1086970 h 1801345"/>
                <a:gd name="connsiteX478" fmla="*/ 425823 w 3028389"/>
                <a:gd name="connsiteY478" fmla="*/ 1067360 h 1801345"/>
                <a:gd name="connsiteX479" fmla="*/ 420220 w 3028389"/>
                <a:gd name="connsiteY479" fmla="*/ 1050551 h 1801345"/>
                <a:gd name="connsiteX480" fmla="*/ 411816 w 3028389"/>
                <a:gd name="connsiteY480" fmla="*/ 1042147 h 1801345"/>
                <a:gd name="connsiteX481" fmla="*/ 400610 w 3028389"/>
                <a:gd name="connsiteY481" fmla="*/ 1025338 h 1801345"/>
                <a:gd name="connsiteX482" fmla="*/ 397809 w 3028389"/>
                <a:gd name="connsiteY482" fmla="*/ 1011331 h 1801345"/>
                <a:gd name="connsiteX483" fmla="*/ 395007 w 3028389"/>
                <a:gd name="connsiteY483" fmla="*/ 986117 h 1801345"/>
                <a:gd name="connsiteX484" fmla="*/ 389404 w 3028389"/>
                <a:gd name="connsiteY484" fmla="*/ 977713 h 1801345"/>
                <a:gd name="connsiteX485" fmla="*/ 381000 w 3028389"/>
                <a:gd name="connsiteY485" fmla="*/ 966507 h 1801345"/>
                <a:gd name="connsiteX486" fmla="*/ 372595 w 3028389"/>
                <a:gd name="connsiteY486" fmla="*/ 963706 h 1801345"/>
                <a:gd name="connsiteX487" fmla="*/ 364191 w 3028389"/>
                <a:gd name="connsiteY487" fmla="*/ 958103 h 1801345"/>
                <a:gd name="connsiteX488" fmla="*/ 355786 w 3028389"/>
                <a:gd name="connsiteY488" fmla="*/ 955301 h 1801345"/>
                <a:gd name="connsiteX489" fmla="*/ 352985 w 3028389"/>
                <a:gd name="connsiteY489" fmla="*/ 946897 h 1801345"/>
                <a:gd name="connsiteX490" fmla="*/ 350184 w 3028389"/>
                <a:gd name="connsiteY490" fmla="*/ 927287 h 1801345"/>
                <a:gd name="connsiteX491" fmla="*/ 344581 w 3028389"/>
                <a:gd name="connsiteY491" fmla="*/ 907676 h 1801345"/>
                <a:gd name="connsiteX492" fmla="*/ 338978 w 3028389"/>
                <a:gd name="connsiteY492" fmla="*/ 888066 h 1801345"/>
                <a:gd name="connsiteX493" fmla="*/ 330573 w 3028389"/>
                <a:gd name="connsiteY493" fmla="*/ 882463 h 1801345"/>
                <a:gd name="connsiteX494" fmla="*/ 322169 w 3028389"/>
                <a:gd name="connsiteY494" fmla="*/ 865654 h 1801345"/>
                <a:gd name="connsiteX495" fmla="*/ 313764 w 3028389"/>
                <a:gd name="connsiteY495" fmla="*/ 860051 h 1801345"/>
                <a:gd name="connsiteX496" fmla="*/ 308161 w 3028389"/>
                <a:gd name="connsiteY496" fmla="*/ 851647 h 1801345"/>
                <a:gd name="connsiteX497" fmla="*/ 299757 w 3028389"/>
                <a:gd name="connsiteY497" fmla="*/ 848845 h 1801345"/>
                <a:gd name="connsiteX498" fmla="*/ 291353 w 3028389"/>
                <a:gd name="connsiteY498" fmla="*/ 843242 h 1801345"/>
                <a:gd name="connsiteX499" fmla="*/ 263338 w 3028389"/>
                <a:gd name="connsiteY499" fmla="*/ 846044 h 1801345"/>
                <a:gd name="connsiteX500" fmla="*/ 246529 w 3028389"/>
                <a:gd name="connsiteY500" fmla="*/ 851647 h 1801345"/>
                <a:gd name="connsiteX501" fmla="*/ 226919 w 3028389"/>
                <a:gd name="connsiteY501" fmla="*/ 857250 h 1801345"/>
                <a:gd name="connsiteX502" fmla="*/ 221316 w 3028389"/>
                <a:gd name="connsiteY502" fmla="*/ 865654 h 1801345"/>
                <a:gd name="connsiteX503" fmla="*/ 176492 w 3028389"/>
                <a:gd name="connsiteY503" fmla="*/ 874059 h 1801345"/>
                <a:gd name="connsiteX504" fmla="*/ 168088 w 3028389"/>
                <a:gd name="connsiteY504" fmla="*/ 876860 h 1801345"/>
                <a:gd name="connsiteX505" fmla="*/ 33617 w 3028389"/>
                <a:gd name="connsiteY505" fmla="*/ 871257 h 1801345"/>
                <a:gd name="connsiteX506" fmla="*/ 28014 w 3028389"/>
                <a:gd name="connsiteY506" fmla="*/ 862853 h 1801345"/>
                <a:gd name="connsiteX507" fmla="*/ 19610 w 3028389"/>
                <a:gd name="connsiteY507" fmla="*/ 860051 h 1801345"/>
                <a:gd name="connsiteX508" fmla="*/ 11206 w 3028389"/>
                <a:gd name="connsiteY508" fmla="*/ 834838 h 1801345"/>
                <a:gd name="connsiteX509" fmla="*/ 11206 w 3028389"/>
                <a:gd name="connsiteY509" fmla="*/ 834838 h 1801345"/>
                <a:gd name="connsiteX510" fmla="*/ 5603 w 3028389"/>
                <a:gd name="connsiteY510" fmla="*/ 826434 h 1801345"/>
                <a:gd name="connsiteX511" fmla="*/ 0 w 3028389"/>
                <a:gd name="connsiteY511" fmla="*/ 809625 h 1801345"/>
                <a:gd name="connsiteX512" fmla="*/ 2801 w 3028389"/>
                <a:gd name="connsiteY512" fmla="*/ 795617 h 1801345"/>
                <a:gd name="connsiteX513" fmla="*/ 19610 w 3028389"/>
                <a:gd name="connsiteY513" fmla="*/ 790015 h 1801345"/>
                <a:gd name="connsiteX514" fmla="*/ 28014 w 3028389"/>
                <a:gd name="connsiteY514" fmla="*/ 787213 h 1801345"/>
                <a:gd name="connsiteX515" fmla="*/ 30816 w 3028389"/>
                <a:gd name="connsiteY515" fmla="*/ 778809 h 1801345"/>
                <a:gd name="connsiteX516" fmla="*/ 44823 w 3028389"/>
                <a:gd name="connsiteY516" fmla="*/ 762000 h 1801345"/>
                <a:gd name="connsiteX517" fmla="*/ 42022 w 3028389"/>
                <a:gd name="connsiteY517" fmla="*/ 745191 h 1801345"/>
                <a:gd name="connsiteX518" fmla="*/ 39220 w 3028389"/>
                <a:gd name="connsiteY518" fmla="*/ 736787 h 1801345"/>
                <a:gd name="connsiteX519" fmla="*/ 36419 w 3028389"/>
                <a:gd name="connsiteY519" fmla="*/ 725581 h 1801345"/>
                <a:gd name="connsiteX520" fmla="*/ 42022 w 3028389"/>
                <a:gd name="connsiteY520" fmla="*/ 697566 h 1801345"/>
                <a:gd name="connsiteX521" fmla="*/ 47625 w 3028389"/>
                <a:gd name="connsiteY521" fmla="*/ 689162 h 1801345"/>
                <a:gd name="connsiteX522" fmla="*/ 53228 w 3028389"/>
                <a:gd name="connsiteY522" fmla="*/ 672353 h 1801345"/>
                <a:gd name="connsiteX523" fmla="*/ 58831 w 3028389"/>
                <a:gd name="connsiteY523" fmla="*/ 661147 h 1801345"/>
                <a:gd name="connsiteX524" fmla="*/ 64434 w 3028389"/>
                <a:gd name="connsiteY524" fmla="*/ 644338 h 1801345"/>
                <a:gd name="connsiteX525" fmla="*/ 75639 w 3028389"/>
                <a:gd name="connsiteY525" fmla="*/ 619125 h 1801345"/>
                <a:gd name="connsiteX526" fmla="*/ 78441 w 3028389"/>
                <a:gd name="connsiteY526" fmla="*/ 607919 h 1801345"/>
                <a:gd name="connsiteX527" fmla="*/ 89647 w 3028389"/>
                <a:gd name="connsiteY527" fmla="*/ 591110 h 1801345"/>
                <a:gd name="connsiteX528" fmla="*/ 95250 w 3028389"/>
                <a:gd name="connsiteY528" fmla="*/ 532279 h 1801345"/>
                <a:gd name="connsiteX529" fmla="*/ 100853 w 3028389"/>
                <a:gd name="connsiteY529" fmla="*/ 515470 h 1801345"/>
                <a:gd name="connsiteX530" fmla="*/ 98051 w 3028389"/>
                <a:gd name="connsiteY530" fmla="*/ 484654 h 1801345"/>
                <a:gd name="connsiteX531" fmla="*/ 95250 w 3028389"/>
                <a:gd name="connsiteY531" fmla="*/ 459441 h 1801345"/>
                <a:gd name="connsiteX532" fmla="*/ 98051 w 3028389"/>
                <a:gd name="connsiteY532" fmla="*/ 386603 h 1801345"/>
                <a:gd name="connsiteX533" fmla="*/ 106456 w 3028389"/>
                <a:gd name="connsiteY533" fmla="*/ 378198 h 1801345"/>
                <a:gd name="connsiteX534" fmla="*/ 123264 w 3028389"/>
                <a:gd name="connsiteY534" fmla="*/ 366992 h 1801345"/>
                <a:gd name="connsiteX535" fmla="*/ 148478 w 3028389"/>
                <a:gd name="connsiteY535" fmla="*/ 350184 h 1801345"/>
                <a:gd name="connsiteX536" fmla="*/ 156882 w 3028389"/>
                <a:gd name="connsiteY536" fmla="*/ 344581 h 1801345"/>
                <a:gd name="connsiteX537" fmla="*/ 165286 w 3028389"/>
                <a:gd name="connsiteY537" fmla="*/ 341779 h 1801345"/>
                <a:gd name="connsiteX538" fmla="*/ 182095 w 3028389"/>
                <a:gd name="connsiteY538" fmla="*/ 333375 h 1801345"/>
                <a:gd name="connsiteX539" fmla="*/ 196103 w 3028389"/>
                <a:gd name="connsiteY539" fmla="*/ 336176 h 1801345"/>
                <a:gd name="connsiteX540" fmla="*/ 204507 w 3028389"/>
                <a:gd name="connsiteY540" fmla="*/ 338978 h 1801345"/>
                <a:gd name="connsiteX541" fmla="*/ 215713 w 3028389"/>
                <a:gd name="connsiteY541" fmla="*/ 341779 h 1801345"/>
                <a:gd name="connsiteX542" fmla="*/ 232522 w 3028389"/>
                <a:gd name="connsiteY542" fmla="*/ 352985 h 1801345"/>
                <a:gd name="connsiteX543" fmla="*/ 249331 w 3028389"/>
                <a:gd name="connsiteY543" fmla="*/ 364191 h 1801345"/>
                <a:gd name="connsiteX544" fmla="*/ 254934 w 3028389"/>
                <a:gd name="connsiteY544" fmla="*/ 372595 h 1801345"/>
                <a:gd name="connsiteX545" fmla="*/ 263338 w 3028389"/>
                <a:gd name="connsiteY545" fmla="*/ 375397 h 1801345"/>
                <a:gd name="connsiteX546" fmla="*/ 271742 w 3028389"/>
                <a:gd name="connsiteY546" fmla="*/ 381000 h 1801345"/>
                <a:gd name="connsiteX547" fmla="*/ 288551 w 3028389"/>
                <a:gd name="connsiteY547" fmla="*/ 395007 h 1801345"/>
                <a:gd name="connsiteX548" fmla="*/ 302559 w 3028389"/>
                <a:gd name="connsiteY548" fmla="*/ 406213 h 1801345"/>
                <a:gd name="connsiteX549" fmla="*/ 310963 w 3028389"/>
                <a:gd name="connsiteY549" fmla="*/ 403412 h 1801345"/>
                <a:gd name="connsiteX550" fmla="*/ 313764 w 3028389"/>
                <a:gd name="connsiteY550" fmla="*/ 378198 h 1801345"/>
                <a:gd name="connsiteX551" fmla="*/ 316566 w 3028389"/>
                <a:gd name="connsiteY551" fmla="*/ 350184 h 1801345"/>
                <a:gd name="connsiteX552" fmla="*/ 344581 w 3028389"/>
                <a:gd name="connsiteY552" fmla="*/ 322169 h 1801345"/>
                <a:gd name="connsiteX553" fmla="*/ 352985 w 3028389"/>
                <a:gd name="connsiteY553" fmla="*/ 316566 h 1801345"/>
                <a:gd name="connsiteX554" fmla="*/ 361389 w 3028389"/>
                <a:gd name="connsiteY554" fmla="*/ 310963 h 1801345"/>
                <a:gd name="connsiteX555" fmla="*/ 375397 w 3028389"/>
                <a:gd name="connsiteY555" fmla="*/ 308162 h 1801345"/>
                <a:gd name="connsiteX556" fmla="*/ 366992 w 3028389"/>
                <a:gd name="connsiteY556" fmla="*/ 302559 h 1801345"/>
                <a:gd name="connsiteX557" fmla="*/ 378198 w 3028389"/>
                <a:gd name="connsiteY557" fmla="*/ 271742 h 1801345"/>
                <a:gd name="connsiteX558" fmla="*/ 392206 w 3028389"/>
                <a:gd name="connsiteY558" fmla="*/ 257735 h 1801345"/>
                <a:gd name="connsiteX559" fmla="*/ 403411 w 3028389"/>
                <a:gd name="connsiteY559" fmla="*/ 240926 h 1801345"/>
                <a:gd name="connsiteX560" fmla="*/ 409014 w 3028389"/>
                <a:gd name="connsiteY560" fmla="*/ 232522 h 1801345"/>
                <a:gd name="connsiteX561" fmla="*/ 425823 w 3028389"/>
                <a:gd name="connsiteY561" fmla="*/ 243728 h 1801345"/>
                <a:gd name="connsiteX562" fmla="*/ 428625 w 3028389"/>
                <a:gd name="connsiteY562" fmla="*/ 252132 h 1801345"/>
                <a:gd name="connsiteX563" fmla="*/ 448235 w 3028389"/>
                <a:gd name="connsiteY563" fmla="*/ 274544 h 1801345"/>
                <a:gd name="connsiteX564" fmla="*/ 456639 w 3028389"/>
                <a:gd name="connsiteY564" fmla="*/ 277345 h 1801345"/>
                <a:gd name="connsiteX565" fmla="*/ 487456 w 3028389"/>
                <a:gd name="connsiteY565" fmla="*/ 280147 h 1801345"/>
                <a:gd name="connsiteX566" fmla="*/ 504264 w 3028389"/>
                <a:gd name="connsiteY566" fmla="*/ 285750 h 1801345"/>
                <a:gd name="connsiteX567" fmla="*/ 518272 w 3028389"/>
                <a:gd name="connsiteY567" fmla="*/ 296956 h 1801345"/>
                <a:gd name="connsiteX568" fmla="*/ 543485 w 3028389"/>
                <a:gd name="connsiteY568" fmla="*/ 310963 h 1801345"/>
                <a:gd name="connsiteX569" fmla="*/ 602316 w 3028389"/>
                <a:gd name="connsiteY569" fmla="*/ 305360 h 1801345"/>
                <a:gd name="connsiteX570" fmla="*/ 610720 w 3028389"/>
                <a:gd name="connsiteY570" fmla="*/ 302559 h 1801345"/>
                <a:gd name="connsiteX571" fmla="*/ 661147 w 3028389"/>
                <a:gd name="connsiteY571" fmla="*/ 294154 h 1801345"/>
                <a:gd name="connsiteX572" fmla="*/ 680757 w 3028389"/>
                <a:gd name="connsiteY572" fmla="*/ 299757 h 1801345"/>
                <a:gd name="connsiteX573" fmla="*/ 689161 w 3028389"/>
                <a:gd name="connsiteY573" fmla="*/ 302559 h 1801345"/>
                <a:gd name="connsiteX574" fmla="*/ 731184 w 3028389"/>
                <a:gd name="connsiteY574" fmla="*/ 305360 h 1801345"/>
                <a:gd name="connsiteX575" fmla="*/ 756397 w 3028389"/>
                <a:gd name="connsiteY575" fmla="*/ 308162 h 1801345"/>
                <a:gd name="connsiteX576" fmla="*/ 812426 w 3028389"/>
                <a:gd name="connsiteY576" fmla="*/ 313765 h 1801345"/>
                <a:gd name="connsiteX577" fmla="*/ 868456 w 3028389"/>
                <a:gd name="connsiteY577" fmla="*/ 310963 h 1801345"/>
                <a:gd name="connsiteX578" fmla="*/ 885264 w 3028389"/>
                <a:gd name="connsiteY578" fmla="*/ 305360 h 1801345"/>
                <a:gd name="connsiteX579" fmla="*/ 893669 w 3028389"/>
                <a:gd name="connsiteY579" fmla="*/ 302559 h 1801345"/>
                <a:gd name="connsiteX580" fmla="*/ 896470 w 3028389"/>
                <a:gd name="connsiteY580" fmla="*/ 294154 h 1801345"/>
                <a:gd name="connsiteX581" fmla="*/ 904875 w 3028389"/>
                <a:gd name="connsiteY581" fmla="*/ 288551 h 1801345"/>
                <a:gd name="connsiteX582" fmla="*/ 935691 w 3028389"/>
                <a:gd name="connsiteY582" fmla="*/ 280147 h 1801345"/>
                <a:gd name="connsiteX583" fmla="*/ 944095 w 3028389"/>
                <a:gd name="connsiteY583" fmla="*/ 277345 h 1801345"/>
                <a:gd name="connsiteX584" fmla="*/ 952500 w 3028389"/>
                <a:gd name="connsiteY584" fmla="*/ 280147 h 1801345"/>
                <a:gd name="connsiteX585" fmla="*/ 960904 w 3028389"/>
                <a:gd name="connsiteY585" fmla="*/ 296956 h 1801345"/>
                <a:gd name="connsiteX586" fmla="*/ 969309 w 3028389"/>
                <a:gd name="connsiteY586" fmla="*/ 302559 h 1801345"/>
                <a:gd name="connsiteX587" fmla="*/ 1000125 w 3028389"/>
                <a:gd name="connsiteY587" fmla="*/ 299757 h 1801345"/>
                <a:gd name="connsiteX588" fmla="*/ 1019735 w 3028389"/>
                <a:gd name="connsiteY588" fmla="*/ 294154 h 1801345"/>
                <a:gd name="connsiteX589" fmla="*/ 1028139 w 3028389"/>
                <a:gd name="connsiteY589" fmla="*/ 296956 h 1801345"/>
                <a:gd name="connsiteX590" fmla="*/ 1036544 w 3028389"/>
                <a:gd name="connsiteY590" fmla="*/ 302559 h 1801345"/>
                <a:gd name="connsiteX591" fmla="*/ 1053353 w 3028389"/>
                <a:gd name="connsiteY591" fmla="*/ 308162 h 1801345"/>
                <a:gd name="connsiteX592" fmla="*/ 1061757 w 3028389"/>
                <a:gd name="connsiteY592" fmla="*/ 305360 h 1801345"/>
                <a:gd name="connsiteX593" fmla="*/ 1075764 w 3028389"/>
                <a:gd name="connsiteY593" fmla="*/ 285750 h 1801345"/>
                <a:gd name="connsiteX594" fmla="*/ 1092573 w 3028389"/>
                <a:gd name="connsiteY594" fmla="*/ 288551 h 1801345"/>
                <a:gd name="connsiteX595" fmla="*/ 1109382 w 3028389"/>
                <a:gd name="connsiteY595" fmla="*/ 299757 h 1801345"/>
                <a:gd name="connsiteX596" fmla="*/ 1120588 w 3028389"/>
                <a:gd name="connsiteY596" fmla="*/ 282948 h 1801345"/>
                <a:gd name="connsiteX597" fmla="*/ 1128992 w 3028389"/>
                <a:gd name="connsiteY597" fmla="*/ 277345 h 1801345"/>
                <a:gd name="connsiteX598" fmla="*/ 1165411 w 3028389"/>
                <a:gd name="connsiteY598" fmla="*/ 268941 h 1801345"/>
                <a:gd name="connsiteX599" fmla="*/ 1182220 w 3028389"/>
                <a:gd name="connsiteY599" fmla="*/ 263338 h 1801345"/>
                <a:gd name="connsiteX600" fmla="*/ 1190625 w 3028389"/>
                <a:gd name="connsiteY600" fmla="*/ 260537 h 1801345"/>
                <a:gd name="connsiteX601" fmla="*/ 1199029 w 3028389"/>
                <a:gd name="connsiteY601" fmla="*/ 254934 h 1801345"/>
                <a:gd name="connsiteX602" fmla="*/ 1210235 w 3028389"/>
                <a:gd name="connsiteY602" fmla="*/ 229720 h 1801345"/>
                <a:gd name="connsiteX603" fmla="*/ 1218639 w 3028389"/>
                <a:gd name="connsiteY603" fmla="*/ 226919 h 1801345"/>
                <a:gd name="connsiteX604" fmla="*/ 1246654 w 3028389"/>
                <a:gd name="connsiteY604" fmla="*/ 229720 h 1801345"/>
                <a:gd name="connsiteX605" fmla="*/ 1263463 w 3028389"/>
                <a:gd name="connsiteY605" fmla="*/ 240926 h 1801345"/>
                <a:gd name="connsiteX606" fmla="*/ 1269066 w 3028389"/>
                <a:gd name="connsiteY606" fmla="*/ 249331 h 1801345"/>
                <a:gd name="connsiteX607" fmla="*/ 1285875 w 3028389"/>
                <a:gd name="connsiteY607" fmla="*/ 260537 h 1801345"/>
                <a:gd name="connsiteX608" fmla="*/ 1297081 w 3028389"/>
                <a:gd name="connsiteY608" fmla="*/ 274544 h 1801345"/>
                <a:gd name="connsiteX609" fmla="*/ 1308286 w 3028389"/>
                <a:gd name="connsiteY609" fmla="*/ 288551 h 1801345"/>
                <a:gd name="connsiteX610" fmla="*/ 1330698 w 3028389"/>
                <a:gd name="connsiteY610" fmla="*/ 302559 h 1801345"/>
                <a:gd name="connsiteX611" fmla="*/ 1339103 w 3028389"/>
                <a:gd name="connsiteY611" fmla="*/ 305360 h 1801345"/>
                <a:gd name="connsiteX612" fmla="*/ 1355911 w 3028389"/>
                <a:gd name="connsiteY612" fmla="*/ 313765 h 1801345"/>
                <a:gd name="connsiteX613" fmla="*/ 1364316 w 3028389"/>
                <a:gd name="connsiteY613" fmla="*/ 319367 h 1801345"/>
                <a:gd name="connsiteX614" fmla="*/ 1378323 w 3028389"/>
                <a:gd name="connsiteY614" fmla="*/ 322169 h 1801345"/>
                <a:gd name="connsiteX615" fmla="*/ 1445559 w 3028389"/>
                <a:gd name="connsiteY615" fmla="*/ 319367 h 1801345"/>
                <a:gd name="connsiteX616" fmla="*/ 1453963 w 3028389"/>
                <a:gd name="connsiteY616" fmla="*/ 316566 h 1801345"/>
                <a:gd name="connsiteX617" fmla="*/ 1470772 w 3028389"/>
                <a:gd name="connsiteY617" fmla="*/ 313765 h 1801345"/>
                <a:gd name="connsiteX618" fmla="*/ 1479176 w 3028389"/>
                <a:gd name="connsiteY618" fmla="*/ 310963 h 1801345"/>
                <a:gd name="connsiteX619" fmla="*/ 1481978 w 3028389"/>
                <a:gd name="connsiteY619" fmla="*/ 302559 h 1801345"/>
                <a:gd name="connsiteX620" fmla="*/ 1493184 w 3028389"/>
                <a:gd name="connsiteY620" fmla="*/ 285750 h 1801345"/>
                <a:gd name="connsiteX621" fmla="*/ 1504389 w 3028389"/>
                <a:gd name="connsiteY621" fmla="*/ 268941 h 1801345"/>
                <a:gd name="connsiteX622" fmla="*/ 1529603 w 3028389"/>
                <a:gd name="connsiteY622" fmla="*/ 266140 h 1801345"/>
                <a:gd name="connsiteX623" fmla="*/ 1605242 w 3028389"/>
                <a:gd name="connsiteY623" fmla="*/ 266140 h 1801345"/>
                <a:gd name="connsiteX624" fmla="*/ 1622051 w 3028389"/>
                <a:gd name="connsiteY624" fmla="*/ 271742 h 1801345"/>
                <a:gd name="connsiteX625" fmla="*/ 1641661 w 3028389"/>
                <a:gd name="connsiteY625" fmla="*/ 294154 h 1801345"/>
                <a:gd name="connsiteX626" fmla="*/ 1644463 w 3028389"/>
                <a:gd name="connsiteY626" fmla="*/ 302559 h 1801345"/>
                <a:gd name="connsiteX627" fmla="*/ 1661272 w 3028389"/>
                <a:gd name="connsiteY627" fmla="*/ 313765 h 1801345"/>
                <a:gd name="connsiteX628" fmla="*/ 1672478 w 3028389"/>
                <a:gd name="connsiteY628" fmla="*/ 330573 h 1801345"/>
                <a:gd name="connsiteX629" fmla="*/ 1678081 w 3028389"/>
                <a:gd name="connsiteY629" fmla="*/ 338978 h 1801345"/>
                <a:gd name="connsiteX630" fmla="*/ 1686485 w 3028389"/>
                <a:gd name="connsiteY630" fmla="*/ 344581 h 1801345"/>
                <a:gd name="connsiteX631" fmla="*/ 1697691 w 3028389"/>
                <a:gd name="connsiteY631" fmla="*/ 358588 h 1801345"/>
                <a:gd name="connsiteX632" fmla="*/ 1700492 w 3028389"/>
                <a:gd name="connsiteY632" fmla="*/ 366992 h 1801345"/>
                <a:gd name="connsiteX633" fmla="*/ 1708897 w 3028389"/>
                <a:gd name="connsiteY633" fmla="*/ 375397 h 1801345"/>
                <a:gd name="connsiteX634" fmla="*/ 1722904 w 3028389"/>
                <a:gd name="connsiteY634" fmla="*/ 400610 h 1801345"/>
                <a:gd name="connsiteX635" fmla="*/ 1734110 w 3028389"/>
                <a:gd name="connsiteY635" fmla="*/ 417419 h 1801345"/>
                <a:gd name="connsiteX636" fmla="*/ 1742514 w 3028389"/>
                <a:gd name="connsiteY636" fmla="*/ 423022 h 1801345"/>
                <a:gd name="connsiteX637" fmla="*/ 1745316 w 3028389"/>
                <a:gd name="connsiteY637" fmla="*/ 431426 h 1801345"/>
                <a:gd name="connsiteX638" fmla="*/ 1776132 w 3028389"/>
                <a:gd name="connsiteY638" fmla="*/ 445434 h 1801345"/>
                <a:gd name="connsiteX639" fmla="*/ 1795742 w 3028389"/>
                <a:gd name="connsiteY639" fmla="*/ 442632 h 1801345"/>
                <a:gd name="connsiteX640" fmla="*/ 1801345 w 3028389"/>
                <a:gd name="connsiteY640" fmla="*/ 434228 h 1801345"/>
                <a:gd name="connsiteX641" fmla="*/ 1809750 w 3028389"/>
                <a:gd name="connsiteY641" fmla="*/ 431426 h 1801345"/>
                <a:gd name="connsiteX642" fmla="*/ 1826559 w 3028389"/>
                <a:gd name="connsiteY642" fmla="*/ 423022 h 1801345"/>
                <a:gd name="connsiteX643" fmla="*/ 1843367 w 3028389"/>
                <a:gd name="connsiteY643" fmla="*/ 414617 h 1801345"/>
                <a:gd name="connsiteX644" fmla="*/ 1885389 w 3028389"/>
                <a:gd name="connsiteY644" fmla="*/ 392206 h 18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</a:cxnLst>
              <a:rect l="l" t="t" r="r" b="b"/>
              <a:pathLst>
                <a:path w="3028389" h="1801345">
                  <a:moveTo>
                    <a:pt x="1885389" y="392206"/>
                  </a:moveTo>
                  <a:cubicBezTo>
                    <a:pt x="1893794" y="390805"/>
                    <a:pt x="1889944" y="402363"/>
                    <a:pt x="1893794" y="406213"/>
                  </a:cubicBezTo>
                  <a:cubicBezTo>
                    <a:pt x="1895882" y="408301"/>
                    <a:pt x="1899557" y="407694"/>
                    <a:pt x="1902198" y="409015"/>
                  </a:cubicBezTo>
                  <a:cubicBezTo>
                    <a:pt x="1905210" y="410521"/>
                    <a:pt x="1907526" y="413250"/>
                    <a:pt x="1910603" y="414617"/>
                  </a:cubicBezTo>
                  <a:cubicBezTo>
                    <a:pt x="1916000" y="417015"/>
                    <a:pt x="1927411" y="420220"/>
                    <a:pt x="1927411" y="420220"/>
                  </a:cubicBezTo>
                  <a:cubicBezTo>
                    <a:pt x="1931146" y="425823"/>
                    <a:pt x="1936488" y="430641"/>
                    <a:pt x="1938617" y="437029"/>
                  </a:cubicBezTo>
                  <a:cubicBezTo>
                    <a:pt x="1940329" y="442166"/>
                    <a:pt x="1943769" y="457399"/>
                    <a:pt x="1949823" y="462242"/>
                  </a:cubicBezTo>
                  <a:cubicBezTo>
                    <a:pt x="1952129" y="464087"/>
                    <a:pt x="1955315" y="464558"/>
                    <a:pt x="1958228" y="465044"/>
                  </a:cubicBezTo>
                  <a:cubicBezTo>
                    <a:pt x="1966569" y="466434"/>
                    <a:pt x="1975037" y="466911"/>
                    <a:pt x="1983441" y="467845"/>
                  </a:cubicBezTo>
                  <a:cubicBezTo>
                    <a:pt x="1986242" y="469713"/>
                    <a:pt x="1989742" y="470819"/>
                    <a:pt x="1991845" y="473448"/>
                  </a:cubicBezTo>
                  <a:cubicBezTo>
                    <a:pt x="2007309" y="492779"/>
                    <a:pt x="1978968" y="471400"/>
                    <a:pt x="2003051" y="487456"/>
                  </a:cubicBezTo>
                  <a:cubicBezTo>
                    <a:pt x="2003985" y="490257"/>
                    <a:pt x="2004419" y="493279"/>
                    <a:pt x="2005853" y="495860"/>
                  </a:cubicBezTo>
                  <a:cubicBezTo>
                    <a:pt x="2016840" y="515635"/>
                    <a:pt x="2015411" y="511570"/>
                    <a:pt x="2033867" y="523875"/>
                  </a:cubicBezTo>
                  <a:lnTo>
                    <a:pt x="2042272" y="529478"/>
                  </a:lnTo>
                  <a:cubicBezTo>
                    <a:pt x="2045073" y="531346"/>
                    <a:pt x="2047355" y="534528"/>
                    <a:pt x="2050676" y="535081"/>
                  </a:cubicBezTo>
                  <a:lnTo>
                    <a:pt x="2067485" y="537882"/>
                  </a:lnTo>
                  <a:cubicBezTo>
                    <a:pt x="2070286" y="539750"/>
                    <a:pt x="2073786" y="540856"/>
                    <a:pt x="2075889" y="543485"/>
                  </a:cubicBezTo>
                  <a:cubicBezTo>
                    <a:pt x="2086755" y="557068"/>
                    <a:pt x="2068760" y="548580"/>
                    <a:pt x="2087095" y="554691"/>
                  </a:cubicBezTo>
                  <a:lnTo>
                    <a:pt x="2103904" y="549088"/>
                  </a:lnTo>
                  <a:cubicBezTo>
                    <a:pt x="2106706" y="548154"/>
                    <a:pt x="2109374" y="546613"/>
                    <a:pt x="2112309" y="546287"/>
                  </a:cubicBezTo>
                  <a:lnTo>
                    <a:pt x="2137522" y="543485"/>
                  </a:lnTo>
                  <a:cubicBezTo>
                    <a:pt x="2166511" y="545011"/>
                    <a:pt x="2195982" y="544794"/>
                    <a:pt x="2224367" y="551890"/>
                  </a:cubicBezTo>
                  <a:cubicBezTo>
                    <a:pt x="2227232" y="552606"/>
                    <a:pt x="2229970" y="553757"/>
                    <a:pt x="2232772" y="554691"/>
                  </a:cubicBezTo>
                  <a:cubicBezTo>
                    <a:pt x="2235573" y="556559"/>
                    <a:pt x="2239073" y="557665"/>
                    <a:pt x="2241176" y="560294"/>
                  </a:cubicBezTo>
                  <a:cubicBezTo>
                    <a:pt x="2243021" y="562600"/>
                    <a:pt x="2243399" y="565802"/>
                    <a:pt x="2243978" y="568698"/>
                  </a:cubicBezTo>
                  <a:cubicBezTo>
                    <a:pt x="2245273" y="575173"/>
                    <a:pt x="2245906" y="581764"/>
                    <a:pt x="2246779" y="588309"/>
                  </a:cubicBezTo>
                  <a:cubicBezTo>
                    <a:pt x="2247954" y="597119"/>
                    <a:pt x="2246320" y="612033"/>
                    <a:pt x="2255184" y="619125"/>
                  </a:cubicBezTo>
                  <a:cubicBezTo>
                    <a:pt x="2257490" y="620970"/>
                    <a:pt x="2260787" y="620992"/>
                    <a:pt x="2263588" y="621926"/>
                  </a:cubicBezTo>
                  <a:cubicBezTo>
                    <a:pt x="2270125" y="620992"/>
                    <a:pt x="2277986" y="623179"/>
                    <a:pt x="2283198" y="619125"/>
                  </a:cubicBezTo>
                  <a:cubicBezTo>
                    <a:pt x="2287860" y="615499"/>
                    <a:pt x="2286933" y="607919"/>
                    <a:pt x="2288801" y="602316"/>
                  </a:cubicBezTo>
                  <a:lnTo>
                    <a:pt x="2291603" y="593912"/>
                  </a:lnTo>
                  <a:lnTo>
                    <a:pt x="2294404" y="585507"/>
                  </a:lnTo>
                  <a:cubicBezTo>
                    <a:pt x="2295338" y="577103"/>
                    <a:pt x="2291227" y="566273"/>
                    <a:pt x="2297206" y="560294"/>
                  </a:cubicBezTo>
                  <a:cubicBezTo>
                    <a:pt x="2301875" y="555625"/>
                    <a:pt x="2310491" y="561198"/>
                    <a:pt x="2316816" y="563095"/>
                  </a:cubicBezTo>
                  <a:cubicBezTo>
                    <a:pt x="2325147" y="565594"/>
                    <a:pt x="2326805" y="572557"/>
                    <a:pt x="2333625" y="577103"/>
                  </a:cubicBezTo>
                  <a:cubicBezTo>
                    <a:pt x="2336082" y="578741"/>
                    <a:pt x="2339228" y="578970"/>
                    <a:pt x="2342029" y="579904"/>
                  </a:cubicBezTo>
                  <a:cubicBezTo>
                    <a:pt x="2361295" y="592748"/>
                    <a:pt x="2352450" y="588980"/>
                    <a:pt x="2367242" y="593912"/>
                  </a:cubicBezTo>
                  <a:cubicBezTo>
                    <a:pt x="2370044" y="592978"/>
                    <a:pt x="2373930" y="593513"/>
                    <a:pt x="2375647" y="591110"/>
                  </a:cubicBezTo>
                  <a:cubicBezTo>
                    <a:pt x="2381927" y="582319"/>
                    <a:pt x="2378195" y="572824"/>
                    <a:pt x="2386853" y="565897"/>
                  </a:cubicBezTo>
                  <a:cubicBezTo>
                    <a:pt x="2389159" y="564052"/>
                    <a:pt x="2392456" y="564029"/>
                    <a:pt x="2395257" y="563095"/>
                  </a:cubicBezTo>
                  <a:cubicBezTo>
                    <a:pt x="2396191" y="560294"/>
                    <a:pt x="2395971" y="556779"/>
                    <a:pt x="2398059" y="554691"/>
                  </a:cubicBezTo>
                  <a:cubicBezTo>
                    <a:pt x="2400147" y="552603"/>
                    <a:pt x="2403598" y="552606"/>
                    <a:pt x="2406463" y="551890"/>
                  </a:cubicBezTo>
                  <a:cubicBezTo>
                    <a:pt x="2411082" y="550735"/>
                    <a:pt x="2415801" y="550022"/>
                    <a:pt x="2420470" y="549088"/>
                  </a:cubicBezTo>
                  <a:cubicBezTo>
                    <a:pt x="2433076" y="540684"/>
                    <a:pt x="2437046" y="541150"/>
                    <a:pt x="2442882" y="529478"/>
                  </a:cubicBezTo>
                  <a:cubicBezTo>
                    <a:pt x="2444203" y="526837"/>
                    <a:pt x="2444750" y="523875"/>
                    <a:pt x="2445684" y="521073"/>
                  </a:cubicBezTo>
                  <a:cubicBezTo>
                    <a:pt x="2446618" y="512669"/>
                    <a:pt x="2446827" y="504152"/>
                    <a:pt x="2448485" y="495860"/>
                  </a:cubicBezTo>
                  <a:cubicBezTo>
                    <a:pt x="2449643" y="490069"/>
                    <a:pt x="2452930" y="484842"/>
                    <a:pt x="2454088" y="479051"/>
                  </a:cubicBezTo>
                  <a:cubicBezTo>
                    <a:pt x="2455022" y="474382"/>
                    <a:pt x="2454527" y="469178"/>
                    <a:pt x="2456889" y="465044"/>
                  </a:cubicBezTo>
                  <a:cubicBezTo>
                    <a:pt x="2458560" y="462121"/>
                    <a:pt x="2462707" y="461597"/>
                    <a:pt x="2465294" y="459441"/>
                  </a:cubicBezTo>
                  <a:cubicBezTo>
                    <a:pt x="2486865" y="441466"/>
                    <a:pt x="2461234" y="459346"/>
                    <a:pt x="2482103" y="445434"/>
                  </a:cubicBezTo>
                  <a:cubicBezTo>
                    <a:pt x="2488360" y="426664"/>
                    <a:pt x="2493722" y="417933"/>
                    <a:pt x="2484904" y="395007"/>
                  </a:cubicBezTo>
                  <a:cubicBezTo>
                    <a:pt x="2483522" y="391413"/>
                    <a:pt x="2477433" y="393140"/>
                    <a:pt x="2473698" y="392206"/>
                  </a:cubicBezTo>
                  <a:cubicBezTo>
                    <a:pt x="2473206" y="392288"/>
                    <a:pt x="2444844" y="396828"/>
                    <a:pt x="2442882" y="397809"/>
                  </a:cubicBezTo>
                  <a:cubicBezTo>
                    <a:pt x="2439339" y="399581"/>
                    <a:pt x="2437279" y="403412"/>
                    <a:pt x="2434478" y="406213"/>
                  </a:cubicBezTo>
                  <a:cubicBezTo>
                    <a:pt x="2434040" y="407527"/>
                    <a:pt x="2428600" y="428762"/>
                    <a:pt x="2423272" y="431426"/>
                  </a:cubicBezTo>
                  <a:cubicBezTo>
                    <a:pt x="2418191" y="433966"/>
                    <a:pt x="2412066" y="433294"/>
                    <a:pt x="2406463" y="434228"/>
                  </a:cubicBezTo>
                  <a:cubicBezTo>
                    <a:pt x="2390588" y="433294"/>
                    <a:pt x="2374669" y="432934"/>
                    <a:pt x="2358838" y="431426"/>
                  </a:cubicBezTo>
                  <a:cubicBezTo>
                    <a:pt x="2355005" y="431061"/>
                    <a:pt x="2351320" y="429731"/>
                    <a:pt x="2347632" y="428625"/>
                  </a:cubicBezTo>
                  <a:cubicBezTo>
                    <a:pt x="2341975" y="426928"/>
                    <a:pt x="2336712" y="423475"/>
                    <a:pt x="2330823" y="423022"/>
                  </a:cubicBezTo>
                  <a:lnTo>
                    <a:pt x="2294404" y="420220"/>
                  </a:lnTo>
                  <a:cubicBezTo>
                    <a:pt x="2266359" y="413210"/>
                    <a:pt x="2295133" y="423751"/>
                    <a:pt x="2280397" y="409015"/>
                  </a:cubicBezTo>
                  <a:cubicBezTo>
                    <a:pt x="2278309" y="406927"/>
                    <a:pt x="2274706" y="407376"/>
                    <a:pt x="2271992" y="406213"/>
                  </a:cubicBezTo>
                  <a:cubicBezTo>
                    <a:pt x="2268153" y="404568"/>
                    <a:pt x="2264521" y="402478"/>
                    <a:pt x="2260786" y="400610"/>
                  </a:cubicBezTo>
                  <a:cubicBezTo>
                    <a:pt x="2254249" y="401544"/>
                    <a:pt x="2244573" y="409074"/>
                    <a:pt x="2241176" y="403412"/>
                  </a:cubicBezTo>
                  <a:cubicBezTo>
                    <a:pt x="2237711" y="397638"/>
                    <a:pt x="2250253" y="392991"/>
                    <a:pt x="2252382" y="386603"/>
                  </a:cubicBezTo>
                  <a:lnTo>
                    <a:pt x="2257985" y="369794"/>
                  </a:lnTo>
                  <a:cubicBezTo>
                    <a:pt x="2257051" y="365125"/>
                    <a:pt x="2257154" y="360122"/>
                    <a:pt x="2255184" y="355787"/>
                  </a:cubicBezTo>
                  <a:cubicBezTo>
                    <a:pt x="2252398" y="349657"/>
                    <a:pt x="2247713" y="344581"/>
                    <a:pt x="2243978" y="338978"/>
                  </a:cubicBezTo>
                  <a:cubicBezTo>
                    <a:pt x="2243977" y="338977"/>
                    <a:pt x="2232774" y="322170"/>
                    <a:pt x="2232772" y="322169"/>
                  </a:cubicBezTo>
                  <a:lnTo>
                    <a:pt x="2224367" y="316566"/>
                  </a:lnTo>
                  <a:cubicBezTo>
                    <a:pt x="2222522" y="311029"/>
                    <a:pt x="2220900" y="303707"/>
                    <a:pt x="2215963" y="299757"/>
                  </a:cubicBezTo>
                  <a:cubicBezTo>
                    <a:pt x="2213657" y="297912"/>
                    <a:pt x="2210360" y="297890"/>
                    <a:pt x="2207559" y="296956"/>
                  </a:cubicBezTo>
                  <a:cubicBezTo>
                    <a:pt x="2188293" y="284112"/>
                    <a:pt x="2197138" y="287880"/>
                    <a:pt x="2182345" y="282948"/>
                  </a:cubicBezTo>
                  <a:cubicBezTo>
                    <a:pt x="2181411" y="280147"/>
                    <a:pt x="2180865" y="277185"/>
                    <a:pt x="2179544" y="274544"/>
                  </a:cubicBezTo>
                  <a:cubicBezTo>
                    <a:pt x="2178038" y="271533"/>
                    <a:pt x="2173125" y="269406"/>
                    <a:pt x="2173941" y="266140"/>
                  </a:cubicBezTo>
                  <a:cubicBezTo>
                    <a:pt x="2174657" y="263275"/>
                    <a:pt x="2179462" y="263979"/>
                    <a:pt x="2182345" y="263338"/>
                  </a:cubicBezTo>
                  <a:cubicBezTo>
                    <a:pt x="2187890" y="262106"/>
                    <a:pt x="2193551" y="261471"/>
                    <a:pt x="2199154" y="260537"/>
                  </a:cubicBezTo>
                  <a:cubicBezTo>
                    <a:pt x="2201956" y="257735"/>
                    <a:pt x="2205361" y="255429"/>
                    <a:pt x="2207559" y="252132"/>
                  </a:cubicBezTo>
                  <a:cubicBezTo>
                    <a:pt x="2214898" y="241124"/>
                    <a:pt x="2207749" y="209783"/>
                    <a:pt x="2207559" y="207309"/>
                  </a:cubicBezTo>
                  <a:cubicBezTo>
                    <a:pt x="2208493" y="202640"/>
                    <a:pt x="2209205" y="197921"/>
                    <a:pt x="2210360" y="193301"/>
                  </a:cubicBezTo>
                  <a:cubicBezTo>
                    <a:pt x="2211076" y="190436"/>
                    <a:pt x="2211073" y="186985"/>
                    <a:pt x="2213161" y="184897"/>
                  </a:cubicBezTo>
                  <a:cubicBezTo>
                    <a:pt x="2215249" y="182809"/>
                    <a:pt x="2218764" y="183029"/>
                    <a:pt x="2221566" y="182095"/>
                  </a:cubicBezTo>
                  <a:cubicBezTo>
                    <a:pt x="2222500" y="179294"/>
                    <a:pt x="2222279" y="175779"/>
                    <a:pt x="2224367" y="173691"/>
                  </a:cubicBezTo>
                  <a:cubicBezTo>
                    <a:pt x="2226455" y="171603"/>
                    <a:pt x="2230190" y="172324"/>
                    <a:pt x="2232772" y="170890"/>
                  </a:cubicBezTo>
                  <a:cubicBezTo>
                    <a:pt x="2238659" y="167620"/>
                    <a:pt x="2244820" y="164446"/>
                    <a:pt x="2249581" y="159684"/>
                  </a:cubicBezTo>
                  <a:cubicBezTo>
                    <a:pt x="2260366" y="148898"/>
                    <a:pt x="2255787" y="154575"/>
                    <a:pt x="2263588" y="142875"/>
                  </a:cubicBezTo>
                  <a:cubicBezTo>
                    <a:pt x="2264522" y="140073"/>
                    <a:pt x="2266389" y="137423"/>
                    <a:pt x="2266389" y="134470"/>
                  </a:cubicBezTo>
                  <a:cubicBezTo>
                    <a:pt x="2266389" y="116881"/>
                    <a:pt x="2262106" y="115439"/>
                    <a:pt x="2252382" y="100853"/>
                  </a:cubicBezTo>
                  <a:lnTo>
                    <a:pt x="2246779" y="92448"/>
                  </a:lnTo>
                  <a:cubicBezTo>
                    <a:pt x="2239740" y="71328"/>
                    <a:pt x="2249235" y="97358"/>
                    <a:pt x="2238375" y="75640"/>
                  </a:cubicBezTo>
                  <a:cubicBezTo>
                    <a:pt x="2237054" y="72999"/>
                    <a:pt x="2237661" y="69323"/>
                    <a:pt x="2235573" y="67235"/>
                  </a:cubicBezTo>
                  <a:cubicBezTo>
                    <a:pt x="2233485" y="65147"/>
                    <a:pt x="2229970" y="65368"/>
                    <a:pt x="2227169" y="64434"/>
                  </a:cubicBezTo>
                  <a:cubicBezTo>
                    <a:pt x="2226594" y="62710"/>
                    <a:pt x="2220272" y="49349"/>
                    <a:pt x="2227169" y="47625"/>
                  </a:cubicBezTo>
                  <a:cubicBezTo>
                    <a:pt x="2233575" y="46024"/>
                    <a:pt x="2240242" y="49492"/>
                    <a:pt x="2246779" y="50426"/>
                  </a:cubicBezTo>
                  <a:cubicBezTo>
                    <a:pt x="2265697" y="56733"/>
                    <a:pt x="2265571" y="57870"/>
                    <a:pt x="2297206" y="50426"/>
                  </a:cubicBezTo>
                  <a:cubicBezTo>
                    <a:pt x="2300483" y="49655"/>
                    <a:pt x="2300654" y="44609"/>
                    <a:pt x="2302809" y="42022"/>
                  </a:cubicBezTo>
                  <a:cubicBezTo>
                    <a:pt x="2305345" y="38978"/>
                    <a:pt x="2308677" y="36661"/>
                    <a:pt x="2311213" y="33617"/>
                  </a:cubicBezTo>
                  <a:cubicBezTo>
                    <a:pt x="2313368" y="31030"/>
                    <a:pt x="2314282" y="27430"/>
                    <a:pt x="2316816" y="25213"/>
                  </a:cubicBezTo>
                  <a:cubicBezTo>
                    <a:pt x="2321884" y="20779"/>
                    <a:pt x="2328022" y="17742"/>
                    <a:pt x="2333625" y="14007"/>
                  </a:cubicBezTo>
                  <a:cubicBezTo>
                    <a:pt x="2346944" y="5128"/>
                    <a:pt x="2338834" y="9469"/>
                    <a:pt x="2358838" y="2801"/>
                  </a:cubicBezTo>
                  <a:lnTo>
                    <a:pt x="2367242" y="0"/>
                  </a:lnTo>
                  <a:cubicBezTo>
                    <a:pt x="2375647" y="934"/>
                    <a:pt x="2384164" y="1143"/>
                    <a:pt x="2392456" y="2801"/>
                  </a:cubicBezTo>
                  <a:cubicBezTo>
                    <a:pt x="2398247" y="3959"/>
                    <a:pt x="2403661" y="6536"/>
                    <a:pt x="2409264" y="8404"/>
                  </a:cubicBezTo>
                  <a:cubicBezTo>
                    <a:pt x="2412066" y="9338"/>
                    <a:pt x="2414728" y="10939"/>
                    <a:pt x="2417669" y="11206"/>
                  </a:cubicBezTo>
                  <a:lnTo>
                    <a:pt x="2448485" y="14007"/>
                  </a:lnTo>
                  <a:cubicBezTo>
                    <a:pt x="2468287" y="17968"/>
                    <a:pt x="2457971" y="15302"/>
                    <a:pt x="2479301" y="22412"/>
                  </a:cubicBezTo>
                  <a:lnTo>
                    <a:pt x="2487706" y="25213"/>
                  </a:lnTo>
                  <a:cubicBezTo>
                    <a:pt x="2490507" y="27081"/>
                    <a:pt x="2492857" y="29948"/>
                    <a:pt x="2496110" y="30816"/>
                  </a:cubicBezTo>
                  <a:cubicBezTo>
                    <a:pt x="2522544" y="37865"/>
                    <a:pt x="2553637" y="37747"/>
                    <a:pt x="2580154" y="39220"/>
                  </a:cubicBezTo>
                  <a:cubicBezTo>
                    <a:pt x="2582022" y="42022"/>
                    <a:pt x="2583601" y="45038"/>
                    <a:pt x="2585757" y="47625"/>
                  </a:cubicBezTo>
                  <a:cubicBezTo>
                    <a:pt x="2588293" y="50668"/>
                    <a:pt x="2591963" y="52733"/>
                    <a:pt x="2594161" y="56029"/>
                  </a:cubicBezTo>
                  <a:cubicBezTo>
                    <a:pt x="2595799" y="58486"/>
                    <a:pt x="2595642" y="61793"/>
                    <a:pt x="2596963" y="64434"/>
                  </a:cubicBezTo>
                  <a:cubicBezTo>
                    <a:pt x="2598469" y="67445"/>
                    <a:pt x="2600698" y="70037"/>
                    <a:pt x="2602566" y="72838"/>
                  </a:cubicBezTo>
                  <a:cubicBezTo>
                    <a:pt x="2609234" y="92841"/>
                    <a:pt x="2604893" y="84733"/>
                    <a:pt x="2613772" y="98051"/>
                  </a:cubicBezTo>
                  <a:lnTo>
                    <a:pt x="2622176" y="123265"/>
                  </a:lnTo>
                  <a:lnTo>
                    <a:pt x="2624978" y="131669"/>
                  </a:lnTo>
                  <a:cubicBezTo>
                    <a:pt x="2624013" y="139390"/>
                    <a:pt x="2623693" y="153849"/>
                    <a:pt x="2619375" y="162485"/>
                  </a:cubicBezTo>
                  <a:cubicBezTo>
                    <a:pt x="2617869" y="165497"/>
                    <a:pt x="2615640" y="168088"/>
                    <a:pt x="2613772" y="170890"/>
                  </a:cubicBezTo>
                  <a:cubicBezTo>
                    <a:pt x="2618702" y="185682"/>
                    <a:pt x="2614935" y="176838"/>
                    <a:pt x="2627779" y="196103"/>
                  </a:cubicBezTo>
                  <a:cubicBezTo>
                    <a:pt x="2629647" y="198904"/>
                    <a:pt x="2630581" y="202639"/>
                    <a:pt x="2633382" y="204507"/>
                  </a:cubicBezTo>
                  <a:lnTo>
                    <a:pt x="2641786" y="210110"/>
                  </a:lnTo>
                  <a:cubicBezTo>
                    <a:pt x="2646718" y="224904"/>
                    <a:pt x="2642949" y="216056"/>
                    <a:pt x="2655794" y="235323"/>
                  </a:cubicBezTo>
                  <a:lnTo>
                    <a:pt x="2661397" y="243728"/>
                  </a:lnTo>
                  <a:cubicBezTo>
                    <a:pt x="2662331" y="246529"/>
                    <a:pt x="2662764" y="249551"/>
                    <a:pt x="2664198" y="252132"/>
                  </a:cubicBezTo>
                  <a:cubicBezTo>
                    <a:pt x="2670663" y="263770"/>
                    <a:pt x="2673105" y="269192"/>
                    <a:pt x="2683809" y="274544"/>
                  </a:cubicBezTo>
                  <a:cubicBezTo>
                    <a:pt x="2686450" y="275864"/>
                    <a:pt x="2689412" y="276411"/>
                    <a:pt x="2692213" y="277345"/>
                  </a:cubicBezTo>
                  <a:cubicBezTo>
                    <a:pt x="2700617" y="276411"/>
                    <a:pt x="2710292" y="279084"/>
                    <a:pt x="2717426" y="274544"/>
                  </a:cubicBezTo>
                  <a:cubicBezTo>
                    <a:pt x="2722409" y="271373"/>
                    <a:pt x="2719753" y="262649"/>
                    <a:pt x="2723029" y="257735"/>
                  </a:cubicBezTo>
                  <a:lnTo>
                    <a:pt x="2728632" y="249331"/>
                  </a:lnTo>
                  <a:cubicBezTo>
                    <a:pt x="2726787" y="243793"/>
                    <a:pt x="2725166" y="236472"/>
                    <a:pt x="2720228" y="232522"/>
                  </a:cubicBezTo>
                  <a:cubicBezTo>
                    <a:pt x="2717922" y="230677"/>
                    <a:pt x="2714625" y="230654"/>
                    <a:pt x="2711823" y="229720"/>
                  </a:cubicBezTo>
                  <a:cubicBezTo>
                    <a:pt x="2712757" y="225051"/>
                    <a:pt x="2712263" y="219847"/>
                    <a:pt x="2714625" y="215713"/>
                  </a:cubicBezTo>
                  <a:cubicBezTo>
                    <a:pt x="2717181" y="211239"/>
                    <a:pt x="2727119" y="208747"/>
                    <a:pt x="2731434" y="207309"/>
                  </a:cubicBezTo>
                  <a:cubicBezTo>
                    <a:pt x="2737741" y="226234"/>
                    <a:pt x="2728994" y="205721"/>
                    <a:pt x="2742639" y="221316"/>
                  </a:cubicBezTo>
                  <a:cubicBezTo>
                    <a:pt x="2747073" y="226384"/>
                    <a:pt x="2753845" y="238125"/>
                    <a:pt x="2753845" y="238125"/>
                  </a:cubicBezTo>
                  <a:cubicBezTo>
                    <a:pt x="2752911" y="244662"/>
                    <a:pt x="2752339" y="251260"/>
                    <a:pt x="2751044" y="257735"/>
                  </a:cubicBezTo>
                  <a:cubicBezTo>
                    <a:pt x="2750465" y="260631"/>
                    <a:pt x="2748242" y="263187"/>
                    <a:pt x="2748242" y="266140"/>
                  </a:cubicBezTo>
                  <a:cubicBezTo>
                    <a:pt x="2748242" y="269093"/>
                    <a:pt x="2750110" y="271743"/>
                    <a:pt x="2751044" y="274544"/>
                  </a:cubicBezTo>
                  <a:cubicBezTo>
                    <a:pt x="2751978" y="284816"/>
                    <a:pt x="2749483" y="296013"/>
                    <a:pt x="2753845" y="305360"/>
                  </a:cubicBezTo>
                  <a:cubicBezTo>
                    <a:pt x="2757395" y="312967"/>
                    <a:pt x="2771158" y="316734"/>
                    <a:pt x="2779059" y="319367"/>
                  </a:cubicBezTo>
                  <a:cubicBezTo>
                    <a:pt x="2779993" y="322169"/>
                    <a:pt x="2781049" y="324932"/>
                    <a:pt x="2781860" y="327772"/>
                  </a:cubicBezTo>
                  <a:cubicBezTo>
                    <a:pt x="2783893" y="334888"/>
                    <a:pt x="2784582" y="340659"/>
                    <a:pt x="2787463" y="347382"/>
                  </a:cubicBezTo>
                  <a:cubicBezTo>
                    <a:pt x="2789882" y="353026"/>
                    <a:pt x="2794530" y="362025"/>
                    <a:pt x="2798669" y="366992"/>
                  </a:cubicBezTo>
                  <a:cubicBezTo>
                    <a:pt x="2801205" y="370036"/>
                    <a:pt x="2804272" y="372595"/>
                    <a:pt x="2807073" y="375397"/>
                  </a:cubicBezTo>
                  <a:cubicBezTo>
                    <a:pt x="2813257" y="406308"/>
                    <a:pt x="2803989" y="377144"/>
                    <a:pt x="2818279" y="395007"/>
                  </a:cubicBezTo>
                  <a:cubicBezTo>
                    <a:pt x="2829145" y="408590"/>
                    <a:pt x="2811150" y="400102"/>
                    <a:pt x="2829485" y="406213"/>
                  </a:cubicBezTo>
                  <a:cubicBezTo>
                    <a:pt x="2830419" y="409014"/>
                    <a:pt x="2830966" y="411976"/>
                    <a:pt x="2832286" y="414617"/>
                  </a:cubicBezTo>
                  <a:cubicBezTo>
                    <a:pt x="2833792" y="417629"/>
                    <a:pt x="2837889" y="419655"/>
                    <a:pt x="2837889" y="423022"/>
                  </a:cubicBezTo>
                  <a:cubicBezTo>
                    <a:pt x="2837889" y="426389"/>
                    <a:pt x="2835552" y="430609"/>
                    <a:pt x="2832286" y="431426"/>
                  </a:cubicBezTo>
                  <a:cubicBezTo>
                    <a:pt x="2819571" y="434605"/>
                    <a:pt x="2806139" y="433294"/>
                    <a:pt x="2793066" y="434228"/>
                  </a:cubicBezTo>
                  <a:cubicBezTo>
                    <a:pt x="2791198" y="437029"/>
                    <a:pt x="2788830" y="439555"/>
                    <a:pt x="2787463" y="442632"/>
                  </a:cubicBezTo>
                  <a:cubicBezTo>
                    <a:pt x="2785064" y="448029"/>
                    <a:pt x="2781860" y="459441"/>
                    <a:pt x="2781860" y="459441"/>
                  </a:cubicBezTo>
                  <a:cubicBezTo>
                    <a:pt x="2785631" y="482072"/>
                    <a:pt x="2782865" y="470865"/>
                    <a:pt x="2790264" y="493059"/>
                  </a:cubicBezTo>
                  <a:lnTo>
                    <a:pt x="2793066" y="501463"/>
                  </a:lnTo>
                  <a:cubicBezTo>
                    <a:pt x="2794000" y="504264"/>
                    <a:pt x="2793779" y="507779"/>
                    <a:pt x="2795867" y="509867"/>
                  </a:cubicBezTo>
                  <a:lnTo>
                    <a:pt x="2804272" y="518272"/>
                  </a:lnTo>
                  <a:lnTo>
                    <a:pt x="2809875" y="535081"/>
                  </a:lnTo>
                  <a:cubicBezTo>
                    <a:pt x="2810809" y="537882"/>
                    <a:pt x="2811038" y="541028"/>
                    <a:pt x="2812676" y="543485"/>
                  </a:cubicBezTo>
                  <a:cubicBezTo>
                    <a:pt x="2814544" y="546287"/>
                    <a:pt x="2816773" y="548878"/>
                    <a:pt x="2818279" y="551890"/>
                  </a:cubicBezTo>
                  <a:cubicBezTo>
                    <a:pt x="2829876" y="575082"/>
                    <a:pt x="2810630" y="544618"/>
                    <a:pt x="2826684" y="568698"/>
                  </a:cubicBezTo>
                  <a:cubicBezTo>
                    <a:pt x="2827618" y="571500"/>
                    <a:pt x="2829485" y="574150"/>
                    <a:pt x="2829485" y="577103"/>
                  </a:cubicBezTo>
                  <a:cubicBezTo>
                    <a:pt x="2829485" y="580302"/>
                    <a:pt x="2826093" y="595093"/>
                    <a:pt x="2823882" y="599515"/>
                  </a:cubicBezTo>
                  <a:cubicBezTo>
                    <a:pt x="2822376" y="602526"/>
                    <a:pt x="2820908" y="605816"/>
                    <a:pt x="2818279" y="607919"/>
                  </a:cubicBezTo>
                  <a:cubicBezTo>
                    <a:pt x="2815973" y="609764"/>
                    <a:pt x="2812676" y="609786"/>
                    <a:pt x="2809875" y="610720"/>
                  </a:cubicBezTo>
                  <a:lnTo>
                    <a:pt x="2784661" y="627529"/>
                  </a:lnTo>
                  <a:cubicBezTo>
                    <a:pt x="2781860" y="629397"/>
                    <a:pt x="2779451" y="632067"/>
                    <a:pt x="2776257" y="633132"/>
                  </a:cubicBezTo>
                  <a:cubicBezTo>
                    <a:pt x="2773456" y="634066"/>
                    <a:pt x="2770434" y="634500"/>
                    <a:pt x="2767853" y="635934"/>
                  </a:cubicBezTo>
                  <a:cubicBezTo>
                    <a:pt x="2761967" y="639204"/>
                    <a:pt x="2751044" y="647140"/>
                    <a:pt x="2751044" y="647140"/>
                  </a:cubicBezTo>
                  <a:cubicBezTo>
                    <a:pt x="2750110" y="649941"/>
                    <a:pt x="2746723" y="653012"/>
                    <a:pt x="2748242" y="655544"/>
                  </a:cubicBezTo>
                  <a:cubicBezTo>
                    <a:pt x="2750391" y="659125"/>
                    <a:pt x="2755822" y="659075"/>
                    <a:pt x="2759448" y="661147"/>
                  </a:cubicBezTo>
                  <a:cubicBezTo>
                    <a:pt x="2772728" y="668735"/>
                    <a:pt x="2763615" y="664619"/>
                    <a:pt x="2776257" y="675154"/>
                  </a:cubicBezTo>
                  <a:cubicBezTo>
                    <a:pt x="2778843" y="677309"/>
                    <a:pt x="2781860" y="678889"/>
                    <a:pt x="2784661" y="680757"/>
                  </a:cubicBezTo>
                  <a:lnTo>
                    <a:pt x="2790264" y="697566"/>
                  </a:lnTo>
                  <a:lnTo>
                    <a:pt x="2793066" y="705970"/>
                  </a:lnTo>
                  <a:cubicBezTo>
                    <a:pt x="2792132" y="708772"/>
                    <a:pt x="2790264" y="711422"/>
                    <a:pt x="2790264" y="714375"/>
                  </a:cubicBezTo>
                  <a:cubicBezTo>
                    <a:pt x="2790264" y="724689"/>
                    <a:pt x="2789099" y="735670"/>
                    <a:pt x="2793066" y="745191"/>
                  </a:cubicBezTo>
                  <a:cubicBezTo>
                    <a:pt x="2794547" y="748745"/>
                    <a:pt x="2800570" y="746934"/>
                    <a:pt x="2804272" y="747992"/>
                  </a:cubicBezTo>
                  <a:cubicBezTo>
                    <a:pt x="2814418" y="750891"/>
                    <a:pt x="2811875" y="750260"/>
                    <a:pt x="2821081" y="756397"/>
                  </a:cubicBezTo>
                  <a:cubicBezTo>
                    <a:pt x="2827221" y="765606"/>
                    <a:pt x="2826586" y="763056"/>
                    <a:pt x="2829485" y="773206"/>
                  </a:cubicBezTo>
                  <a:cubicBezTo>
                    <a:pt x="2829710" y="773993"/>
                    <a:pt x="2833593" y="790948"/>
                    <a:pt x="2835088" y="792816"/>
                  </a:cubicBezTo>
                  <a:cubicBezTo>
                    <a:pt x="2837191" y="795445"/>
                    <a:pt x="2840691" y="796551"/>
                    <a:pt x="2843492" y="798419"/>
                  </a:cubicBezTo>
                  <a:cubicBezTo>
                    <a:pt x="2848529" y="805973"/>
                    <a:pt x="2849964" y="806530"/>
                    <a:pt x="2851897" y="815228"/>
                  </a:cubicBezTo>
                  <a:cubicBezTo>
                    <a:pt x="2853129" y="820773"/>
                    <a:pt x="2852158" y="826956"/>
                    <a:pt x="2854698" y="832037"/>
                  </a:cubicBezTo>
                  <a:cubicBezTo>
                    <a:pt x="2856870" y="836382"/>
                    <a:pt x="2867529" y="839115"/>
                    <a:pt x="2871507" y="840441"/>
                  </a:cubicBezTo>
                  <a:cubicBezTo>
                    <a:pt x="2874308" y="838573"/>
                    <a:pt x="2877324" y="836993"/>
                    <a:pt x="2879911" y="834838"/>
                  </a:cubicBezTo>
                  <a:cubicBezTo>
                    <a:pt x="2889202" y="827096"/>
                    <a:pt x="2886290" y="826046"/>
                    <a:pt x="2896720" y="820831"/>
                  </a:cubicBezTo>
                  <a:cubicBezTo>
                    <a:pt x="2899361" y="819510"/>
                    <a:pt x="2902323" y="818963"/>
                    <a:pt x="2905125" y="818029"/>
                  </a:cubicBezTo>
                  <a:cubicBezTo>
                    <a:pt x="2913547" y="820837"/>
                    <a:pt x="2914694" y="820401"/>
                    <a:pt x="2921934" y="826434"/>
                  </a:cubicBezTo>
                  <a:cubicBezTo>
                    <a:pt x="2924977" y="828970"/>
                    <a:pt x="2927211" y="832406"/>
                    <a:pt x="2930338" y="834838"/>
                  </a:cubicBezTo>
                  <a:cubicBezTo>
                    <a:pt x="2935653" y="838972"/>
                    <a:pt x="2941544" y="842309"/>
                    <a:pt x="2947147" y="846044"/>
                  </a:cubicBezTo>
                  <a:lnTo>
                    <a:pt x="2955551" y="851647"/>
                  </a:lnTo>
                  <a:cubicBezTo>
                    <a:pt x="2968082" y="870442"/>
                    <a:pt x="2953320" y="852027"/>
                    <a:pt x="2969559" y="862853"/>
                  </a:cubicBezTo>
                  <a:cubicBezTo>
                    <a:pt x="2972855" y="865051"/>
                    <a:pt x="2974920" y="868721"/>
                    <a:pt x="2977963" y="871257"/>
                  </a:cubicBezTo>
                  <a:cubicBezTo>
                    <a:pt x="2980549" y="873412"/>
                    <a:pt x="2983851" y="874623"/>
                    <a:pt x="2986367" y="876860"/>
                  </a:cubicBezTo>
                  <a:cubicBezTo>
                    <a:pt x="3009042" y="897016"/>
                    <a:pt x="2994251" y="890695"/>
                    <a:pt x="3011581" y="896470"/>
                  </a:cubicBezTo>
                  <a:cubicBezTo>
                    <a:pt x="3013449" y="899272"/>
                    <a:pt x="3014803" y="902494"/>
                    <a:pt x="3017184" y="904875"/>
                  </a:cubicBezTo>
                  <a:cubicBezTo>
                    <a:pt x="3019565" y="907256"/>
                    <a:pt x="3023485" y="907849"/>
                    <a:pt x="3025588" y="910478"/>
                  </a:cubicBezTo>
                  <a:cubicBezTo>
                    <a:pt x="3027433" y="912784"/>
                    <a:pt x="3027455" y="916081"/>
                    <a:pt x="3028389" y="918882"/>
                  </a:cubicBezTo>
                  <a:cubicBezTo>
                    <a:pt x="3022082" y="937807"/>
                    <a:pt x="3030829" y="917297"/>
                    <a:pt x="3017184" y="932890"/>
                  </a:cubicBezTo>
                  <a:cubicBezTo>
                    <a:pt x="3012750" y="937958"/>
                    <a:pt x="3009713" y="944095"/>
                    <a:pt x="3005978" y="949698"/>
                  </a:cubicBezTo>
                  <a:cubicBezTo>
                    <a:pt x="2998738" y="960558"/>
                    <a:pt x="3001440" y="954910"/>
                    <a:pt x="2997573" y="966507"/>
                  </a:cubicBezTo>
                  <a:cubicBezTo>
                    <a:pt x="2998507" y="969309"/>
                    <a:pt x="2999054" y="972271"/>
                    <a:pt x="3000375" y="974912"/>
                  </a:cubicBezTo>
                  <a:cubicBezTo>
                    <a:pt x="3001881" y="977923"/>
                    <a:pt x="3004652" y="980221"/>
                    <a:pt x="3005978" y="983316"/>
                  </a:cubicBezTo>
                  <a:cubicBezTo>
                    <a:pt x="3007495" y="986855"/>
                    <a:pt x="3007845" y="990787"/>
                    <a:pt x="3008779" y="994522"/>
                  </a:cubicBezTo>
                  <a:cubicBezTo>
                    <a:pt x="3004110" y="1008529"/>
                    <a:pt x="3008779" y="1001992"/>
                    <a:pt x="2989169" y="1008529"/>
                  </a:cubicBezTo>
                  <a:lnTo>
                    <a:pt x="2980764" y="1011331"/>
                  </a:lnTo>
                  <a:lnTo>
                    <a:pt x="2972360" y="1014132"/>
                  </a:lnTo>
                  <a:cubicBezTo>
                    <a:pt x="2953374" y="1026790"/>
                    <a:pt x="2976953" y="1012880"/>
                    <a:pt x="2941544" y="1022537"/>
                  </a:cubicBezTo>
                  <a:cubicBezTo>
                    <a:pt x="2938296" y="1023423"/>
                    <a:pt x="2935941" y="1026272"/>
                    <a:pt x="2933139" y="1028140"/>
                  </a:cubicBezTo>
                  <a:cubicBezTo>
                    <a:pt x="2918198" y="1050551"/>
                    <a:pt x="2937808" y="1023471"/>
                    <a:pt x="2919132" y="1042147"/>
                  </a:cubicBezTo>
                  <a:cubicBezTo>
                    <a:pt x="2916751" y="1044528"/>
                    <a:pt x="2915397" y="1047750"/>
                    <a:pt x="2913529" y="1050551"/>
                  </a:cubicBezTo>
                  <a:cubicBezTo>
                    <a:pt x="2911251" y="1057387"/>
                    <a:pt x="2910557" y="1061929"/>
                    <a:pt x="2905125" y="1067360"/>
                  </a:cubicBezTo>
                  <a:cubicBezTo>
                    <a:pt x="2902744" y="1069741"/>
                    <a:pt x="2899522" y="1071095"/>
                    <a:pt x="2896720" y="1072963"/>
                  </a:cubicBezTo>
                  <a:cubicBezTo>
                    <a:pt x="2894852" y="1075764"/>
                    <a:pt x="2893498" y="1078986"/>
                    <a:pt x="2891117" y="1081367"/>
                  </a:cubicBezTo>
                  <a:cubicBezTo>
                    <a:pt x="2888736" y="1083748"/>
                    <a:pt x="2884816" y="1084341"/>
                    <a:pt x="2882713" y="1086970"/>
                  </a:cubicBezTo>
                  <a:cubicBezTo>
                    <a:pt x="2871847" y="1100553"/>
                    <a:pt x="2889842" y="1092065"/>
                    <a:pt x="2871507" y="1098176"/>
                  </a:cubicBezTo>
                  <a:cubicBezTo>
                    <a:pt x="2849101" y="1131787"/>
                    <a:pt x="2883640" y="1082311"/>
                    <a:pt x="2857500" y="1112184"/>
                  </a:cubicBezTo>
                  <a:cubicBezTo>
                    <a:pt x="2853066" y="1117252"/>
                    <a:pt x="2851055" y="1124231"/>
                    <a:pt x="2846294" y="1128992"/>
                  </a:cubicBezTo>
                  <a:cubicBezTo>
                    <a:pt x="2841247" y="1134039"/>
                    <a:pt x="2836309" y="1140075"/>
                    <a:pt x="2829485" y="1143000"/>
                  </a:cubicBezTo>
                  <a:cubicBezTo>
                    <a:pt x="2825946" y="1144517"/>
                    <a:pt x="2821981" y="1144743"/>
                    <a:pt x="2818279" y="1145801"/>
                  </a:cubicBezTo>
                  <a:cubicBezTo>
                    <a:pt x="2794714" y="1152534"/>
                    <a:pt x="2829930" y="1146932"/>
                    <a:pt x="2776257" y="1151404"/>
                  </a:cubicBezTo>
                  <a:cubicBezTo>
                    <a:pt x="2770652" y="1157010"/>
                    <a:pt x="2763041" y="1163830"/>
                    <a:pt x="2759448" y="1171015"/>
                  </a:cubicBezTo>
                  <a:cubicBezTo>
                    <a:pt x="2757726" y="1174458"/>
                    <a:pt x="2757999" y="1178615"/>
                    <a:pt x="2756647" y="1182220"/>
                  </a:cubicBezTo>
                  <a:cubicBezTo>
                    <a:pt x="2755181" y="1186130"/>
                    <a:pt x="2752595" y="1189548"/>
                    <a:pt x="2751044" y="1193426"/>
                  </a:cubicBezTo>
                  <a:cubicBezTo>
                    <a:pt x="2748851" y="1198910"/>
                    <a:pt x="2747309" y="1204632"/>
                    <a:pt x="2745441" y="1210235"/>
                  </a:cubicBezTo>
                  <a:cubicBezTo>
                    <a:pt x="2744507" y="1213037"/>
                    <a:pt x="2745096" y="1217002"/>
                    <a:pt x="2742639" y="1218640"/>
                  </a:cubicBezTo>
                  <a:lnTo>
                    <a:pt x="2734235" y="1224242"/>
                  </a:lnTo>
                  <a:cubicBezTo>
                    <a:pt x="2718128" y="1245719"/>
                    <a:pt x="2733814" y="1227394"/>
                    <a:pt x="2717426" y="1241051"/>
                  </a:cubicBezTo>
                  <a:cubicBezTo>
                    <a:pt x="2695855" y="1259027"/>
                    <a:pt x="2721485" y="1241148"/>
                    <a:pt x="2700617" y="1255059"/>
                  </a:cubicBezTo>
                  <a:cubicBezTo>
                    <a:pt x="2698749" y="1257860"/>
                    <a:pt x="2697395" y="1261082"/>
                    <a:pt x="2695014" y="1263463"/>
                  </a:cubicBezTo>
                  <a:cubicBezTo>
                    <a:pt x="2692633" y="1265844"/>
                    <a:pt x="2688765" y="1266479"/>
                    <a:pt x="2686610" y="1269066"/>
                  </a:cubicBezTo>
                  <a:cubicBezTo>
                    <a:pt x="2683936" y="1272274"/>
                    <a:pt x="2683434" y="1276874"/>
                    <a:pt x="2681007" y="1280272"/>
                  </a:cubicBezTo>
                  <a:cubicBezTo>
                    <a:pt x="2678704" y="1283496"/>
                    <a:pt x="2675139" y="1285633"/>
                    <a:pt x="2672603" y="1288676"/>
                  </a:cubicBezTo>
                  <a:cubicBezTo>
                    <a:pt x="2664646" y="1298225"/>
                    <a:pt x="2668694" y="1298188"/>
                    <a:pt x="2658595" y="1308287"/>
                  </a:cubicBezTo>
                  <a:cubicBezTo>
                    <a:pt x="2656214" y="1310668"/>
                    <a:pt x="2652992" y="1312022"/>
                    <a:pt x="2650191" y="1313890"/>
                  </a:cubicBezTo>
                  <a:cubicBezTo>
                    <a:pt x="2645810" y="1322651"/>
                    <a:pt x="2644700" y="1327823"/>
                    <a:pt x="2636184" y="1333500"/>
                  </a:cubicBezTo>
                  <a:cubicBezTo>
                    <a:pt x="2633727" y="1335138"/>
                    <a:pt x="2630581" y="1335367"/>
                    <a:pt x="2627779" y="1336301"/>
                  </a:cubicBezTo>
                  <a:cubicBezTo>
                    <a:pt x="2626845" y="1339103"/>
                    <a:pt x="2626823" y="1342400"/>
                    <a:pt x="2624978" y="1344706"/>
                  </a:cubicBezTo>
                  <a:cubicBezTo>
                    <a:pt x="2622875" y="1347335"/>
                    <a:pt x="2619160" y="1348153"/>
                    <a:pt x="2616573" y="1350309"/>
                  </a:cubicBezTo>
                  <a:cubicBezTo>
                    <a:pt x="2613530" y="1352845"/>
                    <a:pt x="2611212" y="1356177"/>
                    <a:pt x="2608169" y="1358713"/>
                  </a:cubicBezTo>
                  <a:cubicBezTo>
                    <a:pt x="2605582" y="1360869"/>
                    <a:pt x="2602351" y="1362160"/>
                    <a:pt x="2599764" y="1364316"/>
                  </a:cubicBezTo>
                  <a:cubicBezTo>
                    <a:pt x="2596721" y="1366852"/>
                    <a:pt x="2594656" y="1370522"/>
                    <a:pt x="2591360" y="1372720"/>
                  </a:cubicBezTo>
                  <a:cubicBezTo>
                    <a:pt x="2587515" y="1375284"/>
                    <a:pt x="2571216" y="1377756"/>
                    <a:pt x="2568948" y="1378323"/>
                  </a:cubicBezTo>
                  <a:cubicBezTo>
                    <a:pt x="2559672" y="1380642"/>
                    <a:pt x="2560353" y="1381252"/>
                    <a:pt x="2552139" y="1386728"/>
                  </a:cubicBezTo>
                  <a:cubicBezTo>
                    <a:pt x="2551205" y="1389529"/>
                    <a:pt x="2551741" y="1393416"/>
                    <a:pt x="2549338" y="1395132"/>
                  </a:cubicBezTo>
                  <a:cubicBezTo>
                    <a:pt x="2544532" y="1398565"/>
                    <a:pt x="2538132" y="1398867"/>
                    <a:pt x="2532529" y="1400735"/>
                  </a:cubicBezTo>
                  <a:cubicBezTo>
                    <a:pt x="2520933" y="1404601"/>
                    <a:pt x="2526580" y="1401900"/>
                    <a:pt x="2515720" y="1409140"/>
                  </a:cubicBezTo>
                  <a:cubicBezTo>
                    <a:pt x="2514786" y="1411941"/>
                    <a:pt x="2514557" y="1415087"/>
                    <a:pt x="2512919" y="1417544"/>
                  </a:cubicBezTo>
                  <a:cubicBezTo>
                    <a:pt x="2508606" y="1424013"/>
                    <a:pt x="2502310" y="1427418"/>
                    <a:pt x="2496110" y="1431551"/>
                  </a:cubicBezTo>
                  <a:cubicBezTo>
                    <a:pt x="2494242" y="1434353"/>
                    <a:pt x="2493362" y="1438171"/>
                    <a:pt x="2490507" y="1439956"/>
                  </a:cubicBezTo>
                  <a:cubicBezTo>
                    <a:pt x="2485499" y="1443086"/>
                    <a:pt x="2473698" y="1445559"/>
                    <a:pt x="2473698" y="1445559"/>
                  </a:cubicBezTo>
                  <a:cubicBezTo>
                    <a:pt x="2460532" y="1458725"/>
                    <a:pt x="2467492" y="1450666"/>
                    <a:pt x="2454088" y="1470772"/>
                  </a:cubicBezTo>
                  <a:lnTo>
                    <a:pt x="2448485" y="1479176"/>
                  </a:lnTo>
                  <a:cubicBezTo>
                    <a:pt x="2443562" y="1493947"/>
                    <a:pt x="2448938" y="1481994"/>
                    <a:pt x="2437279" y="1495985"/>
                  </a:cubicBezTo>
                  <a:cubicBezTo>
                    <a:pt x="2435123" y="1498572"/>
                    <a:pt x="2434305" y="1502287"/>
                    <a:pt x="2431676" y="1504390"/>
                  </a:cubicBezTo>
                  <a:cubicBezTo>
                    <a:pt x="2429370" y="1506235"/>
                    <a:pt x="2426073" y="1506257"/>
                    <a:pt x="2423272" y="1507191"/>
                  </a:cubicBezTo>
                  <a:cubicBezTo>
                    <a:pt x="2419537" y="1509992"/>
                    <a:pt x="2415368" y="1512293"/>
                    <a:pt x="2412066" y="1515595"/>
                  </a:cubicBezTo>
                  <a:cubicBezTo>
                    <a:pt x="2399394" y="1528267"/>
                    <a:pt x="2414420" y="1521348"/>
                    <a:pt x="2398059" y="1526801"/>
                  </a:cubicBezTo>
                  <a:cubicBezTo>
                    <a:pt x="2373185" y="1564114"/>
                    <a:pt x="2411115" y="1510943"/>
                    <a:pt x="2384051" y="1538007"/>
                  </a:cubicBezTo>
                  <a:cubicBezTo>
                    <a:pt x="2378685" y="1543373"/>
                    <a:pt x="2384331" y="1553670"/>
                    <a:pt x="2375647" y="1557617"/>
                  </a:cubicBezTo>
                  <a:cubicBezTo>
                    <a:pt x="2367949" y="1561116"/>
                    <a:pt x="2358816" y="1559301"/>
                    <a:pt x="2350434" y="1560419"/>
                  </a:cubicBezTo>
                  <a:cubicBezTo>
                    <a:pt x="2344804" y="1561170"/>
                    <a:pt x="2339195" y="1562106"/>
                    <a:pt x="2333625" y="1563220"/>
                  </a:cubicBezTo>
                  <a:cubicBezTo>
                    <a:pt x="2329849" y="1563975"/>
                    <a:pt x="2326231" y="1565477"/>
                    <a:pt x="2322419" y="1566022"/>
                  </a:cubicBezTo>
                  <a:cubicBezTo>
                    <a:pt x="2313128" y="1567349"/>
                    <a:pt x="2303716" y="1567659"/>
                    <a:pt x="2294404" y="1568823"/>
                  </a:cubicBezTo>
                  <a:cubicBezTo>
                    <a:pt x="2288768" y="1569528"/>
                    <a:pt x="2283198" y="1570691"/>
                    <a:pt x="2277595" y="1571625"/>
                  </a:cubicBezTo>
                  <a:cubicBezTo>
                    <a:pt x="2273860" y="1570691"/>
                    <a:pt x="2269593" y="1570959"/>
                    <a:pt x="2266389" y="1568823"/>
                  </a:cubicBezTo>
                  <a:cubicBezTo>
                    <a:pt x="2260367" y="1564808"/>
                    <a:pt x="2260782" y="1557609"/>
                    <a:pt x="2257985" y="1552015"/>
                  </a:cubicBezTo>
                  <a:cubicBezTo>
                    <a:pt x="2256479" y="1549003"/>
                    <a:pt x="2254250" y="1546412"/>
                    <a:pt x="2252382" y="1543610"/>
                  </a:cubicBezTo>
                  <a:cubicBezTo>
                    <a:pt x="2251448" y="1540809"/>
                    <a:pt x="2251669" y="1537294"/>
                    <a:pt x="2249581" y="1535206"/>
                  </a:cubicBezTo>
                  <a:cubicBezTo>
                    <a:pt x="2247493" y="1533118"/>
                    <a:pt x="2244106" y="1532770"/>
                    <a:pt x="2241176" y="1532404"/>
                  </a:cubicBezTo>
                  <a:cubicBezTo>
                    <a:pt x="2229095" y="1530894"/>
                    <a:pt x="2216897" y="1530537"/>
                    <a:pt x="2204757" y="1529603"/>
                  </a:cubicBezTo>
                  <a:cubicBezTo>
                    <a:pt x="2166513" y="1516855"/>
                    <a:pt x="2205586" y="1530760"/>
                    <a:pt x="2176742" y="1518397"/>
                  </a:cubicBezTo>
                  <a:cubicBezTo>
                    <a:pt x="2174028" y="1517234"/>
                    <a:pt x="2170919" y="1517029"/>
                    <a:pt x="2168338" y="1515595"/>
                  </a:cubicBezTo>
                  <a:cubicBezTo>
                    <a:pt x="2162452" y="1512325"/>
                    <a:pt x="2151529" y="1504390"/>
                    <a:pt x="2151529" y="1504390"/>
                  </a:cubicBezTo>
                  <a:cubicBezTo>
                    <a:pt x="2150595" y="1501588"/>
                    <a:pt x="2150366" y="1498442"/>
                    <a:pt x="2148728" y="1495985"/>
                  </a:cubicBezTo>
                  <a:cubicBezTo>
                    <a:pt x="2140764" y="1484039"/>
                    <a:pt x="2142197" y="1489918"/>
                    <a:pt x="2131919" y="1484779"/>
                  </a:cubicBezTo>
                  <a:cubicBezTo>
                    <a:pt x="2128907" y="1483273"/>
                    <a:pt x="2126316" y="1481044"/>
                    <a:pt x="2123514" y="1479176"/>
                  </a:cubicBezTo>
                  <a:cubicBezTo>
                    <a:pt x="2117911" y="1480110"/>
                    <a:pt x="2112251" y="1480746"/>
                    <a:pt x="2106706" y="1481978"/>
                  </a:cubicBezTo>
                  <a:cubicBezTo>
                    <a:pt x="2103823" y="1482619"/>
                    <a:pt x="2100389" y="1482691"/>
                    <a:pt x="2098301" y="1484779"/>
                  </a:cubicBezTo>
                  <a:cubicBezTo>
                    <a:pt x="2093539" y="1489541"/>
                    <a:pt x="2090830" y="1495985"/>
                    <a:pt x="2087095" y="1501588"/>
                  </a:cubicBezTo>
                  <a:lnTo>
                    <a:pt x="2075889" y="1518397"/>
                  </a:lnTo>
                  <a:lnTo>
                    <a:pt x="2070286" y="1526801"/>
                  </a:lnTo>
                  <a:cubicBezTo>
                    <a:pt x="2065445" y="1541327"/>
                    <a:pt x="2067469" y="1530885"/>
                    <a:pt x="2070286" y="1552015"/>
                  </a:cubicBezTo>
                  <a:cubicBezTo>
                    <a:pt x="2071404" y="1560397"/>
                    <a:pt x="2071698" y="1568887"/>
                    <a:pt x="2073088" y="1577228"/>
                  </a:cubicBezTo>
                  <a:cubicBezTo>
                    <a:pt x="2073573" y="1580141"/>
                    <a:pt x="2074044" y="1583326"/>
                    <a:pt x="2075889" y="1585632"/>
                  </a:cubicBezTo>
                  <a:cubicBezTo>
                    <a:pt x="2077992" y="1588261"/>
                    <a:pt x="2081492" y="1589367"/>
                    <a:pt x="2084294" y="1591235"/>
                  </a:cubicBezTo>
                  <a:cubicBezTo>
                    <a:pt x="2097368" y="1610845"/>
                    <a:pt x="2089897" y="1604309"/>
                    <a:pt x="2103904" y="1613647"/>
                  </a:cubicBezTo>
                  <a:cubicBezTo>
                    <a:pt x="2105772" y="1616448"/>
                    <a:pt x="2106973" y="1619834"/>
                    <a:pt x="2109507" y="1622051"/>
                  </a:cubicBezTo>
                  <a:cubicBezTo>
                    <a:pt x="2114575" y="1626485"/>
                    <a:pt x="2120713" y="1629522"/>
                    <a:pt x="2126316" y="1633257"/>
                  </a:cubicBezTo>
                  <a:cubicBezTo>
                    <a:pt x="2129117" y="1635125"/>
                    <a:pt x="2131526" y="1637795"/>
                    <a:pt x="2134720" y="1638860"/>
                  </a:cubicBezTo>
                  <a:lnTo>
                    <a:pt x="2151529" y="1644463"/>
                  </a:lnTo>
                  <a:lnTo>
                    <a:pt x="2168338" y="1650066"/>
                  </a:lnTo>
                  <a:cubicBezTo>
                    <a:pt x="2173007" y="1651000"/>
                    <a:pt x="2177648" y="1652084"/>
                    <a:pt x="2182345" y="1652867"/>
                  </a:cubicBezTo>
                  <a:cubicBezTo>
                    <a:pt x="2198453" y="1655552"/>
                    <a:pt x="2203292" y="1655375"/>
                    <a:pt x="2218764" y="1658470"/>
                  </a:cubicBezTo>
                  <a:cubicBezTo>
                    <a:pt x="2227551" y="1660227"/>
                    <a:pt x="2230370" y="1661405"/>
                    <a:pt x="2238375" y="1664073"/>
                  </a:cubicBezTo>
                  <a:cubicBezTo>
                    <a:pt x="2239309" y="1666875"/>
                    <a:pt x="2239855" y="1669837"/>
                    <a:pt x="2241176" y="1672478"/>
                  </a:cubicBezTo>
                  <a:cubicBezTo>
                    <a:pt x="2248501" y="1687128"/>
                    <a:pt x="2254608" y="1679519"/>
                    <a:pt x="2243978" y="1706095"/>
                  </a:cubicBezTo>
                  <a:cubicBezTo>
                    <a:pt x="2242881" y="1708837"/>
                    <a:pt x="2238375" y="1707963"/>
                    <a:pt x="2235573" y="1708897"/>
                  </a:cubicBezTo>
                  <a:cubicBezTo>
                    <a:pt x="2218327" y="1707665"/>
                    <a:pt x="2199496" y="1707971"/>
                    <a:pt x="2182345" y="1703294"/>
                  </a:cubicBezTo>
                  <a:cubicBezTo>
                    <a:pt x="2176647" y="1701740"/>
                    <a:pt x="2165536" y="1697691"/>
                    <a:pt x="2165536" y="1697691"/>
                  </a:cubicBezTo>
                  <a:cubicBezTo>
                    <a:pt x="2152202" y="1688801"/>
                    <a:pt x="2162373" y="1694221"/>
                    <a:pt x="2145926" y="1689287"/>
                  </a:cubicBezTo>
                  <a:cubicBezTo>
                    <a:pt x="2140269" y="1687590"/>
                    <a:pt x="2129117" y="1683684"/>
                    <a:pt x="2129117" y="1683684"/>
                  </a:cubicBezTo>
                  <a:cubicBezTo>
                    <a:pt x="2126316" y="1681816"/>
                    <a:pt x="2123790" y="1679448"/>
                    <a:pt x="2120713" y="1678081"/>
                  </a:cubicBezTo>
                  <a:cubicBezTo>
                    <a:pt x="2115316" y="1675682"/>
                    <a:pt x="2103904" y="1672478"/>
                    <a:pt x="2103904" y="1672478"/>
                  </a:cubicBezTo>
                  <a:lnTo>
                    <a:pt x="2078691" y="1655669"/>
                  </a:lnTo>
                  <a:lnTo>
                    <a:pt x="2070286" y="1650066"/>
                  </a:lnTo>
                  <a:cubicBezTo>
                    <a:pt x="2057213" y="1651000"/>
                    <a:pt x="2043973" y="1650589"/>
                    <a:pt x="2031066" y="1652867"/>
                  </a:cubicBezTo>
                  <a:cubicBezTo>
                    <a:pt x="2027750" y="1653452"/>
                    <a:pt x="2025673" y="1656964"/>
                    <a:pt x="2022661" y="1658470"/>
                  </a:cubicBezTo>
                  <a:cubicBezTo>
                    <a:pt x="2020020" y="1659791"/>
                    <a:pt x="2016898" y="1659951"/>
                    <a:pt x="2014257" y="1661272"/>
                  </a:cubicBezTo>
                  <a:cubicBezTo>
                    <a:pt x="2011246" y="1662778"/>
                    <a:pt x="2008864" y="1665369"/>
                    <a:pt x="2005853" y="1666875"/>
                  </a:cubicBezTo>
                  <a:cubicBezTo>
                    <a:pt x="1996469" y="1671567"/>
                    <a:pt x="1980215" y="1671591"/>
                    <a:pt x="1972235" y="1672478"/>
                  </a:cubicBezTo>
                  <a:cubicBezTo>
                    <a:pt x="1952232" y="1679146"/>
                    <a:pt x="1958702" y="1673167"/>
                    <a:pt x="1949823" y="1686485"/>
                  </a:cubicBezTo>
                  <a:cubicBezTo>
                    <a:pt x="1947981" y="1706746"/>
                    <a:pt x="1953809" y="1715578"/>
                    <a:pt x="1938617" y="1725706"/>
                  </a:cubicBezTo>
                  <a:cubicBezTo>
                    <a:pt x="1936160" y="1727344"/>
                    <a:pt x="1933014" y="1727573"/>
                    <a:pt x="1930213" y="1728507"/>
                  </a:cubicBezTo>
                  <a:cubicBezTo>
                    <a:pt x="1924014" y="1724374"/>
                    <a:pt x="1917716" y="1720969"/>
                    <a:pt x="1913404" y="1714500"/>
                  </a:cubicBezTo>
                  <a:cubicBezTo>
                    <a:pt x="1911766" y="1712043"/>
                    <a:pt x="1911924" y="1708736"/>
                    <a:pt x="1910603" y="1706095"/>
                  </a:cubicBezTo>
                  <a:cubicBezTo>
                    <a:pt x="1909097" y="1703084"/>
                    <a:pt x="1906868" y="1700492"/>
                    <a:pt x="1905000" y="1697691"/>
                  </a:cubicBezTo>
                  <a:cubicBezTo>
                    <a:pt x="1904066" y="1687419"/>
                    <a:pt x="1903657" y="1677086"/>
                    <a:pt x="1902198" y="1666875"/>
                  </a:cubicBezTo>
                  <a:cubicBezTo>
                    <a:pt x="1901780" y="1663952"/>
                    <a:pt x="1901242" y="1660776"/>
                    <a:pt x="1899397" y="1658470"/>
                  </a:cubicBezTo>
                  <a:cubicBezTo>
                    <a:pt x="1897294" y="1655841"/>
                    <a:pt x="1893794" y="1654735"/>
                    <a:pt x="1890992" y="1652867"/>
                  </a:cubicBezTo>
                  <a:cubicBezTo>
                    <a:pt x="1886323" y="1653801"/>
                    <a:pt x="1881244" y="1653540"/>
                    <a:pt x="1876985" y="1655669"/>
                  </a:cubicBezTo>
                  <a:cubicBezTo>
                    <a:pt x="1873442" y="1657441"/>
                    <a:pt x="1871877" y="1661875"/>
                    <a:pt x="1868581" y="1664073"/>
                  </a:cubicBezTo>
                  <a:cubicBezTo>
                    <a:pt x="1866124" y="1665711"/>
                    <a:pt x="1862978" y="1665941"/>
                    <a:pt x="1860176" y="1666875"/>
                  </a:cubicBezTo>
                  <a:cubicBezTo>
                    <a:pt x="1856441" y="1665941"/>
                    <a:pt x="1852313" y="1665983"/>
                    <a:pt x="1848970" y="1664073"/>
                  </a:cubicBezTo>
                  <a:cubicBezTo>
                    <a:pt x="1840943" y="1659486"/>
                    <a:pt x="1839981" y="1655026"/>
                    <a:pt x="1837764" y="1647265"/>
                  </a:cubicBezTo>
                  <a:cubicBezTo>
                    <a:pt x="1836706" y="1643563"/>
                    <a:pt x="1837099" y="1639263"/>
                    <a:pt x="1834963" y="1636059"/>
                  </a:cubicBezTo>
                  <a:cubicBezTo>
                    <a:pt x="1833096" y="1633258"/>
                    <a:pt x="1829360" y="1632324"/>
                    <a:pt x="1826559" y="1630456"/>
                  </a:cubicBezTo>
                  <a:cubicBezTo>
                    <a:pt x="1818154" y="1631390"/>
                    <a:pt x="1809151" y="1630005"/>
                    <a:pt x="1801345" y="1633257"/>
                  </a:cubicBezTo>
                  <a:cubicBezTo>
                    <a:pt x="1783974" y="1640495"/>
                    <a:pt x="1798969" y="1644037"/>
                    <a:pt x="1790139" y="1652867"/>
                  </a:cubicBezTo>
                  <a:cubicBezTo>
                    <a:pt x="1788051" y="1654955"/>
                    <a:pt x="1784536" y="1654735"/>
                    <a:pt x="1781735" y="1655669"/>
                  </a:cubicBezTo>
                  <a:cubicBezTo>
                    <a:pt x="1775538" y="1649472"/>
                    <a:pt x="1772728" y="1645563"/>
                    <a:pt x="1764926" y="1641662"/>
                  </a:cubicBezTo>
                  <a:cubicBezTo>
                    <a:pt x="1762285" y="1640341"/>
                    <a:pt x="1759323" y="1639794"/>
                    <a:pt x="1756522" y="1638860"/>
                  </a:cubicBezTo>
                  <a:cubicBezTo>
                    <a:pt x="1754458" y="1636796"/>
                    <a:pt x="1744002" y="1625243"/>
                    <a:pt x="1739713" y="1624853"/>
                  </a:cubicBezTo>
                  <a:cubicBezTo>
                    <a:pt x="1732215" y="1624171"/>
                    <a:pt x="1724772" y="1626720"/>
                    <a:pt x="1717301" y="1627654"/>
                  </a:cubicBezTo>
                  <a:cubicBezTo>
                    <a:pt x="1715433" y="1630456"/>
                    <a:pt x="1712880" y="1632906"/>
                    <a:pt x="1711698" y="1636059"/>
                  </a:cubicBezTo>
                  <a:cubicBezTo>
                    <a:pt x="1706051" y="1651119"/>
                    <a:pt x="1710250" y="1664953"/>
                    <a:pt x="1711698" y="1680882"/>
                  </a:cubicBezTo>
                  <a:cubicBezTo>
                    <a:pt x="1709711" y="1696782"/>
                    <a:pt x="1710063" y="1701275"/>
                    <a:pt x="1706095" y="1714500"/>
                  </a:cubicBezTo>
                  <a:cubicBezTo>
                    <a:pt x="1704398" y="1720157"/>
                    <a:pt x="1706095" y="1729442"/>
                    <a:pt x="1700492" y="1731309"/>
                  </a:cubicBezTo>
                  <a:lnTo>
                    <a:pt x="1692088" y="1734110"/>
                  </a:lnTo>
                  <a:cubicBezTo>
                    <a:pt x="1689287" y="1733176"/>
                    <a:pt x="1685772" y="1733397"/>
                    <a:pt x="1683684" y="1731309"/>
                  </a:cubicBezTo>
                  <a:cubicBezTo>
                    <a:pt x="1668821" y="1716446"/>
                    <a:pt x="1686649" y="1724098"/>
                    <a:pt x="1672478" y="1711698"/>
                  </a:cubicBezTo>
                  <a:cubicBezTo>
                    <a:pt x="1667410" y="1707264"/>
                    <a:pt x="1655669" y="1700492"/>
                    <a:pt x="1655669" y="1700492"/>
                  </a:cubicBezTo>
                  <a:cubicBezTo>
                    <a:pt x="1652867" y="1702360"/>
                    <a:pt x="1649049" y="1703240"/>
                    <a:pt x="1647264" y="1706095"/>
                  </a:cubicBezTo>
                  <a:cubicBezTo>
                    <a:pt x="1644134" y="1711103"/>
                    <a:pt x="1644937" y="1717989"/>
                    <a:pt x="1641661" y="1722904"/>
                  </a:cubicBezTo>
                  <a:lnTo>
                    <a:pt x="1636059" y="1731309"/>
                  </a:lnTo>
                  <a:cubicBezTo>
                    <a:pt x="1635350" y="1734853"/>
                    <a:pt x="1635272" y="1752407"/>
                    <a:pt x="1624853" y="1750919"/>
                  </a:cubicBezTo>
                  <a:cubicBezTo>
                    <a:pt x="1620231" y="1750259"/>
                    <a:pt x="1617382" y="1745316"/>
                    <a:pt x="1613647" y="1742515"/>
                  </a:cubicBezTo>
                  <a:cubicBezTo>
                    <a:pt x="1609912" y="1743449"/>
                    <a:pt x="1605448" y="1742911"/>
                    <a:pt x="1602441" y="1745316"/>
                  </a:cubicBezTo>
                  <a:cubicBezTo>
                    <a:pt x="1600135" y="1747161"/>
                    <a:pt x="1601484" y="1751414"/>
                    <a:pt x="1599639" y="1753720"/>
                  </a:cubicBezTo>
                  <a:cubicBezTo>
                    <a:pt x="1595690" y="1758657"/>
                    <a:pt x="1588367" y="1760279"/>
                    <a:pt x="1582831" y="1762125"/>
                  </a:cubicBezTo>
                  <a:cubicBezTo>
                    <a:pt x="1569987" y="1742859"/>
                    <a:pt x="1573755" y="1751704"/>
                    <a:pt x="1568823" y="1736912"/>
                  </a:cubicBezTo>
                  <a:cubicBezTo>
                    <a:pt x="1569757" y="1721971"/>
                    <a:pt x="1570058" y="1706976"/>
                    <a:pt x="1571625" y="1692088"/>
                  </a:cubicBezTo>
                  <a:cubicBezTo>
                    <a:pt x="1571934" y="1689151"/>
                    <a:pt x="1575523" y="1686426"/>
                    <a:pt x="1574426" y="1683684"/>
                  </a:cubicBezTo>
                  <a:cubicBezTo>
                    <a:pt x="1573176" y="1680558"/>
                    <a:pt x="1568823" y="1679949"/>
                    <a:pt x="1566022" y="1678081"/>
                  </a:cubicBezTo>
                  <a:cubicBezTo>
                    <a:pt x="1560419" y="1679949"/>
                    <a:pt x="1551854" y="1678401"/>
                    <a:pt x="1549213" y="1683684"/>
                  </a:cubicBezTo>
                  <a:cubicBezTo>
                    <a:pt x="1541838" y="1698433"/>
                    <a:pt x="1546563" y="1691937"/>
                    <a:pt x="1535206" y="1703294"/>
                  </a:cubicBezTo>
                  <a:cubicBezTo>
                    <a:pt x="1527871" y="1747297"/>
                    <a:pt x="1537904" y="1692497"/>
                    <a:pt x="1526801" y="1736912"/>
                  </a:cubicBezTo>
                  <a:cubicBezTo>
                    <a:pt x="1524434" y="1746381"/>
                    <a:pt x="1525287" y="1751138"/>
                    <a:pt x="1515595" y="1756522"/>
                  </a:cubicBezTo>
                  <a:cubicBezTo>
                    <a:pt x="1503179" y="1763420"/>
                    <a:pt x="1486880" y="1763448"/>
                    <a:pt x="1473573" y="1764926"/>
                  </a:cubicBezTo>
                  <a:cubicBezTo>
                    <a:pt x="1467036" y="1763992"/>
                    <a:pt x="1460126" y="1764495"/>
                    <a:pt x="1453963" y="1762125"/>
                  </a:cubicBezTo>
                  <a:cubicBezTo>
                    <a:pt x="1447678" y="1759708"/>
                    <a:pt x="1442757" y="1754654"/>
                    <a:pt x="1437154" y="1750919"/>
                  </a:cubicBezTo>
                  <a:lnTo>
                    <a:pt x="1420345" y="1739713"/>
                  </a:lnTo>
                  <a:lnTo>
                    <a:pt x="1403536" y="1728507"/>
                  </a:lnTo>
                  <a:cubicBezTo>
                    <a:pt x="1400735" y="1726639"/>
                    <a:pt x="1398398" y="1723720"/>
                    <a:pt x="1395132" y="1722904"/>
                  </a:cubicBezTo>
                  <a:cubicBezTo>
                    <a:pt x="1378200" y="1718672"/>
                    <a:pt x="1387572" y="1721319"/>
                    <a:pt x="1367117" y="1714500"/>
                  </a:cubicBezTo>
                  <a:lnTo>
                    <a:pt x="1358713" y="1711698"/>
                  </a:lnTo>
                  <a:cubicBezTo>
                    <a:pt x="1354978" y="1712632"/>
                    <a:pt x="1351046" y="1712983"/>
                    <a:pt x="1347507" y="1714500"/>
                  </a:cubicBezTo>
                  <a:cubicBezTo>
                    <a:pt x="1344412" y="1715826"/>
                    <a:pt x="1342404" y="1720763"/>
                    <a:pt x="1339103" y="1720103"/>
                  </a:cubicBezTo>
                  <a:cubicBezTo>
                    <a:pt x="1335801" y="1719443"/>
                    <a:pt x="1335691" y="1714255"/>
                    <a:pt x="1333500" y="1711698"/>
                  </a:cubicBezTo>
                  <a:cubicBezTo>
                    <a:pt x="1325228" y="1702047"/>
                    <a:pt x="1321837" y="1702379"/>
                    <a:pt x="1316691" y="1692088"/>
                  </a:cubicBezTo>
                  <a:cubicBezTo>
                    <a:pt x="1315370" y="1689447"/>
                    <a:pt x="1315977" y="1685772"/>
                    <a:pt x="1313889" y="1683684"/>
                  </a:cubicBezTo>
                  <a:cubicBezTo>
                    <a:pt x="1312547" y="1682342"/>
                    <a:pt x="1294379" y="1678106"/>
                    <a:pt x="1294279" y="1678081"/>
                  </a:cubicBezTo>
                  <a:cubicBezTo>
                    <a:pt x="1291478" y="1676213"/>
                    <a:pt x="1288256" y="1674859"/>
                    <a:pt x="1285875" y="1672478"/>
                  </a:cubicBezTo>
                  <a:cubicBezTo>
                    <a:pt x="1283494" y="1670097"/>
                    <a:pt x="1282806" y="1666290"/>
                    <a:pt x="1280272" y="1664073"/>
                  </a:cubicBezTo>
                  <a:cubicBezTo>
                    <a:pt x="1275204" y="1659639"/>
                    <a:pt x="1269066" y="1656602"/>
                    <a:pt x="1263463" y="1652867"/>
                  </a:cubicBezTo>
                  <a:lnTo>
                    <a:pt x="1255059" y="1647265"/>
                  </a:lnTo>
                  <a:cubicBezTo>
                    <a:pt x="1247588" y="1648199"/>
                    <a:pt x="1239527" y="1647009"/>
                    <a:pt x="1232647" y="1650066"/>
                  </a:cubicBezTo>
                  <a:cubicBezTo>
                    <a:pt x="1229949" y="1651265"/>
                    <a:pt x="1230373" y="1655565"/>
                    <a:pt x="1229845" y="1658470"/>
                  </a:cubicBezTo>
                  <a:cubicBezTo>
                    <a:pt x="1228498" y="1665877"/>
                    <a:pt x="1227832" y="1673395"/>
                    <a:pt x="1227044" y="1680882"/>
                  </a:cubicBezTo>
                  <a:cubicBezTo>
                    <a:pt x="1225964" y="1691140"/>
                    <a:pt x="1227504" y="1701913"/>
                    <a:pt x="1224242" y="1711698"/>
                  </a:cubicBezTo>
                  <a:cubicBezTo>
                    <a:pt x="1223308" y="1714499"/>
                    <a:pt x="1218639" y="1713566"/>
                    <a:pt x="1215838" y="1714500"/>
                  </a:cubicBezTo>
                  <a:cubicBezTo>
                    <a:pt x="1210235" y="1710765"/>
                    <a:pt x="1202764" y="1708897"/>
                    <a:pt x="1199029" y="1703294"/>
                  </a:cubicBezTo>
                  <a:cubicBezTo>
                    <a:pt x="1191788" y="1692433"/>
                    <a:pt x="1196620" y="1695955"/>
                    <a:pt x="1185022" y="1692088"/>
                  </a:cubicBezTo>
                  <a:cubicBezTo>
                    <a:pt x="1183176" y="1686552"/>
                    <a:pt x="1181553" y="1679228"/>
                    <a:pt x="1176617" y="1675279"/>
                  </a:cubicBezTo>
                  <a:cubicBezTo>
                    <a:pt x="1174311" y="1673434"/>
                    <a:pt x="1171014" y="1673412"/>
                    <a:pt x="1168213" y="1672478"/>
                  </a:cubicBezTo>
                  <a:cubicBezTo>
                    <a:pt x="1163578" y="1672993"/>
                    <a:pt x="1142810" y="1673517"/>
                    <a:pt x="1134595" y="1678081"/>
                  </a:cubicBezTo>
                  <a:cubicBezTo>
                    <a:pt x="1128708" y="1681351"/>
                    <a:pt x="1117786" y="1689287"/>
                    <a:pt x="1117786" y="1689287"/>
                  </a:cubicBezTo>
                  <a:cubicBezTo>
                    <a:pt x="1111249" y="1688353"/>
                    <a:pt x="1104339" y="1688855"/>
                    <a:pt x="1098176" y="1686485"/>
                  </a:cubicBezTo>
                  <a:cubicBezTo>
                    <a:pt x="1091891" y="1684068"/>
                    <a:pt x="1081367" y="1675279"/>
                    <a:pt x="1081367" y="1675279"/>
                  </a:cubicBezTo>
                  <a:cubicBezTo>
                    <a:pt x="1076328" y="1667721"/>
                    <a:pt x="1074897" y="1667172"/>
                    <a:pt x="1072963" y="1658470"/>
                  </a:cubicBezTo>
                  <a:cubicBezTo>
                    <a:pt x="1072456" y="1656187"/>
                    <a:pt x="1070511" y="1637984"/>
                    <a:pt x="1067360" y="1633257"/>
                  </a:cubicBezTo>
                  <a:cubicBezTo>
                    <a:pt x="1065163" y="1629961"/>
                    <a:pt x="1062419" y="1626777"/>
                    <a:pt x="1058956" y="1624853"/>
                  </a:cubicBezTo>
                  <a:cubicBezTo>
                    <a:pt x="1053793" y="1621985"/>
                    <a:pt x="1042147" y="1619250"/>
                    <a:pt x="1042147" y="1619250"/>
                  </a:cubicBezTo>
                  <a:cubicBezTo>
                    <a:pt x="1035610" y="1620184"/>
                    <a:pt x="1028861" y="1620154"/>
                    <a:pt x="1022536" y="1622051"/>
                  </a:cubicBezTo>
                  <a:cubicBezTo>
                    <a:pt x="1019311" y="1623018"/>
                    <a:pt x="1017490" y="1627414"/>
                    <a:pt x="1014132" y="1627654"/>
                  </a:cubicBezTo>
                  <a:cubicBezTo>
                    <a:pt x="1003844" y="1628389"/>
                    <a:pt x="993588" y="1625787"/>
                    <a:pt x="983316" y="1624853"/>
                  </a:cubicBezTo>
                  <a:cubicBezTo>
                    <a:pt x="980514" y="1622985"/>
                    <a:pt x="977498" y="1621406"/>
                    <a:pt x="974911" y="1619250"/>
                  </a:cubicBezTo>
                  <a:cubicBezTo>
                    <a:pt x="965618" y="1611506"/>
                    <a:pt x="968536" y="1610458"/>
                    <a:pt x="958103" y="1605242"/>
                  </a:cubicBezTo>
                  <a:cubicBezTo>
                    <a:pt x="955462" y="1603921"/>
                    <a:pt x="952500" y="1603375"/>
                    <a:pt x="949698" y="1602441"/>
                  </a:cubicBezTo>
                  <a:cubicBezTo>
                    <a:pt x="945634" y="1599731"/>
                    <a:pt x="934612" y="1591881"/>
                    <a:pt x="930088" y="1591235"/>
                  </a:cubicBezTo>
                  <a:cubicBezTo>
                    <a:pt x="927165" y="1590817"/>
                    <a:pt x="924485" y="1593103"/>
                    <a:pt x="921684" y="1594037"/>
                  </a:cubicBezTo>
                  <a:cubicBezTo>
                    <a:pt x="922618" y="1598706"/>
                    <a:pt x="923232" y="1603450"/>
                    <a:pt x="924485" y="1608044"/>
                  </a:cubicBezTo>
                  <a:cubicBezTo>
                    <a:pt x="926039" y="1613742"/>
                    <a:pt x="930088" y="1624853"/>
                    <a:pt x="930088" y="1624853"/>
                  </a:cubicBezTo>
                  <a:cubicBezTo>
                    <a:pt x="931022" y="1636993"/>
                    <a:pt x="930990" y="1649245"/>
                    <a:pt x="932889" y="1661272"/>
                  </a:cubicBezTo>
                  <a:cubicBezTo>
                    <a:pt x="933810" y="1667106"/>
                    <a:pt x="938492" y="1678081"/>
                    <a:pt x="938492" y="1678081"/>
                  </a:cubicBezTo>
                  <a:cubicBezTo>
                    <a:pt x="937558" y="1682750"/>
                    <a:pt x="937363" y="1687630"/>
                    <a:pt x="935691" y="1692088"/>
                  </a:cubicBezTo>
                  <a:cubicBezTo>
                    <a:pt x="932847" y="1699673"/>
                    <a:pt x="926636" y="1702954"/>
                    <a:pt x="921684" y="1708897"/>
                  </a:cubicBezTo>
                  <a:cubicBezTo>
                    <a:pt x="919529" y="1711484"/>
                    <a:pt x="918236" y="1714715"/>
                    <a:pt x="916081" y="1717301"/>
                  </a:cubicBezTo>
                  <a:cubicBezTo>
                    <a:pt x="898105" y="1738871"/>
                    <a:pt x="915984" y="1713245"/>
                    <a:pt x="902073" y="1734110"/>
                  </a:cubicBezTo>
                  <a:cubicBezTo>
                    <a:pt x="901139" y="1736912"/>
                    <a:pt x="901117" y="1740209"/>
                    <a:pt x="899272" y="1742515"/>
                  </a:cubicBezTo>
                  <a:cubicBezTo>
                    <a:pt x="891549" y="1752168"/>
                    <a:pt x="885064" y="1747150"/>
                    <a:pt x="874059" y="1745316"/>
                  </a:cubicBezTo>
                  <a:cubicBezTo>
                    <a:pt x="814938" y="1748427"/>
                    <a:pt x="837685" y="1742499"/>
                    <a:pt x="804022" y="1753720"/>
                  </a:cubicBezTo>
                  <a:lnTo>
                    <a:pt x="787213" y="1759323"/>
                  </a:lnTo>
                  <a:lnTo>
                    <a:pt x="778809" y="1762125"/>
                  </a:lnTo>
                  <a:cubicBezTo>
                    <a:pt x="770368" y="1761281"/>
                    <a:pt x="750378" y="1763706"/>
                    <a:pt x="742389" y="1753720"/>
                  </a:cubicBezTo>
                  <a:cubicBezTo>
                    <a:pt x="740544" y="1751414"/>
                    <a:pt x="740522" y="1748117"/>
                    <a:pt x="739588" y="1745316"/>
                  </a:cubicBezTo>
                  <a:cubicBezTo>
                    <a:pt x="738654" y="1738779"/>
                    <a:pt x="739739" y="1731612"/>
                    <a:pt x="736786" y="1725706"/>
                  </a:cubicBezTo>
                  <a:cubicBezTo>
                    <a:pt x="735465" y="1723065"/>
                    <a:pt x="731335" y="1722904"/>
                    <a:pt x="728382" y="1722904"/>
                  </a:cubicBezTo>
                  <a:cubicBezTo>
                    <a:pt x="722702" y="1722904"/>
                    <a:pt x="717176" y="1724772"/>
                    <a:pt x="711573" y="1725706"/>
                  </a:cubicBezTo>
                  <a:cubicBezTo>
                    <a:pt x="708772" y="1727574"/>
                    <a:pt x="705386" y="1728775"/>
                    <a:pt x="703169" y="1731309"/>
                  </a:cubicBezTo>
                  <a:cubicBezTo>
                    <a:pt x="698735" y="1736377"/>
                    <a:pt x="697566" y="1744382"/>
                    <a:pt x="691963" y="1748117"/>
                  </a:cubicBezTo>
                  <a:cubicBezTo>
                    <a:pt x="689162" y="1749985"/>
                    <a:pt x="686145" y="1751565"/>
                    <a:pt x="683559" y="1753720"/>
                  </a:cubicBezTo>
                  <a:cubicBezTo>
                    <a:pt x="680721" y="1756085"/>
                    <a:pt x="671697" y="1767083"/>
                    <a:pt x="666750" y="1767728"/>
                  </a:cubicBezTo>
                  <a:cubicBezTo>
                    <a:pt x="648207" y="1770147"/>
                    <a:pt x="629397" y="1769595"/>
                    <a:pt x="610720" y="1770529"/>
                  </a:cubicBezTo>
                  <a:cubicBezTo>
                    <a:pt x="580062" y="1780751"/>
                    <a:pt x="626506" y="1764447"/>
                    <a:pt x="593911" y="1778934"/>
                  </a:cubicBezTo>
                  <a:cubicBezTo>
                    <a:pt x="593888" y="1778944"/>
                    <a:pt x="572912" y="1785933"/>
                    <a:pt x="568698" y="1787338"/>
                  </a:cubicBezTo>
                  <a:cubicBezTo>
                    <a:pt x="565897" y="1788272"/>
                    <a:pt x="562751" y="1788502"/>
                    <a:pt x="560294" y="1790140"/>
                  </a:cubicBezTo>
                  <a:cubicBezTo>
                    <a:pt x="557492" y="1792007"/>
                    <a:pt x="554901" y="1794236"/>
                    <a:pt x="551889" y="1795742"/>
                  </a:cubicBezTo>
                  <a:cubicBezTo>
                    <a:pt x="546142" y="1798615"/>
                    <a:pt x="534813" y="1800278"/>
                    <a:pt x="529478" y="1801345"/>
                  </a:cubicBezTo>
                  <a:cubicBezTo>
                    <a:pt x="514386" y="1799973"/>
                    <a:pt x="501016" y="1803700"/>
                    <a:pt x="490257" y="1792941"/>
                  </a:cubicBezTo>
                  <a:cubicBezTo>
                    <a:pt x="487876" y="1790560"/>
                    <a:pt x="486522" y="1787338"/>
                    <a:pt x="484654" y="1784537"/>
                  </a:cubicBezTo>
                  <a:cubicBezTo>
                    <a:pt x="485588" y="1781735"/>
                    <a:pt x="485053" y="1777849"/>
                    <a:pt x="487456" y="1776132"/>
                  </a:cubicBezTo>
                  <a:cubicBezTo>
                    <a:pt x="492262" y="1772699"/>
                    <a:pt x="504264" y="1770529"/>
                    <a:pt x="504264" y="1770529"/>
                  </a:cubicBezTo>
                  <a:cubicBezTo>
                    <a:pt x="509731" y="1771440"/>
                    <a:pt x="532415" y="1777090"/>
                    <a:pt x="537882" y="1770529"/>
                  </a:cubicBezTo>
                  <a:cubicBezTo>
                    <a:pt x="540930" y="1766871"/>
                    <a:pt x="535864" y="1761219"/>
                    <a:pt x="535081" y="1756522"/>
                  </a:cubicBezTo>
                  <a:cubicBezTo>
                    <a:pt x="533995" y="1750009"/>
                    <a:pt x="533764" y="1743346"/>
                    <a:pt x="532279" y="1736912"/>
                  </a:cubicBezTo>
                  <a:cubicBezTo>
                    <a:pt x="530951" y="1731157"/>
                    <a:pt x="528544" y="1725706"/>
                    <a:pt x="526676" y="1720103"/>
                  </a:cubicBezTo>
                  <a:lnTo>
                    <a:pt x="523875" y="1711698"/>
                  </a:lnTo>
                  <a:lnTo>
                    <a:pt x="521073" y="1703294"/>
                  </a:lnTo>
                  <a:cubicBezTo>
                    <a:pt x="520139" y="1700493"/>
                    <a:pt x="519910" y="1697347"/>
                    <a:pt x="518272" y="1694890"/>
                  </a:cubicBezTo>
                  <a:cubicBezTo>
                    <a:pt x="511031" y="1684028"/>
                    <a:pt x="513734" y="1689679"/>
                    <a:pt x="509867" y="1678081"/>
                  </a:cubicBezTo>
                  <a:cubicBezTo>
                    <a:pt x="509771" y="1677218"/>
                    <a:pt x="505880" y="1631928"/>
                    <a:pt x="501463" y="1630456"/>
                  </a:cubicBezTo>
                  <a:lnTo>
                    <a:pt x="484654" y="1624853"/>
                  </a:lnTo>
                  <a:cubicBezTo>
                    <a:pt x="481853" y="1622985"/>
                    <a:pt x="478034" y="1622105"/>
                    <a:pt x="476250" y="1619250"/>
                  </a:cubicBezTo>
                  <a:cubicBezTo>
                    <a:pt x="473120" y="1614242"/>
                    <a:pt x="472515" y="1608044"/>
                    <a:pt x="470647" y="1602441"/>
                  </a:cubicBezTo>
                  <a:lnTo>
                    <a:pt x="467845" y="1594037"/>
                  </a:lnTo>
                  <a:cubicBezTo>
                    <a:pt x="466911" y="1591235"/>
                    <a:pt x="466682" y="1588089"/>
                    <a:pt x="465044" y="1585632"/>
                  </a:cubicBezTo>
                  <a:lnTo>
                    <a:pt x="459441" y="1577228"/>
                  </a:lnTo>
                  <a:cubicBezTo>
                    <a:pt x="453746" y="1548757"/>
                    <a:pt x="459580" y="1574911"/>
                    <a:pt x="453838" y="1554816"/>
                  </a:cubicBezTo>
                  <a:cubicBezTo>
                    <a:pt x="446803" y="1530193"/>
                    <a:pt x="454951" y="1555355"/>
                    <a:pt x="448235" y="1535206"/>
                  </a:cubicBezTo>
                  <a:cubicBezTo>
                    <a:pt x="451570" y="1498511"/>
                    <a:pt x="447774" y="1514174"/>
                    <a:pt x="456639" y="1487581"/>
                  </a:cubicBezTo>
                  <a:lnTo>
                    <a:pt x="459441" y="1479176"/>
                  </a:lnTo>
                  <a:cubicBezTo>
                    <a:pt x="461719" y="1472341"/>
                    <a:pt x="462414" y="1467798"/>
                    <a:pt x="467845" y="1462367"/>
                  </a:cubicBezTo>
                  <a:cubicBezTo>
                    <a:pt x="470226" y="1459986"/>
                    <a:pt x="473448" y="1458632"/>
                    <a:pt x="476250" y="1456765"/>
                  </a:cubicBezTo>
                  <a:cubicBezTo>
                    <a:pt x="482918" y="1436762"/>
                    <a:pt x="478577" y="1444870"/>
                    <a:pt x="487456" y="1431551"/>
                  </a:cubicBezTo>
                  <a:cubicBezTo>
                    <a:pt x="489324" y="1425948"/>
                    <a:pt x="489783" y="1419656"/>
                    <a:pt x="493059" y="1414742"/>
                  </a:cubicBezTo>
                  <a:cubicBezTo>
                    <a:pt x="494926" y="1411941"/>
                    <a:pt x="497294" y="1409415"/>
                    <a:pt x="498661" y="1406338"/>
                  </a:cubicBezTo>
                  <a:cubicBezTo>
                    <a:pt x="501060" y="1400941"/>
                    <a:pt x="504264" y="1389529"/>
                    <a:pt x="504264" y="1389529"/>
                  </a:cubicBezTo>
                  <a:cubicBezTo>
                    <a:pt x="503330" y="1376456"/>
                    <a:pt x="503407" y="1363271"/>
                    <a:pt x="501463" y="1350309"/>
                  </a:cubicBezTo>
                  <a:cubicBezTo>
                    <a:pt x="500587" y="1344468"/>
                    <a:pt x="495860" y="1333500"/>
                    <a:pt x="495860" y="1333500"/>
                  </a:cubicBezTo>
                  <a:cubicBezTo>
                    <a:pt x="500435" y="1326637"/>
                    <a:pt x="505897" y="1322935"/>
                    <a:pt x="498661" y="1313890"/>
                  </a:cubicBezTo>
                  <a:cubicBezTo>
                    <a:pt x="496816" y="1311584"/>
                    <a:pt x="493058" y="1312022"/>
                    <a:pt x="490257" y="1311088"/>
                  </a:cubicBezTo>
                  <a:cubicBezTo>
                    <a:pt x="480044" y="1280447"/>
                    <a:pt x="496331" y="1326856"/>
                    <a:pt x="481853" y="1294279"/>
                  </a:cubicBezTo>
                  <a:cubicBezTo>
                    <a:pt x="479454" y="1288882"/>
                    <a:pt x="480426" y="1281646"/>
                    <a:pt x="476250" y="1277470"/>
                  </a:cubicBezTo>
                  <a:cubicBezTo>
                    <a:pt x="465464" y="1266685"/>
                    <a:pt x="470043" y="1272362"/>
                    <a:pt x="462242" y="1260662"/>
                  </a:cubicBezTo>
                  <a:cubicBezTo>
                    <a:pt x="456789" y="1244299"/>
                    <a:pt x="463708" y="1259326"/>
                    <a:pt x="451036" y="1246654"/>
                  </a:cubicBezTo>
                  <a:cubicBezTo>
                    <a:pt x="448655" y="1244273"/>
                    <a:pt x="447671" y="1240766"/>
                    <a:pt x="445434" y="1238250"/>
                  </a:cubicBezTo>
                  <a:cubicBezTo>
                    <a:pt x="440170" y="1232328"/>
                    <a:pt x="433020" y="1228034"/>
                    <a:pt x="428625" y="1221441"/>
                  </a:cubicBezTo>
                  <a:cubicBezTo>
                    <a:pt x="424890" y="1215838"/>
                    <a:pt x="419549" y="1211020"/>
                    <a:pt x="417419" y="1204632"/>
                  </a:cubicBezTo>
                  <a:cubicBezTo>
                    <a:pt x="413552" y="1193034"/>
                    <a:pt x="416255" y="1198685"/>
                    <a:pt x="409014" y="1187823"/>
                  </a:cubicBezTo>
                  <a:cubicBezTo>
                    <a:pt x="407146" y="1182220"/>
                    <a:pt x="406686" y="1175929"/>
                    <a:pt x="403411" y="1171015"/>
                  </a:cubicBezTo>
                  <a:cubicBezTo>
                    <a:pt x="401544" y="1168213"/>
                    <a:pt x="399176" y="1165687"/>
                    <a:pt x="397809" y="1162610"/>
                  </a:cubicBezTo>
                  <a:cubicBezTo>
                    <a:pt x="395411" y="1157213"/>
                    <a:pt x="394074" y="1151404"/>
                    <a:pt x="392206" y="1145801"/>
                  </a:cubicBezTo>
                  <a:lnTo>
                    <a:pt x="389404" y="1137397"/>
                  </a:lnTo>
                  <a:cubicBezTo>
                    <a:pt x="390338" y="1131794"/>
                    <a:pt x="390410" y="1125977"/>
                    <a:pt x="392206" y="1120588"/>
                  </a:cubicBezTo>
                  <a:cubicBezTo>
                    <a:pt x="394447" y="1113865"/>
                    <a:pt x="400237" y="1109569"/>
                    <a:pt x="406213" y="1106581"/>
                  </a:cubicBezTo>
                  <a:cubicBezTo>
                    <a:pt x="408854" y="1105260"/>
                    <a:pt x="411816" y="1104713"/>
                    <a:pt x="414617" y="1103779"/>
                  </a:cubicBezTo>
                  <a:cubicBezTo>
                    <a:pt x="416735" y="1101662"/>
                    <a:pt x="428192" y="1091305"/>
                    <a:pt x="428625" y="1086970"/>
                  </a:cubicBezTo>
                  <a:cubicBezTo>
                    <a:pt x="429282" y="1080400"/>
                    <a:pt x="427308" y="1073794"/>
                    <a:pt x="425823" y="1067360"/>
                  </a:cubicBezTo>
                  <a:cubicBezTo>
                    <a:pt x="424495" y="1061605"/>
                    <a:pt x="424396" y="1054727"/>
                    <a:pt x="420220" y="1050551"/>
                  </a:cubicBezTo>
                  <a:cubicBezTo>
                    <a:pt x="417419" y="1047750"/>
                    <a:pt x="414248" y="1045274"/>
                    <a:pt x="411816" y="1042147"/>
                  </a:cubicBezTo>
                  <a:cubicBezTo>
                    <a:pt x="407682" y="1036832"/>
                    <a:pt x="400610" y="1025338"/>
                    <a:pt x="400610" y="1025338"/>
                  </a:cubicBezTo>
                  <a:cubicBezTo>
                    <a:pt x="399676" y="1020669"/>
                    <a:pt x="398482" y="1016045"/>
                    <a:pt x="397809" y="1011331"/>
                  </a:cubicBezTo>
                  <a:cubicBezTo>
                    <a:pt x="396613" y="1002960"/>
                    <a:pt x="397058" y="994321"/>
                    <a:pt x="395007" y="986117"/>
                  </a:cubicBezTo>
                  <a:cubicBezTo>
                    <a:pt x="394190" y="982851"/>
                    <a:pt x="391361" y="980453"/>
                    <a:pt x="389404" y="977713"/>
                  </a:cubicBezTo>
                  <a:cubicBezTo>
                    <a:pt x="386690" y="973914"/>
                    <a:pt x="384587" y="969496"/>
                    <a:pt x="381000" y="966507"/>
                  </a:cubicBezTo>
                  <a:cubicBezTo>
                    <a:pt x="378731" y="964616"/>
                    <a:pt x="375397" y="964640"/>
                    <a:pt x="372595" y="963706"/>
                  </a:cubicBezTo>
                  <a:cubicBezTo>
                    <a:pt x="369794" y="961838"/>
                    <a:pt x="367202" y="959609"/>
                    <a:pt x="364191" y="958103"/>
                  </a:cubicBezTo>
                  <a:cubicBezTo>
                    <a:pt x="361550" y="956782"/>
                    <a:pt x="357874" y="957389"/>
                    <a:pt x="355786" y="955301"/>
                  </a:cubicBezTo>
                  <a:cubicBezTo>
                    <a:pt x="353698" y="953213"/>
                    <a:pt x="353919" y="949698"/>
                    <a:pt x="352985" y="946897"/>
                  </a:cubicBezTo>
                  <a:cubicBezTo>
                    <a:pt x="352051" y="940360"/>
                    <a:pt x="351365" y="933783"/>
                    <a:pt x="350184" y="927287"/>
                  </a:cubicBezTo>
                  <a:cubicBezTo>
                    <a:pt x="347997" y="915261"/>
                    <a:pt x="347578" y="918165"/>
                    <a:pt x="344581" y="907676"/>
                  </a:cubicBezTo>
                  <a:cubicBezTo>
                    <a:pt x="344358" y="906897"/>
                    <a:pt x="340469" y="889930"/>
                    <a:pt x="338978" y="888066"/>
                  </a:cubicBezTo>
                  <a:cubicBezTo>
                    <a:pt x="336875" y="885437"/>
                    <a:pt x="333375" y="884331"/>
                    <a:pt x="330573" y="882463"/>
                  </a:cubicBezTo>
                  <a:cubicBezTo>
                    <a:pt x="328295" y="875628"/>
                    <a:pt x="327600" y="871085"/>
                    <a:pt x="322169" y="865654"/>
                  </a:cubicBezTo>
                  <a:cubicBezTo>
                    <a:pt x="319788" y="863273"/>
                    <a:pt x="316566" y="861919"/>
                    <a:pt x="313764" y="860051"/>
                  </a:cubicBezTo>
                  <a:cubicBezTo>
                    <a:pt x="311896" y="857250"/>
                    <a:pt x="310790" y="853750"/>
                    <a:pt x="308161" y="851647"/>
                  </a:cubicBezTo>
                  <a:cubicBezTo>
                    <a:pt x="305855" y="849802"/>
                    <a:pt x="302398" y="850166"/>
                    <a:pt x="299757" y="848845"/>
                  </a:cubicBezTo>
                  <a:cubicBezTo>
                    <a:pt x="296746" y="847339"/>
                    <a:pt x="294154" y="845110"/>
                    <a:pt x="291353" y="843242"/>
                  </a:cubicBezTo>
                  <a:cubicBezTo>
                    <a:pt x="282015" y="844176"/>
                    <a:pt x="272562" y="844314"/>
                    <a:pt x="263338" y="846044"/>
                  </a:cubicBezTo>
                  <a:cubicBezTo>
                    <a:pt x="257533" y="847132"/>
                    <a:pt x="252259" y="850215"/>
                    <a:pt x="246529" y="851647"/>
                  </a:cubicBezTo>
                  <a:cubicBezTo>
                    <a:pt x="232458" y="855164"/>
                    <a:pt x="238976" y="853230"/>
                    <a:pt x="226919" y="857250"/>
                  </a:cubicBezTo>
                  <a:cubicBezTo>
                    <a:pt x="225051" y="860051"/>
                    <a:pt x="224171" y="863870"/>
                    <a:pt x="221316" y="865654"/>
                  </a:cubicBezTo>
                  <a:cubicBezTo>
                    <a:pt x="209888" y="872796"/>
                    <a:pt x="187685" y="872939"/>
                    <a:pt x="176492" y="874059"/>
                  </a:cubicBezTo>
                  <a:cubicBezTo>
                    <a:pt x="173691" y="874993"/>
                    <a:pt x="171041" y="876860"/>
                    <a:pt x="168088" y="876860"/>
                  </a:cubicBezTo>
                  <a:cubicBezTo>
                    <a:pt x="47668" y="876860"/>
                    <a:pt x="81293" y="887151"/>
                    <a:pt x="33617" y="871257"/>
                  </a:cubicBezTo>
                  <a:cubicBezTo>
                    <a:pt x="31749" y="868456"/>
                    <a:pt x="30643" y="864956"/>
                    <a:pt x="28014" y="862853"/>
                  </a:cubicBezTo>
                  <a:cubicBezTo>
                    <a:pt x="25708" y="861008"/>
                    <a:pt x="21326" y="862454"/>
                    <a:pt x="19610" y="860051"/>
                  </a:cubicBezTo>
                  <a:cubicBezTo>
                    <a:pt x="19609" y="860049"/>
                    <a:pt x="12607" y="839042"/>
                    <a:pt x="11206" y="834838"/>
                  </a:cubicBezTo>
                  <a:lnTo>
                    <a:pt x="11206" y="834838"/>
                  </a:lnTo>
                  <a:cubicBezTo>
                    <a:pt x="9338" y="832037"/>
                    <a:pt x="6970" y="829511"/>
                    <a:pt x="5603" y="826434"/>
                  </a:cubicBezTo>
                  <a:cubicBezTo>
                    <a:pt x="3204" y="821037"/>
                    <a:pt x="0" y="809625"/>
                    <a:pt x="0" y="809625"/>
                  </a:cubicBezTo>
                  <a:cubicBezTo>
                    <a:pt x="934" y="804956"/>
                    <a:pt x="-566" y="798984"/>
                    <a:pt x="2801" y="795617"/>
                  </a:cubicBezTo>
                  <a:cubicBezTo>
                    <a:pt x="6977" y="791441"/>
                    <a:pt x="14007" y="791883"/>
                    <a:pt x="19610" y="790015"/>
                  </a:cubicBezTo>
                  <a:lnTo>
                    <a:pt x="28014" y="787213"/>
                  </a:lnTo>
                  <a:cubicBezTo>
                    <a:pt x="28948" y="784412"/>
                    <a:pt x="29495" y="781450"/>
                    <a:pt x="30816" y="778809"/>
                  </a:cubicBezTo>
                  <a:cubicBezTo>
                    <a:pt x="34717" y="771007"/>
                    <a:pt x="38626" y="768197"/>
                    <a:pt x="44823" y="762000"/>
                  </a:cubicBezTo>
                  <a:cubicBezTo>
                    <a:pt x="43889" y="756397"/>
                    <a:pt x="43254" y="750736"/>
                    <a:pt x="42022" y="745191"/>
                  </a:cubicBezTo>
                  <a:cubicBezTo>
                    <a:pt x="41381" y="742308"/>
                    <a:pt x="40031" y="739626"/>
                    <a:pt x="39220" y="736787"/>
                  </a:cubicBezTo>
                  <a:cubicBezTo>
                    <a:pt x="38162" y="733085"/>
                    <a:pt x="37353" y="729316"/>
                    <a:pt x="36419" y="725581"/>
                  </a:cubicBezTo>
                  <a:cubicBezTo>
                    <a:pt x="37452" y="718348"/>
                    <a:pt x="38109" y="705392"/>
                    <a:pt x="42022" y="697566"/>
                  </a:cubicBezTo>
                  <a:cubicBezTo>
                    <a:pt x="43528" y="694555"/>
                    <a:pt x="45757" y="691963"/>
                    <a:pt x="47625" y="689162"/>
                  </a:cubicBezTo>
                  <a:cubicBezTo>
                    <a:pt x="49493" y="683559"/>
                    <a:pt x="50587" y="677636"/>
                    <a:pt x="53228" y="672353"/>
                  </a:cubicBezTo>
                  <a:cubicBezTo>
                    <a:pt x="55096" y="668618"/>
                    <a:pt x="57280" y="665025"/>
                    <a:pt x="58831" y="661147"/>
                  </a:cubicBezTo>
                  <a:cubicBezTo>
                    <a:pt x="61024" y="655663"/>
                    <a:pt x="61158" y="649252"/>
                    <a:pt x="64434" y="644338"/>
                  </a:cubicBezTo>
                  <a:cubicBezTo>
                    <a:pt x="71792" y="633300"/>
                    <a:pt x="71637" y="635128"/>
                    <a:pt x="75639" y="619125"/>
                  </a:cubicBezTo>
                  <a:cubicBezTo>
                    <a:pt x="76573" y="615390"/>
                    <a:pt x="76719" y="611363"/>
                    <a:pt x="78441" y="607919"/>
                  </a:cubicBezTo>
                  <a:cubicBezTo>
                    <a:pt x="81453" y="601896"/>
                    <a:pt x="89647" y="591110"/>
                    <a:pt x="89647" y="591110"/>
                  </a:cubicBezTo>
                  <a:cubicBezTo>
                    <a:pt x="98811" y="563614"/>
                    <a:pt x="86353" y="603449"/>
                    <a:pt x="95250" y="532279"/>
                  </a:cubicBezTo>
                  <a:cubicBezTo>
                    <a:pt x="95983" y="526419"/>
                    <a:pt x="100853" y="515470"/>
                    <a:pt x="100853" y="515470"/>
                  </a:cubicBezTo>
                  <a:cubicBezTo>
                    <a:pt x="99919" y="505198"/>
                    <a:pt x="99077" y="494917"/>
                    <a:pt x="98051" y="484654"/>
                  </a:cubicBezTo>
                  <a:cubicBezTo>
                    <a:pt x="97210" y="476240"/>
                    <a:pt x="95250" y="467897"/>
                    <a:pt x="95250" y="459441"/>
                  </a:cubicBezTo>
                  <a:cubicBezTo>
                    <a:pt x="95250" y="435144"/>
                    <a:pt x="94731" y="410672"/>
                    <a:pt x="98051" y="386603"/>
                  </a:cubicBezTo>
                  <a:cubicBezTo>
                    <a:pt x="98592" y="382678"/>
                    <a:pt x="103329" y="380631"/>
                    <a:pt x="106456" y="378198"/>
                  </a:cubicBezTo>
                  <a:cubicBezTo>
                    <a:pt x="111771" y="374064"/>
                    <a:pt x="117661" y="370727"/>
                    <a:pt x="123264" y="366992"/>
                  </a:cubicBezTo>
                  <a:lnTo>
                    <a:pt x="148478" y="350184"/>
                  </a:lnTo>
                  <a:cubicBezTo>
                    <a:pt x="151279" y="348316"/>
                    <a:pt x="153688" y="345646"/>
                    <a:pt x="156882" y="344581"/>
                  </a:cubicBezTo>
                  <a:cubicBezTo>
                    <a:pt x="159683" y="343647"/>
                    <a:pt x="162645" y="343100"/>
                    <a:pt x="165286" y="341779"/>
                  </a:cubicBezTo>
                  <a:cubicBezTo>
                    <a:pt x="187001" y="330921"/>
                    <a:pt x="160979" y="340413"/>
                    <a:pt x="182095" y="333375"/>
                  </a:cubicBezTo>
                  <a:cubicBezTo>
                    <a:pt x="186764" y="334309"/>
                    <a:pt x="191483" y="335021"/>
                    <a:pt x="196103" y="336176"/>
                  </a:cubicBezTo>
                  <a:cubicBezTo>
                    <a:pt x="198968" y="336892"/>
                    <a:pt x="201668" y="338167"/>
                    <a:pt x="204507" y="338978"/>
                  </a:cubicBezTo>
                  <a:cubicBezTo>
                    <a:pt x="208209" y="340036"/>
                    <a:pt x="211978" y="340845"/>
                    <a:pt x="215713" y="341779"/>
                  </a:cubicBezTo>
                  <a:cubicBezTo>
                    <a:pt x="221316" y="345514"/>
                    <a:pt x="227761" y="348223"/>
                    <a:pt x="232522" y="352985"/>
                  </a:cubicBezTo>
                  <a:cubicBezTo>
                    <a:pt x="243014" y="363478"/>
                    <a:pt x="237167" y="360137"/>
                    <a:pt x="249331" y="364191"/>
                  </a:cubicBezTo>
                  <a:cubicBezTo>
                    <a:pt x="251199" y="366992"/>
                    <a:pt x="252305" y="370492"/>
                    <a:pt x="254934" y="372595"/>
                  </a:cubicBezTo>
                  <a:cubicBezTo>
                    <a:pt x="257240" y="374440"/>
                    <a:pt x="260697" y="374076"/>
                    <a:pt x="263338" y="375397"/>
                  </a:cubicBezTo>
                  <a:cubicBezTo>
                    <a:pt x="266349" y="376903"/>
                    <a:pt x="269155" y="378845"/>
                    <a:pt x="271742" y="381000"/>
                  </a:cubicBezTo>
                  <a:cubicBezTo>
                    <a:pt x="293312" y="398975"/>
                    <a:pt x="267686" y="381096"/>
                    <a:pt x="288551" y="395007"/>
                  </a:cubicBezTo>
                  <a:cubicBezTo>
                    <a:pt x="292854" y="401462"/>
                    <a:pt x="293536" y="406213"/>
                    <a:pt x="302559" y="406213"/>
                  </a:cubicBezTo>
                  <a:cubicBezTo>
                    <a:pt x="305512" y="406213"/>
                    <a:pt x="308162" y="404346"/>
                    <a:pt x="310963" y="403412"/>
                  </a:cubicBezTo>
                  <a:cubicBezTo>
                    <a:pt x="311897" y="395007"/>
                    <a:pt x="312879" y="386608"/>
                    <a:pt x="313764" y="378198"/>
                  </a:cubicBezTo>
                  <a:cubicBezTo>
                    <a:pt x="314746" y="368865"/>
                    <a:pt x="313767" y="359141"/>
                    <a:pt x="316566" y="350184"/>
                  </a:cubicBezTo>
                  <a:cubicBezTo>
                    <a:pt x="321481" y="334456"/>
                    <a:pt x="332195" y="330426"/>
                    <a:pt x="344581" y="322169"/>
                  </a:cubicBezTo>
                  <a:lnTo>
                    <a:pt x="352985" y="316566"/>
                  </a:lnTo>
                  <a:cubicBezTo>
                    <a:pt x="355786" y="314698"/>
                    <a:pt x="358088" y="311623"/>
                    <a:pt x="361389" y="310963"/>
                  </a:cubicBezTo>
                  <a:lnTo>
                    <a:pt x="375397" y="308162"/>
                  </a:lnTo>
                  <a:cubicBezTo>
                    <a:pt x="372595" y="306294"/>
                    <a:pt x="367652" y="305861"/>
                    <a:pt x="366992" y="302559"/>
                  </a:cubicBezTo>
                  <a:cubicBezTo>
                    <a:pt x="362539" y="280296"/>
                    <a:pt x="368547" y="283324"/>
                    <a:pt x="378198" y="271742"/>
                  </a:cubicBezTo>
                  <a:cubicBezTo>
                    <a:pt x="389869" y="257737"/>
                    <a:pt x="376799" y="268005"/>
                    <a:pt x="392206" y="257735"/>
                  </a:cubicBezTo>
                  <a:lnTo>
                    <a:pt x="403411" y="240926"/>
                  </a:lnTo>
                  <a:lnTo>
                    <a:pt x="409014" y="232522"/>
                  </a:lnTo>
                  <a:cubicBezTo>
                    <a:pt x="414617" y="236257"/>
                    <a:pt x="423693" y="237340"/>
                    <a:pt x="425823" y="243728"/>
                  </a:cubicBezTo>
                  <a:cubicBezTo>
                    <a:pt x="426757" y="246529"/>
                    <a:pt x="427191" y="249551"/>
                    <a:pt x="428625" y="252132"/>
                  </a:cubicBezTo>
                  <a:cubicBezTo>
                    <a:pt x="435090" y="263768"/>
                    <a:pt x="437532" y="269193"/>
                    <a:pt x="448235" y="274544"/>
                  </a:cubicBezTo>
                  <a:cubicBezTo>
                    <a:pt x="450876" y="275865"/>
                    <a:pt x="453716" y="276927"/>
                    <a:pt x="456639" y="277345"/>
                  </a:cubicBezTo>
                  <a:cubicBezTo>
                    <a:pt x="466850" y="278804"/>
                    <a:pt x="477184" y="279213"/>
                    <a:pt x="487456" y="280147"/>
                  </a:cubicBezTo>
                  <a:cubicBezTo>
                    <a:pt x="493059" y="282015"/>
                    <a:pt x="500988" y="280836"/>
                    <a:pt x="504264" y="285750"/>
                  </a:cubicBezTo>
                  <a:cubicBezTo>
                    <a:pt x="514617" y="301278"/>
                    <a:pt x="503944" y="288996"/>
                    <a:pt x="518272" y="296956"/>
                  </a:cubicBezTo>
                  <a:cubicBezTo>
                    <a:pt x="547168" y="313010"/>
                    <a:pt x="524470" y="304625"/>
                    <a:pt x="543485" y="310963"/>
                  </a:cubicBezTo>
                  <a:cubicBezTo>
                    <a:pt x="560561" y="309744"/>
                    <a:pt x="584205" y="308982"/>
                    <a:pt x="602316" y="305360"/>
                  </a:cubicBezTo>
                  <a:cubicBezTo>
                    <a:pt x="605211" y="304781"/>
                    <a:pt x="607919" y="303493"/>
                    <a:pt x="610720" y="302559"/>
                  </a:cubicBezTo>
                  <a:cubicBezTo>
                    <a:pt x="636885" y="285115"/>
                    <a:pt x="620818" y="290794"/>
                    <a:pt x="661147" y="294154"/>
                  </a:cubicBezTo>
                  <a:cubicBezTo>
                    <a:pt x="681297" y="300872"/>
                    <a:pt x="656134" y="292722"/>
                    <a:pt x="680757" y="299757"/>
                  </a:cubicBezTo>
                  <a:cubicBezTo>
                    <a:pt x="683596" y="300568"/>
                    <a:pt x="686226" y="302233"/>
                    <a:pt x="689161" y="302559"/>
                  </a:cubicBezTo>
                  <a:cubicBezTo>
                    <a:pt x="703114" y="304109"/>
                    <a:pt x="717194" y="304194"/>
                    <a:pt x="731184" y="305360"/>
                  </a:cubicBezTo>
                  <a:cubicBezTo>
                    <a:pt x="739611" y="306062"/>
                    <a:pt x="747993" y="307228"/>
                    <a:pt x="756397" y="308162"/>
                  </a:cubicBezTo>
                  <a:cubicBezTo>
                    <a:pt x="778230" y="315439"/>
                    <a:pt x="770781" y="313765"/>
                    <a:pt x="812426" y="313765"/>
                  </a:cubicBezTo>
                  <a:cubicBezTo>
                    <a:pt x="831126" y="313765"/>
                    <a:pt x="849779" y="311897"/>
                    <a:pt x="868456" y="310963"/>
                  </a:cubicBezTo>
                  <a:lnTo>
                    <a:pt x="885264" y="305360"/>
                  </a:lnTo>
                  <a:lnTo>
                    <a:pt x="893669" y="302559"/>
                  </a:lnTo>
                  <a:cubicBezTo>
                    <a:pt x="894603" y="299757"/>
                    <a:pt x="894625" y="296460"/>
                    <a:pt x="896470" y="294154"/>
                  </a:cubicBezTo>
                  <a:cubicBezTo>
                    <a:pt x="898573" y="291525"/>
                    <a:pt x="901798" y="289918"/>
                    <a:pt x="904875" y="288551"/>
                  </a:cubicBezTo>
                  <a:cubicBezTo>
                    <a:pt x="920335" y="281680"/>
                    <a:pt x="920622" y="283914"/>
                    <a:pt x="935691" y="280147"/>
                  </a:cubicBezTo>
                  <a:cubicBezTo>
                    <a:pt x="938556" y="279431"/>
                    <a:pt x="941294" y="278279"/>
                    <a:pt x="944095" y="277345"/>
                  </a:cubicBezTo>
                  <a:cubicBezTo>
                    <a:pt x="946897" y="278279"/>
                    <a:pt x="950194" y="278302"/>
                    <a:pt x="952500" y="280147"/>
                  </a:cubicBezTo>
                  <a:cubicBezTo>
                    <a:pt x="965622" y="290644"/>
                    <a:pt x="951880" y="285676"/>
                    <a:pt x="960904" y="296956"/>
                  </a:cubicBezTo>
                  <a:cubicBezTo>
                    <a:pt x="963007" y="299585"/>
                    <a:pt x="966507" y="300691"/>
                    <a:pt x="969309" y="302559"/>
                  </a:cubicBezTo>
                  <a:cubicBezTo>
                    <a:pt x="979581" y="301625"/>
                    <a:pt x="989901" y="301120"/>
                    <a:pt x="1000125" y="299757"/>
                  </a:cubicBezTo>
                  <a:cubicBezTo>
                    <a:pt x="1005994" y="298974"/>
                    <a:pt x="1013969" y="296077"/>
                    <a:pt x="1019735" y="294154"/>
                  </a:cubicBezTo>
                  <a:cubicBezTo>
                    <a:pt x="1022536" y="295088"/>
                    <a:pt x="1025498" y="295635"/>
                    <a:pt x="1028139" y="296956"/>
                  </a:cubicBezTo>
                  <a:cubicBezTo>
                    <a:pt x="1031151" y="298462"/>
                    <a:pt x="1033467" y="301192"/>
                    <a:pt x="1036544" y="302559"/>
                  </a:cubicBezTo>
                  <a:cubicBezTo>
                    <a:pt x="1041941" y="304958"/>
                    <a:pt x="1053353" y="308162"/>
                    <a:pt x="1053353" y="308162"/>
                  </a:cubicBezTo>
                  <a:cubicBezTo>
                    <a:pt x="1056154" y="307228"/>
                    <a:pt x="1060041" y="307763"/>
                    <a:pt x="1061757" y="305360"/>
                  </a:cubicBezTo>
                  <a:cubicBezTo>
                    <a:pt x="1078097" y="282482"/>
                    <a:pt x="1056856" y="292052"/>
                    <a:pt x="1075764" y="285750"/>
                  </a:cubicBezTo>
                  <a:cubicBezTo>
                    <a:pt x="1081367" y="286684"/>
                    <a:pt x="1087330" y="286366"/>
                    <a:pt x="1092573" y="288551"/>
                  </a:cubicBezTo>
                  <a:cubicBezTo>
                    <a:pt x="1098789" y="291141"/>
                    <a:pt x="1109382" y="299757"/>
                    <a:pt x="1109382" y="299757"/>
                  </a:cubicBezTo>
                  <a:cubicBezTo>
                    <a:pt x="1113117" y="294154"/>
                    <a:pt x="1114985" y="286683"/>
                    <a:pt x="1120588" y="282948"/>
                  </a:cubicBezTo>
                  <a:cubicBezTo>
                    <a:pt x="1123389" y="281080"/>
                    <a:pt x="1125915" y="278712"/>
                    <a:pt x="1128992" y="277345"/>
                  </a:cubicBezTo>
                  <a:cubicBezTo>
                    <a:pt x="1143565" y="270868"/>
                    <a:pt x="1149458" y="271220"/>
                    <a:pt x="1165411" y="268941"/>
                  </a:cubicBezTo>
                  <a:lnTo>
                    <a:pt x="1182220" y="263338"/>
                  </a:lnTo>
                  <a:lnTo>
                    <a:pt x="1190625" y="260537"/>
                  </a:lnTo>
                  <a:cubicBezTo>
                    <a:pt x="1193426" y="258669"/>
                    <a:pt x="1197245" y="257789"/>
                    <a:pt x="1199029" y="254934"/>
                  </a:cubicBezTo>
                  <a:cubicBezTo>
                    <a:pt x="1203736" y="247402"/>
                    <a:pt x="1202474" y="235929"/>
                    <a:pt x="1210235" y="229720"/>
                  </a:cubicBezTo>
                  <a:cubicBezTo>
                    <a:pt x="1212541" y="227875"/>
                    <a:pt x="1215838" y="227853"/>
                    <a:pt x="1218639" y="226919"/>
                  </a:cubicBezTo>
                  <a:cubicBezTo>
                    <a:pt x="1227977" y="227853"/>
                    <a:pt x="1237696" y="226921"/>
                    <a:pt x="1246654" y="229720"/>
                  </a:cubicBezTo>
                  <a:cubicBezTo>
                    <a:pt x="1253081" y="231729"/>
                    <a:pt x="1263463" y="240926"/>
                    <a:pt x="1263463" y="240926"/>
                  </a:cubicBezTo>
                  <a:cubicBezTo>
                    <a:pt x="1265331" y="243728"/>
                    <a:pt x="1266532" y="247114"/>
                    <a:pt x="1269066" y="249331"/>
                  </a:cubicBezTo>
                  <a:cubicBezTo>
                    <a:pt x="1274134" y="253765"/>
                    <a:pt x="1285875" y="260537"/>
                    <a:pt x="1285875" y="260537"/>
                  </a:cubicBezTo>
                  <a:cubicBezTo>
                    <a:pt x="1292915" y="281660"/>
                    <a:pt x="1282599" y="256442"/>
                    <a:pt x="1297081" y="274544"/>
                  </a:cubicBezTo>
                  <a:cubicBezTo>
                    <a:pt x="1312548" y="293877"/>
                    <a:pt x="1284197" y="272491"/>
                    <a:pt x="1308286" y="288551"/>
                  </a:cubicBezTo>
                  <a:cubicBezTo>
                    <a:pt x="1317165" y="301870"/>
                    <a:pt x="1310695" y="295892"/>
                    <a:pt x="1330698" y="302559"/>
                  </a:cubicBezTo>
                  <a:lnTo>
                    <a:pt x="1339103" y="305360"/>
                  </a:lnTo>
                  <a:cubicBezTo>
                    <a:pt x="1363173" y="321408"/>
                    <a:pt x="1332727" y="302174"/>
                    <a:pt x="1355911" y="313765"/>
                  </a:cubicBezTo>
                  <a:cubicBezTo>
                    <a:pt x="1358923" y="315271"/>
                    <a:pt x="1361163" y="318185"/>
                    <a:pt x="1364316" y="319367"/>
                  </a:cubicBezTo>
                  <a:cubicBezTo>
                    <a:pt x="1368774" y="321039"/>
                    <a:pt x="1373654" y="321235"/>
                    <a:pt x="1378323" y="322169"/>
                  </a:cubicBezTo>
                  <a:cubicBezTo>
                    <a:pt x="1400735" y="321235"/>
                    <a:pt x="1423189" y="321024"/>
                    <a:pt x="1445559" y="319367"/>
                  </a:cubicBezTo>
                  <a:cubicBezTo>
                    <a:pt x="1448504" y="319149"/>
                    <a:pt x="1451080" y="317206"/>
                    <a:pt x="1453963" y="316566"/>
                  </a:cubicBezTo>
                  <a:cubicBezTo>
                    <a:pt x="1459508" y="315334"/>
                    <a:pt x="1465169" y="314699"/>
                    <a:pt x="1470772" y="313765"/>
                  </a:cubicBezTo>
                  <a:cubicBezTo>
                    <a:pt x="1473573" y="312831"/>
                    <a:pt x="1477088" y="313051"/>
                    <a:pt x="1479176" y="310963"/>
                  </a:cubicBezTo>
                  <a:cubicBezTo>
                    <a:pt x="1481264" y="308875"/>
                    <a:pt x="1480544" y="305140"/>
                    <a:pt x="1481978" y="302559"/>
                  </a:cubicBezTo>
                  <a:cubicBezTo>
                    <a:pt x="1485248" y="296673"/>
                    <a:pt x="1489449" y="291353"/>
                    <a:pt x="1493184" y="285750"/>
                  </a:cubicBezTo>
                  <a:cubicBezTo>
                    <a:pt x="1493185" y="285749"/>
                    <a:pt x="1504387" y="268941"/>
                    <a:pt x="1504389" y="268941"/>
                  </a:cubicBezTo>
                  <a:lnTo>
                    <a:pt x="1529603" y="266140"/>
                  </a:lnTo>
                  <a:cubicBezTo>
                    <a:pt x="1558043" y="256658"/>
                    <a:pt x="1544501" y="260066"/>
                    <a:pt x="1605242" y="266140"/>
                  </a:cubicBezTo>
                  <a:cubicBezTo>
                    <a:pt x="1611119" y="266728"/>
                    <a:pt x="1622051" y="271742"/>
                    <a:pt x="1622051" y="271742"/>
                  </a:cubicBezTo>
                  <a:cubicBezTo>
                    <a:pt x="1635125" y="291352"/>
                    <a:pt x="1627654" y="284816"/>
                    <a:pt x="1641661" y="294154"/>
                  </a:cubicBezTo>
                  <a:cubicBezTo>
                    <a:pt x="1642595" y="296956"/>
                    <a:pt x="1642375" y="300471"/>
                    <a:pt x="1644463" y="302559"/>
                  </a:cubicBezTo>
                  <a:cubicBezTo>
                    <a:pt x="1649225" y="307321"/>
                    <a:pt x="1661272" y="313765"/>
                    <a:pt x="1661272" y="313765"/>
                  </a:cubicBezTo>
                  <a:lnTo>
                    <a:pt x="1672478" y="330573"/>
                  </a:lnTo>
                  <a:cubicBezTo>
                    <a:pt x="1674346" y="333375"/>
                    <a:pt x="1675279" y="337110"/>
                    <a:pt x="1678081" y="338978"/>
                  </a:cubicBezTo>
                  <a:lnTo>
                    <a:pt x="1686485" y="344581"/>
                  </a:lnTo>
                  <a:cubicBezTo>
                    <a:pt x="1693525" y="365704"/>
                    <a:pt x="1683209" y="340486"/>
                    <a:pt x="1697691" y="358588"/>
                  </a:cubicBezTo>
                  <a:cubicBezTo>
                    <a:pt x="1699536" y="360894"/>
                    <a:pt x="1698854" y="364535"/>
                    <a:pt x="1700492" y="366992"/>
                  </a:cubicBezTo>
                  <a:cubicBezTo>
                    <a:pt x="1702690" y="370289"/>
                    <a:pt x="1706095" y="372595"/>
                    <a:pt x="1708897" y="375397"/>
                  </a:cubicBezTo>
                  <a:cubicBezTo>
                    <a:pt x="1713827" y="390190"/>
                    <a:pt x="1710060" y="381343"/>
                    <a:pt x="1722904" y="400610"/>
                  </a:cubicBezTo>
                  <a:cubicBezTo>
                    <a:pt x="1722905" y="400611"/>
                    <a:pt x="1734108" y="417418"/>
                    <a:pt x="1734110" y="417419"/>
                  </a:cubicBezTo>
                  <a:lnTo>
                    <a:pt x="1742514" y="423022"/>
                  </a:lnTo>
                  <a:cubicBezTo>
                    <a:pt x="1743448" y="425823"/>
                    <a:pt x="1743228" y="429338"/>
                    <a:pt x="1745316" y="431426"/>
                  </a:cubicBezTo>
                  <a:cubicBezTo>
                    <a:pt x="1757433" y="443542"/>
                    <a:pt x="1761641" y="442535"/>
                    <a:pt x="1776132" y="445434"/>
                  </a:cubicBezTo>
                  <a:cubicBezTo>
                    <a:pt x="1782669" y="444500"/>
                    <a:pt x="1789708" y="445314"/>
                    <a:pt x="1795742" y="442632"/>
                  </a:cubicBezTo>
                  <a:cubicBezTo>
                    <a:pt x="1798819" y="441265"/>
                    <a:pt x="1798716" y="436331"/>
                    <a:pt x="1801345" y="434228"/>
                  </a:cubicBezTo>
                  <a:cubicBezTo>
                    <a:pt x="1803651" y="432383"/>
                    <a:pt x="1807109" y="432747"/>
                    <a:pt x="1809750" y="431426"/>
                  </a:cubicBezTo>
                  <a:cubicBezTo>
                    <a:pt x="1831466" y="420567"/>
                    <a:pt x="1805439" y="430060"/>
                    <a:pt x="1826559" y="423022"/>
                  </a:cubicBezTo>
                  <a:cubicBezTo>
                    <a:pt x="1850629" y="406974"/>
                    <a:pt x="1820183" y="426208"/>
                    <a:pt x="1843367" y="414617"/>
                  </a:cubicBezTo>
                  <a:cubicBezTo>
                    <a:pt x="1850439" y="411081"/>
                    <a:pt x="1876984" y="393607"/>
                    <a:pt x="1885389" y="392206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6" name="Sida qarTli"/>
            <p:cNvSpPr/>
            <p:nvPr/>
          </p:nvSpPr>
          <p:spPr>
            <a:xfrm>
              <a:off x="14059137" y="4199941"/>
              <a:ext cx="2124230" cy="2348117"/>
            </a:xfrm>
            <a:custGeom>
              <a:avLst/>
              <a:gdLst>
                <a:gd name="connsiteX0" fmla="*/ 1636406 w 2105853"/>
                <a:gd name="connsiteY0" fmla="*/ 1619250 h 2381250"/>
                <a:gd name="connsiteX1" fmla="*/ 1612594 w 2105853"/>
                <a:gd name="connsiteY1" fmla="*/ 1615848 h 2381250"/>
                <a:gd name="connsiteX2" fmla="*/ 1609192 w 2105853"/>
                <a:gd name="connsiteY2" fmla="*/ 1605643 h 2381250"/>
                <a:gd name="connsiteX3" fmla="*/ 1615996 w 2105853"/>
                <a:gd name="connsiteY3" fmla="*/ 1578428 h 2381250"/>
                <a:gd name="connsiteX4" fmla="*/ 1626201 w 2105853"/>
                <a:gd name="connsiteY4" fmla="*/ 1558018 h 2381250"/>
                <a:gd name="connsiteX5" fmla="*/ 1629603 w 2105853"/>
                <a:gd name="connsiteY5" fmla="*/ 1530803 h 2381250"/>
                <a:gd name="connsiteX6" fmla="*/ 1622799 w 2105853"/>
                <a:gd name="connsiteY6" fmla="*/ 1506991 h 2381250"/>
                <a:gd name="connsiteX7" fmla="*/ 1595585 w 2105853"/>
                <a:gd name="connsiteY7" fmla="*/ 1517196 h 2381250"/>
                <a:gd name="connsiteX8" fmla="*/ 1588781 w 2105853"/>
                <a:gd name="connsiteY8" fmla="*/ 1537607 h 2381250"/>
                <a:gd name="connsiteX9" fmla="*/ 1581978 w 2105853"/>
                <a:gd name="connsiteY9" fmla="*/ 1547812 h 2381250"/>
                <a:gd name="connsiteX10" fmla="*/ 1578576 w 2105853"/>
                <a:gd name="connsiteY10" fmla="*/ 1558018 h 2381250"/>
                <a:gd name="connsiteX11" fmla="*/ 1568371 w 2105853"/>
                <a:gd name="connsiteY11" fmla="*/ 1564821 h 2381250"/>
                <a:gd name="connsiteX12" fmla="*/ 1547960 w 2105853"/>
                <a:gd name="connsiteY12" fmla="*/ 1554616 h 2381250"/>
                <a:gd name="connsiteX13" fmla="*/ 1534353 w 2105853"/>
                <a:gd name="connsiteY13" fmla="*/ 1534205 h 2381250"/>
                <a:gd name="connsiteX14" fmla="*/ 1537755 w 2105853"/>
                <a:gd name="connsiteY14" fmla="*/ 1517196 h 2381250"/>
                <a:gd name="connsiteX15" fmla="*/ 1551362 w 2105853"/>
                <a:gd name="connsiteY15" fmla="*/ 1496785 h 2381250"/>
                <a:gd name="connsiteX16" fmla="*/ 1558165 w 2105853"/>
                <a:gd name="connsiteY16" fmla="*/ 1486580 h 2381250"/>
                <a:gd name="connsiteX17" fmla="*/ 1561567 w 2105853"/>
                <a:gd name="connsiteY17" fmla="*/ 1476375 h 2381250"/>
                <a:gd name="connsiteX18" fmla="*/ 1571772 w 2105853"/>
                <a:gd name="connsiteY18" fmla="*/ 1435553 h 2381250"/>
                <a:gd name="connsiteX19" fmla="*/ 1575174 w 2105853"/>
                <a:gd name="connsiteY19" fmla="*/ 1425348 h 2381250"/>
                <a:gd name="connsiteX20" fmla="*/ 1564969 w 2105853"/>
                <a:gd name="connsiteY20" fmla="*/ 1381125 h 2381250"/>
                <a:gd name="connsiteX21" fmla="*/ 1554764 w 2105853"/>
                <a:gd name="connsiteY21" fmla="*/ 1374321 h 2381250"/>
                <a:gd name="connsiteX22" fmla="*/ 1554764 w 2105853"/>
                <a:gd name="connsiteY22" fmla="*/ 1285875 h 2381250"/>
                <a:gd name="connsiteX23" fmla="*/ 1592183 w 2105853"/>
                <a:gd name="connsiteY23" fmla="*/ 1275669 h 2381250"/>
                <a:gd name="connsiteX24" fmla="*/ 1598987 w 2105853"/>
                <a:gd name="connsiteY24" fmla="*/ 1265464 h 2381250"/>
                <a:gd name="connsiteX25" fmla="*/ 1581978 w 2105853"/>
                <a:gd name="connsiteY25" fmla="*/ 1241652 h 2381250"/>
                <a:gd name="connsiteX26" fmla="*/ 1575174 w 2105853"/>
                <a:gd name="connsiteY26" fmla="*/ 1231446 h 2381250"/>
                <a:gd name="connsiteX27" fmla="*/ 1558165 w 2105853"/>
                <a:gd name="connsiteY27" fmla="*/ 1217839 h 2381250"/>
                <a:gd name="connsiteX28" fmla="*/ 1554764 w 2105853"/>
                <a:gd name="connsiteY28" fmla="*/ 1207634 h 2381250"/>
                <a:gd name="connsiteX29" fmla="*/ 1571772 w 2105853"/>
                <a:gd name="connsiteY29" fmla="*/ 1190625 h 2381250"/>
                <a:gd name="connsiteX30" fmla="*/ 1592183 w 2105853"/>
                <a:gd name="connsiteY30" fmla="*/ 1183821 h 2381250"/>
                <a:gd name="connsiteX31" fmla="*/ 1602389 w 2105853"/>
                <a:gd name="connsiteY31" fmla="*/ 1180419 h 2381250"/>
                <a:gd name="connsiteX32" fmla="*/ 1612594 w 2105853"/>
                <a:gd name="connsiteY32" fmla="*/ 1156607 h 2381250"/>
                <a:gd name="connsiteX33" fmla="*/ 1622799 w 2105853"/>
                <a:gd name="connsiteY33" fmla="*/ 1136196 h 2381250"/>
                <a:gd name="connsiteX34" fmla="*/ 1633005 w 2105853"/>
                <a:gd name="connsiteY34" fmla="*/ 1132794 h 2381250"/>
                <a:gd name="connsiteX35" fmla="*/ 1643210 w 2105853"/>
                <a:gd name="connsiteY35" fmla="*/ 1125991 h 2381250"/>
                <a:gd name="connsiteX36" fmla="*/ 1650014 w 2105853"/>
                <a:gd name="connsiteY36" fmla="*/ 1115785 h 2381250"/>
                <a:gd name="connsiteX37" fmla="*/ 1660219 w 2105853"/>
                <a:gd name="connsiteY37" fmla="*/ 1112384 h 2381250"/>
                <a:gd name="connsiteX38" fmla="*/ 1673826 w 2105853"/>
                <a:gd name="connsiteY38" fmla="*/ 1091973 h 2381250"/>
                <a:gd name="connsiteX39" fmla="*/ 1680630 w 2105853"/>
                <a:gd name="connsiteY39" fmla="*/ 1081768 h 2381250"/>
                <a:gd name="connsiteX40" fmla="*/ 1684031 w 2105853"/>
                <a:gd name="connsiteY40" fmla="*/ 1071562 h 2381250"/>
                <a:gd name="connsiteX41" fmla="*/ 1684031 w 2105853"/>
                <a:gd name="connsiteY41" fmla="*/ 1040946 h 2381250"/>
                <a:gd name="connsiteX42" fmla="*/ 1704442 w 2105853"/>
                <a:gd name="connsiteY42" fmla="*/ 1027339 h 2381250"/>
                <a:gd name="connsiteX43" fmla="*/ 1724853 w 2105853"/>
                <a:gd name="connsiteY43" fmla="*/ 1013732 h 2381250"/>
                <a:gd name="connsiteX44" fmla="*/ 1735058 w 2105853"/>
                <a:gd name="connsiteY44" fmla="*/ 1010330 h 2381250"/>
                <a:gd name="connsiteX45" fmla="*/ 1738460 w 2105853"/>
                <a:gd name="connsiteY45" fmla="*/ 955902 h 2381250"/>
                <a:gd name="connsiteX46" fmla="*/ 1731656 w 2105853"/>
                <a:gd name="connsiteY46" fmla="*/ 945696 h 2381250"/>
                <a:gd name="connsiteX47" fmla="*/ 1728255 w 2105853"/>
                <a:gd name="connsiteY47" fmla="*/ 935491 h 2381250"/>
                <a:gd name="connsiteX48" fmla="*/ 1721451 w 2105853"/>
                <a:gd name="connsiteY48" fmla="*/ 891268 h 2381250"/>
                <a:gd name="connsiteX49" fmla="*/ 1718049 w 2105853"/>
                <a:gd name="connsiteY49" fmla="*/ 870857 h 2381250"/>
                <a:gd name="connsiteX50" fmla="*/ 1711246 w 2105853"/>
                <a:gd name="connsiteY50" fmla="*/ 826634 h 2381250"/>
                <a:gd name="connsiteX51" fmla="*/ 1697639 w 2105853"/>
                <a:gd name="connsiteY51" fmla="*/ 806223 h 2381250"/>
                <a:gd name="connsiteX52" fmla="*/ 1684031 w 2105853"/>
                <a:gd name="connsiteY52" fmla="*/ 785812 h 2381250"/>
                <a:gd name="connsiteX53" fmla="*/ 1677228 w 2105853"/>
                <a:gd name="connsiteY53" fmla="*/ 775607 h 2381250"/>
                <a:gd name="connsiteX54" fmla="*/ 1690835 w 2105853"/>
                <a:gd name="connsiteY54" fmla="*/ 758598 h 2381250"/>
                <a:gd name="connsiteX55" fmla="*/ 1697639 w 2105853"/>
                <a:gd name="connsiteY55" fmla="*/ 738187 h 2381250"/>
                <a:gd name="connsiteX56" fmla="*/ 1707844 w 2105853"/>
                <a:gd name="connsiteY56" fmla="*/ 727982 h 2381250"/>
                <a:gd name="connsiteX57" fmla="*/ 1714647 w 2105853"/>
                <a:gd name="connsiteY57" fmla="*/ 717777 h 2381250"/>
                <a:gd name="connsiteX58" fmla="*/ 1724853 w 2105853"/>
                <a:gd name="connsiteY58" fmla="*/ 710973 h 2381250"/>
                <a:gd name="connsiteX59" fmla="*/ 1731656 w 2105853"/>
                <a:gd name="connsiteY59" fmla="*/ 680357 h 2381250"/>
                <a:gd name="connsiteX60" fmla="*/ 1728255 w 2105853"/>
                <a:gd name="connsiteY60" fmla="*/ 649741 h 2381250"/>
                <a:gd name="connsiteX61" fmla="*/ 1687433 w 2105853"/>
                <a:gd name="connsiteY61" fmla="*/ 629330 h 2381250"/>
                <a:gd name="connsiteX62" fmla="*/ 1677228 w 2105853"/>
                <a:gd name="connsiteY62" fmla="*/ 625928 h 2381250"/>
                <a:gd name="connsiteX63" fmla="*/ 1667022 w 2105853"/>
                <a:gd name="connsiteY63" fmla="*/ 622527 h 2381250"/>
                <a:gd name="connsiteX64" fmla="*/ 1656817 w 2105853"/>
                <a:gd name="connsiteY64" fmla="*/ 619125 h 2381250"/>
                <a:gd name="connsiteX65" fmla="*/ 1646612 w 2105853"/>
                <a:gd name="connsiteY65" fmla="*/ 581705 h 2381250"/>
                <a:gd name="connsiteX66" fmla="*/ 1643210 w 2105853"/>
                <a:gd name="connsiteY66" fmla="*/ 472848 h 2381250"/>
                <a:gd name="connsiteX67" fmla="*/ 1639808 w 2105853"/>
                <a:gd name="connsiteY67" fmla="*/ 462643 h 2381250"/>
                <a:gd name="connsiteX68" fmla="*/ 1619397 w 2105853"/>
                <a:gd name="connsiteY68" fmla="*/ 445634 h 2381250"/>
                <a:gd name="connsiteX69" fmla="*/ 1615996 w 2105853"/>
                <a:gd name="connsiteY69" fmla="*/ 401410 h 2381250"/>
                <a:gd name="connsiteX70" fmla="*/ 1619397 w 2105853"/>
                <a:gd name="connsiteY70" fmla="*/ 391205 h 2381250"/>
                <a:gd name="connsiteX71" fmla="*/ 1639808 w 2105853"/>
                <a:gd name="connsiteY71" fmla="*/ 377598 h 2381250"/>
                <a:gd name="connsiteX72" fmla="*/ 1646612 w 2105853"/>
                <a:gd name="connsiteY72" fmla="*/ 367393 h 2381250"/>
                <a:gd name="connsiteX73" fmla="*/ 1656817 w 2105853"/>
                <a:gd name="connsiteY73" fmla="*/ 363991 h 2381250"/>
                <a:gd name="connsiteX74" fmla="*/ 1667022 w 2105853"/>
                <a:gd name="connsiteY74" fmla="*/ 357187 h 2381250"/>
                <a:gd name="connsiteX75" fmla="*/ 1677228 w 2105853"/>
                <a:gd name="connsiteY75" fmla="*/ 336777 h 2381250"/>
                <a:gd name="connsiteX76" fmla="*/ 1697639 w 2105853"/>
                <a:gd name="connsiteY76" fmla="*/ 323169 h 2381250"/>
                <a:gd name="connsiteX77" fmla="*/ 1701040 w 2105853"/>
                <a:gd name="connsiteY77" fmla="*/ 282348 h 2381250"/>
                <a:gd name="connsiteX78" fmla="*/ 1697639 w 2105853"/>
                <a:gd name="connsiteY78" fmla="*/ 268741 h 2381250"/>
                <a:gd name="connsiteX79" fmla="*/ 1687433 w 2105853"/>
                <a:gd name="connsiteY79" fmla="*/ 265339 h 2381250"/>
                <a:gd name="connsiteX80" fmla="*/ 1667022 w 2105853"/>
                <a:gd name="connsiteY80" fmla="*/ 251732 h 2381250"/>
                <a:gd name="connsiteX81" fmla="*/ 1653415 w 2105853"/>
                <a:gd name="connsiteY81" fmla="*/ 231321 h 2381250"/>
                <a:gd name="connsiteX82" fmla="*/ 1646612 w 2105853"/>
                <a:gd name="connsiteY82" fmla="*/ 210910 h 2381250"/>
                <a:gd name="connsiteX83" fmla="*/ 1643210 w 2105853"/>
                <a:gd name="connsiteY83" fmla="*/ 200705 h 2381250"/>
                <a:gd name="connsiteX84" fmla="*/ 1636406 w 2105853"/>
                <a:gd name="connsiteY84" fmla="*/ 190500 h 2381250"/>
                <a:gd name="connsiteX85" fmla="*/ 1629603 w 2105853"/>
                <a:gd name="connsiteY85" fmla="*/ 170089 h 2381250"/>
                <a:gd name="connsiteX86" fmla="*/ 1626201 w 2105853"/>
                <a:gd name="connsiteY86" fmla="*/ 159884 h 2381250"/>
                <a:gd name="connsiteX87" fmla="*/ 1609192 w 2105853"/>
                <a:gd name="connsiteY87" fmla="*/ 129268 h 2381250"/>
                <a:gd name="connsiteX88" fmla="*/ 1578576 w 2105853"/>
                <a:gd name="connsiteY88" fmla="*/ 108857 h 2381250"/>
                <a:gd name="connsiteX89" fmla="*/ 1568371 w 2105853"/>
                <a:gd name="connsiteY89" fmla="*/ 102053 h 2381250"/>
                <a:gd name="connsiteX90" fmla="*/ 1554764 w 2105853"/>
                <a:gd name="connsiteY90" fmla="*/ 105455 h 2381250"/>
                <a:gd name="connsiteX91" fmla="*/ 1534353 w 2105853"/>
                <a:gd name="connsiteY91" fmla="*/ 122464 h 2381250"/>
                <a:gd name="connsiteX92" fmla="*/ 1524147 w 2105853"/>
                <a:gd name="connsiteY92" fmla="*/ 129268 h 2381250"/>
                <a:gd name="connsiteX93" fmla="*/ 1500335 w 2105853"/>
                <a:gd name="connsiteY93" fmla="*/ 119062 h 2381250"/>
                <a:gd name="connsiteX94" fmla="*/ 1493531 w 2105853"/>
                <a:gd name="connsiteY94" fmla="*/ 108857 h 2381250"/>
                <a:gd name="connsiteX95" fmla="*/ 1486728 w 2105853"/>
                <a:gd name="connsiteY95" fmla="*/ 88446 h 2381250"/>
                <a:gd name="connsiteX96" fmla="*/ 1479924 w 2105853"/>
                <a:gd name="connsiteY96" fmla="*/ 61232 h 2381250"/>
                <a:gd name="connsiteX97" fmla="*/ 1476522 w 2105853"/>
                <a:gd name="connsiteY97" fmla="*/ 47625 h 2381250"/>
                <a:gd name="connsiteX98" fmla="*/ 1469719 w 2105853"/>
                <a:gd name="connsiteY98" fmla="*/ 34018 h 2381250"/>
                <a:gd name="connsiteX99" fmla="*/ 1466317 w 2105853"/>
                <a:gd name="connsiteY99" fmla="*/ 23812 h 2381250"/>
                <a:gd name="connsiteX100" fmla="*/ 1456112 w 2105853"/>
                <a:gd name="connsiteY100" fmla="*/ 0 h 2381250"/>
                <a:gd name="connsiteX101" fmla="*/ 1435701 w 2105853"/>
                <a:gd name="connsiteY101" fmla="*/ 6803 h 2381250"/>
                <a:gd name="connsiteX102" fmla="*/ 1425496 w 2105853"/>
                <a:gd name="connsiteY102" fmla="*/ 10205 h 2381250"/>
                <a:gd name="connsiteX103" fmla="*/ 1415290 w 2105853"/>
                <a:gd name="connsiteY103" fmla="*/ 17009 h 2381250"/>
                <a:gd name="connsiteX104" fmla="*/ 1405085 w 2105853"/>
                <a:gd name="connsiteY104" fmla="*/ 27214 h 2381250"/>
                <a:gd name="connsiteX105" fmla="*/ 1394880 w 2105853"/>
                <a:gd name="connsiteY105" fmla="*/ 30616 h 2381250"/>
                <a:gd name="connsiteX106" fmla="*/ 1384674 w 2105853"/>
                <a:gd name="connsiteY106" fmla="*/ 51027 h 2381250"/>
                <a:gd name="connsiteX107" fmla="*/ 1377871 w 2105853"/>
                <a:gd name="connsiteY107" fmla="*/ 71437 h 2381250"/>
                <a:gd name="connsiteX108" fmla="*/ 1367665 w 2105853"/>
                <a:gd name="connsiteY108" fmla="*/ 91848 h 2381250"/>
                <a:gd name="connsiteX109" fmla="*/ 1357460 w 2105853"/>
                <a:gd name="connsiteY109" fmla="*/ 98652 h 2381250"/>
                <a:gd name="connsiteX110" fmla="*/ 1337049 w 2105853"/>
                <a:gd name="connsiteY110" fmla="*/ 91848 h 2381250"/>
                <a:gd name="connsiteX111" fmla="*/ 1306433 w 2105853"/>
                <a:gd name="connsiteY111" fmla="*/ 74839 h 2381250"/>
                <a:gd name="connsiteX112" fmla="*/ 1245201 w 2105853"/>
                <a:gd name="connsiteY112" fmla="*/ 78241 h 2381250"/>
                <a:gd name="connsiteX113" fmla="*/ 1234996 w 2105853"/>
                <a:gd name="connsiteY113" fmla="*/ 98652 h 2381250"/>
                <a:gd name="connsiteX114" fmla="*/ 1224790 w 2105853"/>
                <a:gd name="connsiteY114" fmla="*/ 105455 h 2381250"/>
                <a:gd name="connsiteX115" fmla="*/ 1146549 w 2105853"/>
                <a:gd name="connsiteY115" fmla="*/ 115660 h 2381250"/>
                <a:gd name="connsiteX116" fmla="*/ 1115933 w 2105853"/>
                <a:gd name="connsiteY116" fmla="*/ 125866 h 2381250"/>
                <a:gd name="connsiteX117" fmla="*/ 1105728 w 2105853"/>
                <a:gd name="connsiteY117" fmla="*/ 129268 h 2381250"/>
                <a:gd name="connsiteX118" fmla="*/ 1095522 w 2105853"/>
                <a:gd name="connsiteY118" fmla="*/ 132669 h 2381250"/>
                <a:gd name="connsiteX119" fmla="*/ 1081915 w 2105853"/>
                <a:gd name="connsiteY119" fmla="*/ 153080 h 2381250"/>
                <a:gd name="connsiteX120" fmla="*/ 1068308 w 2105853"/>
                <a:gd name="connsiteY120" fmla="*/ 183696 h 2381250"/>
                <a:gd name="connsiteX121" fmla="*/ 1047897 w 2105853"/>
                <a:gd name="connsiteY121" fmla="*/ 197303 h 2381250"/>
                <a:gd name="connsiteX122" fmla="*/ 1041094 w 2105853"/>
                <a:gd name="connsiteY122" fmla="*/ 207509 h 2381250"/>
                <a:gd name="connsiteX123" fmla="*/ 1030889 w 2105853"/>
                <a:gd name="connsiteY123" fmla="*/ 214312 h 2381250"/>
                <a:gd name="connsiteX124" fmla="*/ 1020683 w 2105853"/>
                <a:gd name="connsiteY124" fmla="*/ 234723 h 2381250"/>
                <a:gd name="connsiteX125" fmla="*/ 1010478 w 2105853"/>
                <a:gd name="connsiteY125" fmla="*/ 241527 h 2381250"/>
                <a:gd name="connsiteX126" fmla="*/ 990067 w 2105853"/>
                <a:gd name="connsiteY126" fmla="*/ 248330 h 2381250"/>
                <a:gd name="connsiteX127" fmla="*/ 962853 w 2105853"/>
                <a:gd name="connsiteY127" fmla="*/ 244928 h 2381250"/>
                <a:gd name="connsiteX128" fmla="*/ 952647 w 2105853"/>
                <a:gd name="connsiteY128" fmla="*/ 251732 h 2381250"/>
                <a:gd name="connsiteX129" fmla="*/ 939040 w 2105853"/>
                <a:gd name="connsiteY129" fmla="*/ 255134 h 2381250"/>
                <a:gd name="connsiteX130" fmla="*/ 918630 w 2105853"/>
                <a:gd name="connsiteY130" fmla="*/ 261937 h 2381250"/>
                <a:gd name="connsiteX131" fmla="*/ 898219 w 2105853"/>
                <a:gd name="connsiteY131" fmla="*/ 268741 h 2381250"/>
                <a:gd name="connsiteX132" fmla="*/ 877808 w 2105853"/>
                <a:gd name="connsiteY132" fmla="*/ 275544 h 2381250"/>
                <a:gd name="connsiteX133" fmla="*/ 867603 w 2105853"/>
                <a:gd name="connsiteY133" fmla="*/ 278946 h 2381250"/>
                <a:gd name="connsiteX134" fmla="*/ 857397 w 2105853"/>
                <a:gd name="connsiteY134" fmla="*/ 285750 h 2381250"/>
                <a:gd name="connsiteX135" fmla="*/ 850594 w 2105853"/>
                <a:gd name="connsiteY135" fmla="*/ 306160 h 2381250"/>
                <a:gd name="connsiteX136" fmla="*/ 830183 w 2105853"/>
                <a:gd name="connsiteY136" fmla="*/ 312964 h 2381250"/>
                <a:gd name="connsiteX137" fmla="*/ 792764 w 2105853"/>
                <a:gd name="connsiteY137" fmla="*/ 323169 h 2381250"/>
                <a:gd name="connsiteX138" fmla="*/ 772353 w 2105853"/>
                <a:gd name="connsiteY138" fmla="*/ 336777 h 2381250"/>
                <a:gd name="connsiteX139" fmla="*/ 755344 w 2105853"/>
                <a:gd name="connsiteY139" fmla="*/ 353785 h 2381250"/>
                <a:gd name="connsiteX140" fmla="*/ 751942 w 2105853"/>
                <a:gd name="connsiteY140" fmla="*/ 363991 h 2381250"/>
                <a:gd name="connsiteX141" fmla="*/ 758746 w 2105853"/>
                <a:gd name="connsiteY141" fmla="*/ 394607 h 2381250"/>
                <a:gd name="connsiteX142" fmla="*/ 755344 w 2105853"/>
                <a:gd name="connsiteY142" fmla="*/ 418419 h 2381250"/>
                <a:gd name="connsiteX143" fmla="*/ 687308 w 2105853"/>
                <a:gd name="connsiteY143" fmla="*/ 408214 h 2381250"/>
                <a:gd name="connsiteX144" fmla="*/ 626076 w 2105853"/>
                <a:gd name="connsiteY144" fmla="*/ 411616 h 2381250"/>
                <a:gd name="connsiteX145" fmla="*/ 612469 w 2105853"/>
                <a:gd name="connsiteY145" fmla="*/ 415018 h 2381250"/>
                <a:gd name="connsiteX146" fmla="*/ 575049 w 2105853"/>
                <a:gd name="connsiteY146" fmla="*/ 418419 h 2381250"/>
                <a:gd name="connsiteX147" fmla="*/ 524022 w 2105853"/>
                <a:gd name="connsiteY147" fmla="*/ 425223 h 2381250"/>
                <a:gd name="connsiteX148" fmla="*/ 490005 w 2105853"/>
                <a:gd name="connsiteY148" fmla="*/ 432027 h 2381250"/>
                <a:gd name="connsiteX149" fmla="*/ 476397 w 2105853"/>
                <a:gd name="connsiteY149" fmla="*/ 435428 h 2381250"/>
                <a:gd name="connsiteX150" fmla="*/ 455987 w 2105853"/>
                <a:gd name="connsiteY150" fmla="*/ 449035 h 2381250"/>
                <a:gd name="connsiteX151" fmla="*/ 408362 w 2105853"/>
                <a:gd name="connsiteY151" fmla="*/ 445634 h 2381250"/>
                <a:gd name="connsiteX152" fmla="*/ 381147 w 2105853"/>
                <a:gd name="connsiteY152" fmla="*/ 442232 h 2381250"/>
                <a:gd name="connsiteX153" fmla="*/ 350531 w 2105853"/>
                <a:gd name="connsiteY153" fmla="*/ 438830 h 2381250"/>
                <a:gd name="connsiteX154" fmla="*/ 336924 w 2105853"/>
                <a:gd name="connsiteY154" fmla="*/ 435428 h 2381250"/>
                <a:gd name="connsiteX155" fmla="*/ 316514 w 2105853"/>
                <a:gd name="connsiteY155" fmla="*/ 445634 h 2381250"/>
                <a:gd name="connsiteX156" fmla="*/ 302906 w 2105853"/>
                <a:gd name="connsiteY156" fmla="*/ 462643 h 2381250"/>
                <a:gd name="connsiteX157" fmla="*/ 299505 w 2105853"/>
                <a:gd name="connsiteY157" fmla="*/ 472848 h 2381250"/>
                <a:gd name="connsiteX158" fmla="*/ 313112 w 2105853"/>
                <a:gd name="connsiteY158" fmla="*/ 493259 h 2381250"/>
                <a:gd name="connsiteX159" fmla="*/ 316514 w 2105853"/>
                <a:gd name="connsiteY159" fmla="*/ 503464 h 2381250"/>
                <a:gd name="connsiteX160" fmla="*/ 370942 w 2105853"/>
                <a:gd name="connsiteY160" fmla="*/ 513669 h 2381250"/>
                <a:gd name="connsiteX161" fmla="*/ 398156 w 2105853"/>
                <a:gd name="connsiteY161" fmla="*/ 510268 h 2381250"/>
                <a:gd name="connsiteX162" fmla="*/ 408362 w 2105853"/>
                <a:gd name="connsiteY162" fmla="*/ 506866 h 2381250"/>
                <a:gd name="connsiteX163" fmla="*/ 421969 w 2105853"/>
                <a:gd name="connsiteY163" fmla="*/ 503464 h 2381250"/>
                <a:gd name="connsiteX164" fmla="*/ 449183 w 2105853"/>
                <a:gd name="connsiteY164" fmla="*/ 506866 h 2381250"/>
                <a:gd name="connsiteX165" fmla="*/ 455987 w 2105853"/>
                <a:gd name="connsiteY165" fmla="*/ 517071 h 2381250"/>
                <a:gd name="connsiteX166" fmla="*/ 466192 w 2105853"/>
                <a:gd name="connsiteY166" fmla="*/ 520473 h 2381250"/>
                <a:gd name="connsiteX167" fmla="*/ 479799 w 2105853"/>
                <a:gd name="connsiteY167" fmla="*/ 540884 h 2381250"/>
                <a:gd name="connsiteX168" fmla="*/ 490005 w 2105853"/>
                <a:gd name="connsiteY168" fmla="*/ 551089 h 2381250"/>
                <a:gd name="connsiteX169" fmla="*/ 496808 w 2105853"/>
                <a:gd name="connsiteY169" fmla="*/ 561294 h 2381250"/>
                <a:gd name="connsiteX170" fmla="*/ 507014 w 2105853"/>
                <a:gd name="connsiteY170" fmla="*/ 564696 h 2381250"/>
                <a:gd name="connsiteX171" fmla="*/ 530826 w 2105853"/>
                <a:gd name="connsiteY171" fmla="*/ 561294 h 2381250"/>
                <a:gd name="connsiteX172" fmla="*/ 534228 w 2105853"/>
                <a:gd name="connsiteY172" fmla="*/ 551089 h 2381250"/>
                <a:gd name="connsiteX173" fmla="*/ 544433 w 2105853"/>
                <a:gd name="connsiteY173" fmla="*/ 544285 h 2381250"/>
                <a:gd name="connsiteX174" fmla="*/ 564844 w 2105853"/>
                <a:gd name="connsiteY174" fmla="*/ 537482 h 2381250"/>
                <a:gd name="connsiteX175" fmla="*/ 578451 w 2105853"/>
                <a:gd name="connsiteY175" fmla="*/ 540884 h 2381250"/>
                <a:gd name="connsiteX176" fmla="*/ 568246 w 2105853"/>
                <a:gd name="connsiteY176" fmla="*/ 578303 h 2381250"/>
                <a:gd name="connsiteX177" fmla="*/ 564844 w 2105853"/>
                <a:gd name="connsiteY177" fmla="*/ 588509 h 2381250"/>
                <a:gd name="connsiteX178" fmla="*/ 568246 w 2105853"/>
                <a:gd name="connsiteY178" fmla="*/ 629330 h 2381250"/>
                <a:gd name="connsiteX179" fmla="*/ 578451 w 2105853"/>
                <a:gd name="connsiteY179" fmla="*/ 625928 h 2381250"/>
                <a:gd name="connsiteX180" fmla="*/ 585255 w 2105853"/>
                <a:gd name="connsiteY180" fmla="*/ 615723 h 2381250"/>
                <a:gd name="connsiteX181" fmla="*/ 605665 w 2105853"/>
                <a:gd name="connsiteY181" fmla="*/ 602116 h 2381250"/>
                <a:gd name="connsiteX182" fmla="*/ 609067 w 2105853"/>
                <a:gd name="connsiteY182" fmla="*/ 591910 h 2381250"/>
                <a:gd name="connsiteX183" fmla="*/ 619272 w 2105853"/>
                <a:gd name="connsiteY183" fmla="*/ 588509 h 2381250"/>
                <a:gd name="connsiteX184" fmla="*/ 646487 w 2105853"/>
                <a:gd name="connsiteY184" fmla="*/ 578303 h 2381250"/>
                <a:gd name="connsiteX185" fmla="*/ 687308 w 2105853"/>
                <a:gd name="connsiteY185" fmla="*/ 581705 h 2381250"/>
                <a:gd name="connsiteX186" fmla="*/ 680505 w 2105853"/>
                <a:gd name="connsiteY186" fmla="*/ 625928 h 2381250"/>
                <a:gd name="connsiteX187" fmla="*/ 673701 w 2105853"/>
                <a:gd name="connsiteY187" fmla="*/ 636134 h 2381250"/>
                <a:gd name="connsiteX188" fmla="*/ 660094 w 2105853"/>
                <a:gd name="connsiteY188" fmla="*/ 673553 h 2381250"/>
                <a:gd name="connsiteX189" fmla="*/ 649889 w 2105853"/>
                <a:gd name="connsiteY189" fmla="*/ 676955 h 2381250"/>
                <a:gd name="connsiteX190" fmla="*/ 649889 w 2105853"/>
                <a:gd name="connsiteY190" fmla="*/ 721178 h 2381250"/>
                <a:gd name="connsiteX191" fmla="*/ 656692 w 2105853"/>
                <a:gd name="connsiteY191" fmla="*/ 741589 h 2381250"/>
                <a:gd name="connsiteX192" fmla="*/ 636281 w 2105853"/>
                <a:gd name="connsiteY192" fmla="*/ 751794 h 2381250"/>
                <a:gd name="connsiteX193" fmla="*/ 632880 w 2105853"/>
                <a:gd name="connsiteY193" fmla="*/ 762000 h 2381250"/>
                <a:gd name="connsiteX194" fmla="*/ 626076 w 2105853"/>
                <a:gd name="connsiteY194" fmla="*/ 772205 h 2381250"/>
                <a:gd name="connsiteX195" fmla="*/ 615871 w 2105853"/>
                <a:gd name="connsiteY195" fmla="*/ 792616 h 2381250"/>
                <a:gd name="connsiteX196" fmla="*/ 605665 w 2105853"/>
                <a:gd name="connsiteY196" fmla="*/ 799419 h 2381250"/>
                <a:gd name="connsiteX197" fmla="*/ 602264 w 2105853"/>
                <a:gd name="connsiteY197" fmla="*/ 816428 h 2381250"/>
                <a:gd name="connsiteX198" fmla="*/ 592058 w 2105853"/>
                <a:gd name="connsiteY198" fmla="*/ 823232 h 2381250"/>
                <a:gd name="connsiteX199" fmla="*/ 571647 w 2105853"/>
                <a:gd name="connsiteY199" fmla="*/ 830035 h 2381250"/>
                <a:gd name="connsiteX200" fmla="*/ 561442 w 2105853"/>
                <a:gd name="connsiteY200" fmla="*/ 833437 h 2381250"/>
                <a:gd name="connsiteX201" fmla="*/ 551237 w 2105853"/>
                <a:gd name="connsiteY201" fmla="*/ 836839 h 2381250"/>
                <a:gd name="connsiteX202" fmla="*/ 541031 w 2105853"/>
                <a:gd name="connsiteY202" fmla="*/ 840241 h 2381250"/>
                <a:gd name="connsiteX203" fmla="*/ 524022 w 2105853"/>
                <a:gd name="connsiteY203" fmla="*/ 813027 h 2381250"/>
                <a:gd name="connsiteX204" fmla="*/ 496808 w 2105853"/>
                <a:gd name="connsiteY204" fmla="*/ 796018 h 2381250"/>
                <a:gd name="connsiteX205" fmla="*/ 486603 w 2105853"/>
                <a:gd name="connsiteY205" fmla="*/ 792616 h 2381250"/>
                <a:gd name="connsiteX206" fmla="*/ 476397 w 2105853"/>
                <a:gd name="connsiteY206" fmla="*/ 799419 h 2381250"/>
                <a:gd name="connsiteX207" fmla="*/ 469594 w 2105853"/>
                <a:gd name="connsiteY207" fmla="*/ 819830 h 2381250"/>
                <a:gd name="connsiteX208" fmla="*/ 469594 w 2105853"/>
                <a:gd name="connsiteY208" fmla="*/ 853848 h 2381250"/>
                <a:gd name="connsiteX209" fmla="*/ 466192 w 2105853"/>
                <a:gd name="connsiteY209" fmla="*/ 864053 h 2381250"/>
                <a:gd name="connsiteX210" fmla="*/ 455987 w 2105853"/>
                <a:gd name="connsiteY210" fmla="*/ 867455 h 2381250"/>
                <a:gd name="connsiteX211" fmla="*/ 438978 w 2105853"/>
                <a:gd name="connsiteY211" fmla="*/ 891268 h 2381250"/>
                <a:gd name="connsiteX212" fmla="*/ 428772 w 2105853"/>
                <a:gd name="connsiteY212" fmla="*/ 898071 h 2381250"/>
                <a:gd name="connsiteX213" fmla="*/ 421969 w 2105853"/>
                <a:gd name="connsiteY213" fmla="*/ 918482 h 2381250"/>
                <a:gd name="connsiteX214" fmla="*/ 401558 w 2105853"/>
                <a:gd name="connsiteY214" fmla="*/ 932089 h 2381250"/>
                <a:gd name="connsiteX215" fmla="*/ 377746 w 2105853"/>
                <a:gd name="connsiteY215" fmla="*/ 955902 h 2381250"/>
                <a:gd name="connsiteX216" fmla="*/ 370942 w 2105853"/>
                <a:gd name="connsiteY216" fmla="*/ 966107 h 2381250"/>
                <a:gd name="connsiteX217" fmla="*/ 360737 w 2105853"/>
                <a:gd name="connsiteY217" fmla="*/ 972910 h 2381250"/>
                <a:gd name="connsiteX218" fmla="*/ 357335 w 2105853"/>
                <a:gd name="connsiteY218" fmla="*/ 983116 h 2381250"/>
                <a:gd name="connsiteX219" fmla="*/ 367540 w 2105853"/>
                <a:gd name="connsiteY219" fmla="*/ 1003527 h 2381250"/>
                <a:gd name="connsiteX220" fmla="*/ 374344 w 2105853"/>
                <a:gd name="connsiteY220" fmla="*/ 1064759 h 2381250"/>
                <a:gd name="connsiteX221" fmla="*/ 364139 w 2105853"/>
                <a:gd name="connsiteY221" fmla="*/ 1095375 h 2381250"/>
                <a:gd name="connsiteX222" fmla="*/ 357335 w 2105853"/>
                <a:gd name="connsiteY222" fmla="*/ 1115785 h 2381250"/>
                <a:gd name="connsiteX223" fmla="*/ 360737 w 2105853"/>
                <a:gd name="connsiteY223" fmla="*/ 1125991 h 2381250"/>
                <a:gd name="connsiteX224" fmla="*/ 374344 w 2105853"/>
                <a:gd name="connsiteY224" fmla="*/ 1146402 h 2381250"/>
                <a:gd name="connsiteX225" fmla="*/ 367540 w 2105853"/>
                <a:gd name="connsiteY225" fmla="*/ 1156607 h 2381250"/>
                <a:gd name="connsiteX226" fmla="*/ 357335 w 2105853"/>
                <a:gd name="connsiteY226" fmla="*/ 1163410 h 2381250"/>
                <a:gd name="connsiteX227" fmla="*/ 350531 w 2105853"/>
                <a:gd name="connsiteY227" fmla="*/ 1183821 h 2381250"/>
                <a:gd name="connsiteX228" fmla="*/ 347130 w 2105853"/>
                <a:gd name="connsiteY228" fmla="*/ 1194027 h 2381250"/>
                <a:gd name="connsiteX229" fmla="*/ 340326 w 2105853"/>
                <a:gd name="connsiteY229" fmla="*/ 1204232 h 2381250"/>
                <a:gd name="connsiteX230" fmla="*/ 336924 w 2105853"/>
                <a:gd name="connsiteY230" fmla="*/ 1214437 h 2381250"/>
                <a:gd name="connsiteX231" fmla="*/ 326719 w 2105853"/>
                <a:gd name="connsiteY231" fmla="*/ 1221241 h 2381250"/>
                <a:gd name="connsiteX232" fmla="*/ 319915 w 2105853"/>
                <a:gd name="connsiteY232" fmla="*/ 1231446 h 2381250"/>
                <a:gd name="connsiteX233" fmla="*/ 313112 w 2105853"/>
                <a:gd name="connsiteY233" fmla="*/ 1262062 h 2381250"/>
                <a:gd name="connsiteX234" fmla="*/ 302906 w 2105853"/>
                <a:gd name="connsiteY234" fmla="*/ 1268866 h 2381250"/>
                <a:gd name="connsiteX235" fmla="*/ 292701 w 2105853"/>
                <a:gd name="connsiteY235" fmla="*/ 1292678 h 2381250"/>
                <a:gd name="connsiteX236" fmla="*/ 285897 w 2105853"/>
                <a:gd name="connsiteY236" fmla="*/ 1302884 h 2381250"/>
                <a:gd name="connsiteX237" fmla="*/ 268889 w 2105853"/>
                <a:gd name="connsiteY237" fmla="*/ 1330098 h 2381250"/>
                <a:gd name="connsiteX238" fmla="*/ 258683 w 2105853"/>
                <a:gd name="connsiteY238" fmla="*/ 1350509 h 2381250"/>
                <a:gd name="connsiteX239" fmla="*/ 255281 w 2105853"/>
                <a:gd name="connsiteY239" fmla="*/ 1360714 h 2381250"/>
                <a:gd name="connsiteX240" fmla="*/ 234871 w 2105853"/>
                <a:gd name="connsiteY240" fmla="*/ 1377723 h 2381250"/>
                <a:gd name="connsiteX241" fmla="*/ 224665 w 2105853"/>
                <a:gd name="connsiteY241" fmla="*/ 1398134 h 2381250"/>
                <a:gd name="connsiteX242" fmla="*/ 204255 w 2105853"/>
                <a:gd name="connsiteY242" fmla="*/ 1411741 h 2381250"/>
                <a:gd name="connsiteX243" fmla="*/ 200853 w 2105853"/>
                <a:gd name="connsiteY243" fmla="*/ 1421946 h 2381250"/>
                <a:gd name="connsiteX244" fmla="*/ 180442 w 2105853"/>
                <a:gd name="connsiteY244" fmla="*/ 1432152 h 2381250"/>
                <a:gd name="connsiteX245" fmla="*/ 170237 w 2105853"/>
                <a:gd name="connsiteY245" fmla="*/ 1442357 h 2381250"/>
                <a:gd name="connsiteX246" fmla="*/ 149826 w 2105853"/>
                <a:gd name="connsiteY246" fmla="*/ 1449160 h 2381250"/>
                <a:gd name="connsiteX247" fmla="*/ 143022 w 2105853"/>
                <a:gd name="connsiteY247" fmla="*/ 1459366 h 2381250"/>
                <a:gd name="connsiteX248" fmla="*/ 132817 w 2105853"/>
                <a:gd name="connsiteY248" fmla="*/ 1466169 h 2381250"/>
                <a:gd name="connsiteX249" fmla="*/ 126014 w 2105853"/>
                <a:gd name="connsiteY249" fmla="*/ 1486580 h 2381250"/>
                <a:gd name="connsiteX250" fmla="*/ 119210 w 2105853"/>
                <a:gd name="connsiteY250" fmla="*/ 1496785 h 2381250"/>
                <a:gd name="connsiteX251" fmla="*/ 115808 w 2105853"/>
                <a:gd name="connsiteY251" fmla="*/ 1506991 h 2381250"/>
                <a:gd name="connsiteX252" fmla="*/ 126014 w 2105853"/>
                <a:gd name="connsiteY252" fmla="*/ 1558018 h 2381250"/>
                <a:gd name="connsiteX253" fmla="*/ 146424 w 2105853"/>
                <a:gd name="connsiteY253" fmla="*/ 1568223 h 2381250"/>
                <a:gd name="connsiteX254" fmla="*/ 156630 w 2105853"/>
                <a:gd name="connsiteY254" fmla="*/ 1578428 h 2381250"/>
                <a:gd name="connsiteX255" fmla="*/ 153228 w 2105853"/>
                <a:gd name="connsiteY255" fmla="*/ 1609044 h 2381250"/>
                <a:gd name="connsiteX256" fmla="*/ 132817 w 2105853"/>
                <a:gd name="connsiteY256" fmla="*/ 1622652 h 2381250"/>
                <a:gd name="connsiteX257" fmla="*/ 109005 w 2105853"/>
                <a:gd name="connsiteY257" fmla="*/ 1632857 h 2381250"/>
                <a:gd name="connsiteX258" fmla="*/ 102201 w 2105853"/>
                <a:gd name="connsiteY258" fmla="*/ 1643062 h 2381250"/>
                <a:gd name="connsiteX259" fmla="*/ 98799 w 2105853"/>
                <a:gd name="connsiteY259" fmla="*/ 1653268 h 2381250"/>
                <a:gd name="connsiteX260" fmla="*/ 88594 w 2105853"/>
                <a:gd name="connsiteY260" fmla="*/ 1660071 h 2381250"/>
                <a:gd name="connsiteX261" fmla="*/ 81790 w 2105853"/>
                <a:gd name="connsiteY261" fmla="*/ 1670277 h 2381250"/>
                <a:gd name="connsiteX262" fmla="*/ 74987 w 2105853"/>
                <a:gd name="connsiteY262" fmla="*/ 1690687 h 2381250"/>
                <a:gd name="connsiteX263" fmla="*/ 64781 w 2105853"/>
                <a:gd name="connsiteY263" fmla="*/ 1694089 h 2381250"/>
                <a:gd name="connsiteX264" fmla="*/ 61380 w 2105853"/>
                <a:gd name="connsiteY264" fmla="*/ 1704294 h 2381250"/>
                <a:gd name="connsiteX265" fmla="*/ 40969 w 2105853"/>
                <a:gd name="connsiteY265" fmla="*/ 1711098 h 2381250"/>
                <a:gd name="connsiteX266" fmla="*/ 30764 w 2105853"/>
                <a:gd name="connsiteY266" fmla="*/ 1717902 h 2381250"/>
                <a:gd name="connsiteX267" fmla="*/ 10353 w 2105853"/>
                <a:gd name="connsiteY267" fmla="*/ 1724705 h 2381250"/>
                <a:gd name="connsiteX268" fmla="*/ 6951 w 2105853"/>
                <a:gd name="connsiteY268" fmla="*/ 1734910 h 2381250"/>
                <a:gd name="connsiteX269" fmla="*/ 147 w 2105853"/>
                <a:gd name="connsiteY269" fmla="*/ 1745116 h 2381250"/>
                <a:gd name="connsiteX270" fmla="*/ 3549 w 2105853"/>
                <a:gd name="connsiteY270" fmla="*/ 1768928 h 2381250"/>
                <a:gd name="connsiteX271" fmla="*/ 6951 w 2105853"/>
                <a:gd name="connsiteY271" fmla="*/ 1779134 h 2381250"/>
                <a:gd name="connsiteX272" fmla="*/ 27362 w 2105853"/>
                <a:gd name="connsiteY272" fmla="*/ 1789339 h 2381250"/>
                <a:gd name="connsiteX273" fmla="*/ 34165 w 2105853"/>
                <a:gd name="connsiteY273" fmla="*/ 1799544 h 2381250"/>
                <a:gd name="connsiteX274" fmla="*/ 37567 w 2105853"/>
                <a:gd name="connsiteY274" fmla="*/ 1819955 h 2381250"/>
                <a:gd name="connsiteX275" fmla="*/ 47772 w 2105853"/>
                <a:gd name="connsiteY275" fmla="*/ 1826759 h 2381250"/>
                <a:gd name="connsiteX276" fmla="*/ 64781 w 2105853"/>
                <a:gd name="connsiteY276" fmla="*/ 1823357 h 2381250"/>
                <a:gd name="connsiteX277" fmla="*/ 85192 w 2105853"/>
                <a:gd name="connsiteY277" fmla="*/ 1816553 h 2381250"/>
                <a:gd name="connsiteX278" fmla="*/ 115808 w 2105853"/>
                <a:gd name="connsiteY278" fmla="*/ 1819955 h 2381250"/>
                <a:gd name="connsiteX279" fmla="*/ 122612 w 2105853"/>
                <a:gd name="connsiteY279" fmla="*/ 1840366 h 2381250"/>
                <a:gd name="connsiteX280" fmla="*/ 132817 w 2105853"/>
                <a:gd name="connsiteY280" fmla="*/ 1843768 h 2381250"/>
                <a:gd name="connsiteX281" fmla="*/ 143022 w 2105853"/>
                <a:gd name="connsiteY281" fmla="*/ 1853973 h 2381250"/>
                <a:gd name="connsiteX282" fmla="*/ 163433 w 2105853"/>
                <a:gd name="connsiteY282" fmla="*/ 1860777 h 2381250"/>
                <a:gd name="connsiteX283" fmla="*/ 173639 w 2105853"/>
                <a:gd name="connsiteY283" fmla="*/ 1864178 h 2381250"/>
                <a:gd name="connsiteX284" fmla="*/ 183844 w 2105853"/>
                <a:gd name="connsiteY284" fmla="*/ 1867580 h 2381250"/>
                <a:gd name="connsiteX285" fmla="*/ 211058 w 2105853"/>
                <a:gd name="connsiteY285" fmla="*/ 1870982 h 2381250"/>
                <a:gd name="connsiteX286" fmla="*/ 221264 w 2105853"/>
                <a:gd name="connsiteY286" fmla="*/ 1874384 h 2381250"/>
                <a:gd name="connsiteX287" fmla="*/ 241674 w 2105853"/>
                <a:gd name="connsiteY287" fmla="*/ 1877785 h 2381250"/>
                <a:gd name="connsiteX288" fmla="*/ 251880 w 2105853"/>
                <a:gd name="connsiteY288" fmla="*/ 1884589 h 2381250"/>
                <a:gd name="connsiteX289" fmla="*/ 268889 w 2105853"/>
                <a:gd name="connsiteY289" fmla="*/ 1901598 h 2381250"/>
                <a:gd name="connsiteX290" fmla="*/ 275692 w 2105853"/>
                <a:gd name="connsiteY290" fmla="*/ 1911803 h 2381250"/>
                <a:gd name="connsiteX291" fmla="*/ 289299 w 2105853"/>
                <a:gd name="connsiteY291" fmla="*/ 1983241 h 2381250"/>
                <a:gd name="connsiteX292" fmla="*/ 323317 w 2105853"/>
                <a:gd name="connsiteY292" fmla="*/ 1986643 h 2381250"/>
                <a:gd name="connsiteX293" fmla="*/ 326719 w 2105853"/>
                <a:gd name="connsiteY293" fmla="*/ 1996848 h 2381250"/>
                <a:gd name="connsiteX294" fmla="*/ 316514 w 2105853"/>
                <a:gd name="connsiteY294" fmla="*/ 2020660 h 2381250"/>
                <a:gd name="connsiteX295" fmla="*/ 319915 w 2105853"/>
                <a:gd name="connsiteY295" fmla="*/ 2037669 h 2381250"/>
                <a:gd name="connsiteX296" fmla="*/ 347130 w 2105853"/>
                <a:gd name="connsiteY296" fmla="*/ 2061482 h 2381250"/>
                <a:gd name="connsiteX297" fmla="*/ 401558 w 2105853"/>
                <a:gd name="connsiteY297" fmla="*/ 2071687 h 2381250"/>
                <a:gd name="connsiteX298" fmla="*/ 425371 w 2105853"/>
                <a:gd name="connsiteY298" fmla="*/ 2095500 h 2381250"/>
                <a:gd name="connsiteX299" fmla="*/ 432174 w 2105853"/>
                <a:gd name="connsiteY299" fmla="*/ 2105705 h 2381250"/>
                <a:gd name="connsiteX300" fmla="*/ 438978 w 2105853"/>
                <a:gd name="connsiteY300" fmla="*/ 2126116 h 2381250"/>
                <a:gd name="connsiteX301" fmla="*/ 442380 w 2105853"/>
                <a:gd name="connsiteY301" fmla="*/ 2136321 h 2381250"/>
                <a:gd name="connsiteX302" fmla="*/ 445781 w 2105853"/>
                <a:gd name="connsiteY302" fmla="*/ 2146527 h 2381250"/>
                <a:gd name="connsiteX303" fmla="*/ 476397 w 2105853"/>
                <a:gd name="connsiteY303" fmla="*/ 2163535 h 2381250"/>
                <a:gd name="connsiteX304" fmla="*/ 503612 w 2105853"/>
                <a:gd name="connsiteY304" fmla="*/ 2166937 h 2381250"/>
                <a:gd name="connsiteX305" fmla="*/ 524022 w 2105853"/>
                <a:gd name="connsiteY305" fmla="*/ 2173741 h 2381250"/>
                <a:gd name="connsiteX306" fmla="*/ 530826 w 2105853"/>
                <a:gd name="connsiteY306" fmla="*/ 2183946 h 2381250"/>
                <a:gd name="connsiteX307" fmla="*/ 551237 w 2105853"/>
                <a:gd name="connsiteY307" fmla="*/ 2190750 h 2381250"/>
                <a:gd name="connsiteX308" fmla="*/ 558040 w 2105853"/>
                <a:gd name="connsiteY308" fmla="*/ 2200955 h 2381250"/>
                <a:gd name="connsiteX309" fmla="*/ 578451 w 2105853"/>
                <a:gd name="connsiteY309" fmla="*/ 2214562 h 2381250"/>
                <a:gd name="connsiteX310" fmla="*/ 598862 w 2105853"/>
                <a:gd name="connsiteY310" fmla="*/ 2224768 h 2381250"/>
                <a:gd name="connsiteX311" fmla="*/ 626076 w 2105853"/>
                <a:gd name="connsiteY311" fmla="*/ 2211160 h 2381250"/>
                <a:gd name="connsiteX312" fmla="*/ 636281 w 2105853"/>
                <a:gd name="connsiteY312" fmla="*/ 2207759 h 2381250"/>
                <a:gd name="connsiteX313" fmla="*/ 660094 w 2105853"/>
                <a:gd name="connsiteY313" fmla="*/ 2204357 h 2381250"/>
                <a:gd name="connsiteX314" fmla="*/ 690710 w 2105853"/>
                <a:gd name="connsiteY314" fmla="*/ 2204357 h 2381250"/>
                <a:gd name="connsiteX315" fmla="*/ 700915 w 2105853"/>
                <a:gd name="connsiteY315" fmla="*/ 2214562 h 2381250"/>
                <a:gd name="connsiteX316" fmla="*/ 734933 w 2105853"/>
                <a:gd name="connsiteY316" fmla="*/ 2221366 h 2381250"/>
                <a:gd name="connsiteX317" fmla="*/ 745139 w 2105853"/>
                <a:gd name="connsiteY317" fmla="*/ 2228169 h 2381250"/>
                <a:gd name="connsiteX318" fmla="*/ 765549 w 2105853"/>
                <a:gd name="connsiteY318" fmla="*/ 2234973 h 2381250"/>
                <a:gd name="connsiteX319" fmla="*/ 775755 w 2105853"/>
                <a:gd name="connsiteY319" fmla="*/ 2238375 h 2381250"/>
                <a:gd name="connsiteX320" fmla="*/ 802969 w 2105853"/>
                <a:gd name="connsiteY320" fmla="*/ 2245178 h 2381250"/>
                <a:gd name="connsiteX321" fmla="*/ 823380 w 2105853"/>
                <a:gd name="connsiteY321" fmla="*/ 2262187 h 2381250"/>
                <a:gd name="connsiteX322" fmla="*/ 843790 w 2105853"/>
                <a:gd name="connsiteY322" fmla="*/ 2275794 h 2381250"/>
                <a:gd name="connsiteX323" fmla="*/ 857397 w 2105853"/>
                <a:gd name="connsiteY323" fmla="*/ 2296205 h 2381250"/>
                <a:gd name="connsiteX324" fmla="*/ 860799 w 2105853"/>
                <a:gd name="connsiteY324" fmla="*/ 2306410 h 2381250"/>
                <a:gd name="connsiteX325" fmla="*/ 881210 w 2105853"/>
                <a:gd name="connsiteY325" fmla="*/ 2320018 h 2381250"/>
                <a:gd name="connsiteX326" fmla="*/ 891415 w 2105853"/>
                <a:gd name="connsiteY326" fmla="*/ 2326821 h 2381250"/>
                <a:gd name="connsiteX327" fmla="*/ 939040 w 2105853"/>
                <a:gd name="connsiteY327" fmla="*/ 2340428 h 2381250"/>
                <a:gd name="connsiteX328" fmla="*/ 949246 w 2105853"/>
                <a:gd name="connsiteY328" fmla="*/ 2343830 h 2381250"/>
                <a:gd name="connsiteX329" fmla="*/ 956049 w 2105853"/>
                <a:gd name="connsiteY329" fmla="*/ 2354035 h 2381250"/>
                <a:gd name="connsiteX330" fmla="*/ 1000272 w 2105853"/>
                <a:gd name="connsiteY330" fmla="*/ 2367643 h 2381250"/>
                <a:gd name="connsiteX331" fmla="*/ 1041094 w 2105853"/>
                <a:gd name="connsiteY331" fmla="*/ 2360839 h 2381250"/>
                <a:gd name="connsiteX332" fmla="*/ 1051299 w 2105853"/>
                <a:gd name="connsiteY332" fmla="*/ 2357437 h 2381250"/>
                <a:gd name="connsiteX333" fmla="*/ 1081915 w 2105853"/>
                <a:gd name="connsiteY333" fmla="*/ 2340428 h 2381250"/>
                <a:gd name="connsiteX334" fmla="*/ 1102326 w 2105853"/>
                <a:gd name="connsiteY334" fmla="*/ 2343830 h 2381250"/>
                <a:gd name="connsiteX335" fmla="*/ 1132942 w 2105853"/>
                <a:gd name="connsiteY335" fmla="*/ 2350634 h 2381250"/>
                <a:gd name="connsiteX336" fmla="*/ 1211183 w 2105853"/>
                <a:gd name="connsiteY336" fmla="*/ 2357437 h 2381250"/>
                <a:gd name="connsiteX337" fmla="*/ 1221389 w 2105853"/>
                <a:gd name="connsiteY337" fmla="*/ 2360839 h 2381250"/>
                <a:gd name="connsiteX338" fmla="*/ 1333647 w 2105853"/>
                <a:gd name="connsiteY338" fmla="*/ 2360839 h 2381250"/>
                <a:gd name="connsiteX339" fmla="*/ 1354058 w 2105853"/>
                <a:gd name="connsiteY339" fmla="*/ 2347232 h 2381250"/>
                <a:gd name="connsiteX340" fmla="*/ 1367665 w 2105853"/>
                <a:gd name="connsiteY340" fmla="*/ 2333625 h 2381250"/>
                <a:gd name="connsiteX341" fmla="*/ 1394880 w 2105853"/>
                <a:gd name="connsiteY341" fmla="*/ 2337027 h 2381250"/>
                <a:gd name="connsiteX342" fmla="*/ 1398281 w 2105853"/>
                <a:gd name="connsiteY342" fmla="*/ 2357437 h 2381250"/>
                <a:gd name="connsiteX343" fmla="*/ 1473121 w 2105853"/>
                <a:gd name="connsiteY343" fmla="*/ 2360839 h 2381250"/>
                <a:gd name="connsiteX344" fmla="*/ 1483326 w 2105853"/>
                <a:gd name="connsiteY344" fmla="*/ 2364241 h 2381250"/>
                <a:gd name="connsiteX345" fmla="*/ 1493531 w 2105853"/>
                <a:gd name="connsiteY345" fmla="*/ 2371044 h 2381250"/>
                <a:gd name="connsiteX346" fmla="*/ 1503737 w 2105853"/>
                <a:gd name="connsiteY346" fmla="*/ 2367643 h 2381250"/>
                <a:gd name="connsiteX347" fmla="*/ 1507139 w 2105853"/>
                <a:gd name="connsiteY347" fmla="*/ 2357437 h 2381250"/>
                <a:gd name="connsiteX348" fmla="*/ 1547960 w 2105853"/>
                <a:gd name="connsiteY348" fmla="*/ 2350634 h 2381250"/>
                <a:gd name="connsiteX349" fmla="*/ 1558165 w 2105853"/>
                <a:gd name="connsiteY349" fmla="*/ 2354035 h 2381250"/>
                <a:gd name="connsiteX350" fmla="*/ 1568371 w 2105853"/>
                <a:gd name="connsiteY350" fmla="*/ 2350634 h 2381250"/>
                <a:gd name="connsiteX351" fmla="*/ 1578576 w 2105853"/>
                <a:gd name="connsiteY351" fmla="*/ 2330223 h 2381250"/>
                <a:gd name="connsiteX352" fmla="*/ 1588781 w 2105853"/>
                <a:gd name="connsiteY352" fmla="*/ 2326821 h 2381250"/>
                <a:gd name="connsiteX353" fmla="*/ 1629603 w 2105853"/>
                <a:gd name="connsiteY353" fmla="*/ 2320018 h 2381250"/>
                <a:gd name="connsiteX354" fmla="*/ 1643210 w 2105853"/>
                <a:gd name="connsiteY354" fmla="*/ 2316616 h 2381250"/>
                <a:gd name="connsiteX355" fmla="*/ 1656817 w 2105853"/>
                <a:gd name="connsiteY355" fmla="*/ 2296205 h 2381250"/>
                <a:gd name="connsiteX356" fmla="*/ 1663621 w 2105853"/>
                <a:gd name="connsiteY356" fmla="*/ 2286000 h 2381250"/>
                <a:gd name="connsiteX357" fmla="*/ 1673826 w 2105853"/>
                <a:gd name="connsiteY357" fmla="*/ 2282598 h 2381250"/>
                <a:gd name="connsiteX358" fmla="*/ 1694237 w 2105853"/>
                <a:gd name="connsiteY358" fmla="*/ 2286000 h 2381250"/>
                <a:gd name="connsiteX359" fmla="*/ 1714647 w 2105853"/>
                <a:gd name="connsiteY359" fmla="*/ 2316616 h 2381250"/>
                <a:gd name="connsiteX360" fmla="*/ 1745264 w 2105853"/>
                <a:gd name="connsiteY360" fmla="*/ 2340428 h 2381250"/>
                <a:gd name="connsiteX361" fmla="*/ 1755469 w 2105853"/>
                <a:gd name="connsiteY361" fmla="*/ 2343830 h 2381250"/>
                <a:gd name="connsiteX362" fmla="*/ 1765674 w 2105853"/>
                <a:gd name="connsiteY362" fmla="*/ 2354035 h 2381250"/>
                <a:gd name="connsiteX363" fmla="*/ 1772478 w 2105853"/>
                <a:gd name="connsiteY363" fmla="*/ 2364241 h 2381250"/>
                <a:gd name="connsiteX364" fmla="*/ 1803094 w 2105853"/>
                <a:gd name="connsiteY364" fmla="*/ 2381250 h 2381250"/>
                <a:gd name="connsiteX365" fmla="*/ 1830308 w 2105853"/>
                <a:gd name="connsiteY365" fmla="*/ 2377848 h 2381250"/>
                <a:gd name="connsiteX366" fmla="*/ 1843915 w 2105853"/>
                <a:gd name="connsiteY366" fmla="*/ 2374446 h 2381250"/>
                <a:gd name="connsiteX367" fmla="*/ 1871130 w 2105853"/>
                <a:gd name="connsiteY367" fmla="*/ 2367643 h 2381250"/>
                <a:gd name="connsiteX368" fmla="*/ 1881335 w 2105853"/>
                <a:gd name="connsiteY368" fmla="*/ 2360839 h 2381250"/>
                <a:gd name="connsiteX369" fmla="*/ 1915353 w 2105853"/>
                <a:gd name="connsiteY369" fmla="*/ 2357437 h 2381250"/>
                <a:gd name="connsiteX370" fmla="*/ 1928960 w 2105853"/>
                <a:gd name="connsiteY370" fmla="*/ 2354035 h 2381250"/>
                <a:gd name="connsiteX371" fmla="*/ 1939165 w 2105853"/>
                <a:gd name="connsiteY371" fmla="*/ 2347232 h 2381250"/>
                <a:gd name="connsiteX372" fmla="*/ 1945969 w 2105853"/>
                <a:gd name="connsiteY372" fmla="*/ 2326821 h 2381250"/>
                <a:gd name="connsiteX373" fmla="*/ 1952772 w 2105853"/>
                <a:gd name="connsiteY373" fmla="*/ 2316616 h 2381250"/>
                <a:gd name="connsiteX374" fmla="*/ 1942567 w 2105853"/>
                <a:gd name="connsiteY374" fmla="*/ 2296205 h 2381250"/>
                <a:gd name="connsiteX375" fmla="*/ 1932362 w 2105853"/>
                <a:gd name="connsiteY375" fmla="*/ 2289402 h 2381250"/>
                <a:gd name="connsiteX376" fmla="*/ 1918755 w 2105853"/>
                <a:gd name="connsiteY376" fmla="*/ 2258785 h 2381250"/>
                <a:gd name="connsiteX377" fmla="*/ 1925558 w 2105853"/>
                <a:gd name="connsiteY377" fmla="*/ 2221366 h 2381250"/>
                <a:gd name="connsiteX378" fmla="*/ 1939165 w 2105853"/>
                <a:gd name="connsiteY378" fmla="*/ 2200955 h 2381250"/>
                <a:gd name="connsiteX379" fmla="*/ 1945969 w 2105853"/>
                <a:gd name="connsiteY379" fmla="*/ 2190750 h 2381250"/>
                <a:gd name="connsiteX380" fmla="*/ 1966380 w 2105853"/>
                <a:gd name="connsiteY380" fmla="*/ 2183946 h 2381250"/>
                <a:gd name="connsiteX381" fmla="*/ 1973183 w 2105853"/>
                <a:gd name="connsiteY381" fmla="*/ 2173741 h 2381250"/>
                <a:gd name="connsiteX382" fmla="*/ 1979987 w 2105853"/>
                <a:gd name="connsiteY382" fmla="*/ 2153330 h 2381250"/>
                <a:gd name="connsiteX383" fmla="*/ 1976585 w 2105853"/>
                <a:gd name="connsiteY383" fmla="*/ 2143125 h 2381250"/>
                <a:gd name="connsiteX384" fmla="*/ 1973183 w 2105853"/>
                <a:gd name="connsiteY384" fmla="*/ 2078491 h 2381250"/>
                <a:gd name="connsiteX385" fmla="*/ 1962978 w 2105853"/>
                <a:gd name="connsiteY385" fmla="*/ 2075089 h 2381250"/>
                <a:gd name="connsiteX386" fmla="*/ 1949371 w 2105853"/>
                <a:gd name="connsiteY386" fmla="*/ 2071687 h 2381250"/>
                <a:gd name="connsiteX387" fmla="*/ 1952772 w 2105853"/>
                <a:gd name="connsiteY387" fmla="*/ 2044473 h 2381250"/>
                <a:gd name="connsiteX388" fmla="*/ 1962978 w 2105853"/>
                <a:gd name="connsiteY388" fmla="*/ 2041071 h 2381250"/>
                <a:gd name="connsiteX389" fmla="*/ 1969781 w 2105853"/>
                <a:gd name="connsiteY389" fmla="*/ 2030866 h 2381250"/>
                <a:gd name="connsiteX390" fmla="*/ 1973183 w 2105853"/>
                <a:gd name="connsiteY390" fmla="*/ 2020660 h 2381250"/>
                <a:gd name="connsiteX391" fmla="*/ 1983389 w 2105853"/>
                <a:gd name="connsiteY391" fmla="*/ 2017259 h 2381250"/>
                <a:gd name="connsiteX392" fmla="*/ 2041219 w 2105853"/>
                <a:gd name="connsiteY392" fmla="*/ 2024062 h 2381250"/>
                <a:gd name="connsiteX393" fmla="*/ 2051424 w 2105853"/>
                <a:gd name="connsiteY393" fmla="*/ 2027464 h 2381250"/>
                <a:gd name="connsiteX394" fmla="*/ 2065031 w 2105853"/>
                <a:gd name="connsiteY394" fmla="*/ 2030866 h 2381250"/>
                <a:gd name="connsiteX395" fmla="*/ 2085442 w 2105853"/>
                <a:gd name="connsiteY395" fmla="*/ 2037669 h 2381250"/>
                <a:gd name="connsiteX396" fmla="*/ 2099049 w 2105853"/>
                <a:gd name="connsiteY396" fmla="*/ 2034268 h 2381250"/>
                <a:gd name="connsiteX397" fmla="*/ 2105853 w 2105853"/>
                <a:gd name="connsiteY397" fmla="*/ 2013857 h 2381250"/>
                <a:gd name="connsiteX398" fmla="*/ 2102451 w 2105853"/>
                <a:gd name="connsiteY398" fmla="*/ 1911803 h 2381250"/>
                <a:gd name="connsiteX399" fmla="*/ 2095647 w 2105853"/>
                <a:gd name="connsiteY399" fmla="*/ 1891393 h 2381250"/>
                <a:gd name="connsiteX400" fmla="*/ 2082040 w 2105853"/>
                <a:gd name="connsiteY400" fmla="*/ 1870982 h 2381250"/>
                <a:gd name="connsiteX401" fmla="*/ 2068433 w 2105853"/>
                <a:gd name="connsiteY401" fmla="*/ 1853973 h 2381250"/>
                <a:gd name="connsiteX402" fmla="*/ 2065031 w 2105853"/>
                <a:gd name="connsiteY402" fmla="*/ 1843768 h 2381250"/>
                <a:gd name="connsiteX403" fmla="*/ 2048022 w 2105853"/>
                <a:gd name="connsiteY403" fmla="*/ 1823357 h 2381250"/>
                <a:gd name="connsiteX404" fmla="*/ 2034415 w 2105853"/>
                <a:gd name="connsiteY404" fmla="*/ 1802946 h 2381250"/>
                <a:gd name="connsiteX405" fmla="*/ 2027612 w 2105853"/>
                <a:gd name="connsiteY405" fmla="*/ 1792741 h 2381250"/>
                <a:gd name="connsiteX406" fmla="*/ 2017406 w 2105853"/>
                <a:gd name="connsiteY406" fmla="*/ 1772330 h 2381250"/>
                <a:gd name="connsiteX407" fmla="*/ 2014005 w 2105853"/>
                <a:gd name="connsiteY407" fmla="*/ 1762125 h 2381250"/>
                <a:gd name="connsiteX408" fmla="*/ 2000397 w 2105853"/>
                <a:gd name="connsiteY408" fmla="*/ 1741714 h 2381250"/>
                <a:gd name="connsiteX409" fmla="*/ 1990192 w 2105853"/>
                <a:gd name="connsiteY409" fmla="*/ 1711098 h 2381250"/>
                <a:gd name="connsiteX410" fmla="*/ 1986790 w 2105853"/>
                <a:gd name="connsiteY410" fmla="*/ 1700893 h 2381250"/>
                <a:gd name="connsiteX411" fmla="*/ 1983389 w 2105853"/>
                <a:gd name="connsiteY411" fmla="*/ 1690687 h 2381250"/>
                <a:gd name="connsiteX412" fmla="*/ 1986790 w 2105853"/>
                <a:gd name="connsiteY412" fmla="*/ 1643062 h 2381250"/>
                <a:gd name="connsiteX413" fmla="*/ 1990192 w 2105853"/>
                <a:gd name="connsiteY413" fmla="*/ 1632857 h 2381250"/>
                <a:gd name="connsiteX414" fmla="*/ 1986790 w 2105853"/>
                <a:gd name="connsiteY414" fmla="*/ 1619250 h 2381250"/>
                <a:gd name="connsiteX415" fmla="*/ 1979987 w 2105853"/>
                <a:gd name="connsiteY415" fmla="*/ 1598839 h 2381250"/>
                <a:gd name="connsiteX416" fmla="*/ 1976585 w 2105853"/>
                <a:gd name="connsiteY416" fmla="*/ 1588634 h 2381250"/>
                <a:gd name="connsiteX417" fmla="*/ 1966380 w 2105853"/>
                <a:gd name="connsiteY417" fmla="*/ 1581830 h 2381250"/>
                <a:gd name="connsiteX418" fmla="*/ 1962978 w 2105853"/>
                <a:gd name="connsiteY418" fmla="*/ 1571625 h 2381250"/>
                <a:gd name="connsiteX419" fmla="*/ 1935764 w 2105853"/>
                <a:gd name="connsiteY419" fmla="*/ 1561419 h 2381250"/>
                <a:gd name="connsiteX420" fmla="*/ 1891540 w 2105853"/>
                <a:gd name="connsiteY420" fmla="*/ 1568223 h 2381250"/>
                <a:gd name="connsiteX421" fmla="*/ 1857522 w 2105853"/>
                <a:gd name="connsiteY421" fmla="*/ 1564821 h 2381250"/>
                <a:gd name="connsiteX422" fmla="*/ 1850719 w 2105853"/>
                <a:gd name="connsiteY422" fmla="*/ 1554616 h 2381250"/>
                <a:gd name="connsiteX423" fmla="*/ 1840514 w 2105853"/>
                <a:gd name="connsiteY423" fmla="*/ 1551214 h 2381250"/>
                <a:gd name="connsiteX424" fmla="*/ 1792889 w 2105853"/>
                <a:gd name="connsiteY424" fmla="*/ 1541009 h 2381250"/>
                <a:gd name="connsiteX425" fmla="*/ 1721451 w 2105853"/>
                <a:gd name="connsiteY425" fmla="*/ 1541009 h 2381250"/>
                <a:gd name="connsiteX426" fmla="*/ 1718049 w 2105853"/>
                <a:gd name="connsiteY426" fmla="*/ 1551214 h 2381250"/>
                <a:gd name="connsiteX427" fmla="*/ 1714647 w 2105853"/>
                <a:gd name="connsiteY427" fmla="*/ 1564821 h 2381250"/>
                <a:gd name="connsiteX428" fmla="*/ 1684031 w 2105853"/>
                <a:gd name="connsiteY428" fmla="*/ 1575027 h 2381250"/>
                <a:gd name="connsiteX429" fmla="*/ 1673826 w 2105853"/>
                <a:gd name="connsiteY429" fmla="*/ 1578428 h 2381250"/>
                <a:gd name="connsiteX430" fmla="*/ 1656817 w 2105853"/>
                <a:gd name="connsiteY430" fmla="*/ 1595437 h 2381250"/>
                <a:gd name="connsiteX431" fmla="*/ 1653415 w 2105853"/>
                <a:gd name="connsiteY431" fmla="*/ 1609044 h 2381250"/>
                <a:gd name="connsiteX432" fmla="*/ 1636406 w 2105853"/>
                <a:gd name="connsiteY432" fmla="*/ 161925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2105853" h="2381250">
                  <a:moveTo>
                    <a:pt x="1636406" y="1619250"/>
                  </a:moveTo>
                  <a:cubicBezTo>
                    <a:pt x="1629603" y="1620384"/>
                    <a:pt x="1619765" y="1619434"/>
                    <a:pt x="1612594" y="1615848"/>
                  </a:cubicBezTo>
                  <a:cubicBezTo>
                    <a:pt x="1609387" y="1614244"/>
                    <a:pt x="1609192" y="1609229"/>
                    <a:pt x="1609192" y="1605643"/>
                  </a:cubicBezTo>
                  <a:cubicBezTo>
                    <a:pt x="1609192" y="1601761"/>
                    <a:pt x="1613312" y="1583797"/>
                    <a:pt x="1615996" y="1578428"/>
                  </a:cubicBezTo>
                  <a:cubicBezTo>
                    <a:pt x="1629186" y="1552047"/>
                    <a:pt x="1617649" y="1583672"/>
                    <a:pt x="1626201" y="1558018"/>
                  </a:cubicBezTo>
                  <a:cubicBezTo>
                    <a:pt x="1627335" y="1548946"/>
                    <a:pt x="1629603" y="1539945"/>
                    <a:pt x="1629603" y="1530803"/>
                  </a:cubicBezTo>
                  <a:cubicBezTo>
                    <a:pt x="1629603" y="1526531"/>
                    <a:pt x="1624403" y="1511804"/>
                    <a:pt x="1622799" y="1506991"/>
                  </a:cubicBezTo>
                  <a:cubicBezTo>
                    <a:pt x="1615940" y="1508363"/>
                    <a:pt x="1600590" y="1509188"/>
                    <a:pt x="1595585" y="1517196"/>
                  </a:cubicBezTo>
                  <a:cubicBezTo>
                    <a:pt x="1591784" y="1523278"/>
                    <a:pt x="1592759" y="1531640"/>
                    <a:pt x="1588781" y="1537607"/>
                  </a:cubicBezTo>
                  <a:cubicBezTo>
                    <a:pt x="1586513" y="1541009"/>
                    <a:pt x="1583806" y="1544155"/>
                    <a:pt x="1581978" y="1547812"/>
                  </a:cubicBezTo>
                  <a:cubicBezTo>
                    <a:pt x="1580374" y="1551019"/>
                    <a:pt x="1580816" y="1555218"/>
                    <a:pt x="1578576" y="1558018"/>
                  </a:cubicBezTo>
                  <a:cubicBezTo>
                    <a:pt x="1576022" y="1561210"/>
                    <a:pt x="1571773" y="1562553"/>
                    <a:pt x="1568371" y="1564821"/>
                  </a:cubicBezTo>
                  <a:cubicBezTo>
                    <a:pt x="1561092" y="1562395"/>
                    <a:pt x="1553390" y="1560822"/>
                    <a:pt x="1547960" y="1554616"/>
                  </a:cubicBezTo>
                  <a:cubicBezTo>
                    <a:pt x="1542575" y="1548462"/>
                    <a:pt x="1534353" y="1534205"/>
                    <a:pt x="1534353" y="1534205"/>
                  </a:cubicBezTo>
                  <a:cubicBezTo>
                    <a:pt x="1535487" y="1528535"/>
                    <a:pt x="1535362" y="1522460"/>
                    <a:pt x="1537755" y="1517196"/>
                  </a:cubicBezTo>
                  <a:cubicBezTo>
                    <a:pt x="1541139" y="1509752"/>
                    <a:pt x="1546826" y="1503589"/>
                    <a:pt x="1551362" y="1496785"/>
                  </a:cubicBezTo>
                  <a:cubicBezTo>
                    <a:pt x="1553630" y="1493383"/>
                    <a:pt x="1556872" y="1490458"/>
                    <a:pt x="1558165" y="1486580"/>
                  </a:cubicBezTo>
                  <a:lnTo>
                    <a:pt x="1561567" y="1476375"/>
                  </a:lnTo>
                  <a:cubicBezTo>
                    <a:pt x="1566147" y="1448893"/>
                    <a:pt x="1562789" y="1462504"/>
                    <a:pt x="1571772" y="1435553"/>
                  </a:cubicBezTo>
                  <a:lnTo>
                    <a:pt x="1575174" y="1425348"/>
                  </a:lnTo>
                  <a:cubicBezTo>
                    <a:pt x="1573398" y="1407587"/>
                    <a:pt x="1577364" y="1393521"/>
                    <a:pt x="1564969" y="1381125"/>
                  </a:cubicBezTo>
                  <a:cubicBezTo>
                    <a:pt x="1562078" y="1378234"/>
                    <a:pt x="1558166" y="1376589"/>
                    <a:pt x="1554764" y="1374321"/>
                  </a:cubicBezTo>
                  <a:cubicBezTo>
                    <a:pt x="1544551" y="1343685"/>
                    <a:pt x="1540688" y="1336147"/>
                    <a:pt x="1554764" y="1285875"/>
                  </a:cubicBezTo>
                  <a:cubicBezTo>
                    <a:pt x="1555788" y="1282217"/>
                    <a:pt x="1588194" y="1276467"/>
                    <a:pt x="1592183" y="1275669"/>
                  </a:cubicBezTo>
                  <a:cubicBezTo>
                    <a:pt x="1594451" y="1272267"/>
                    <a:pt x="1598987" y="1269552"/>
                    <a:pt x="1598987" y="1265464"/>
                  </a:cubicBezTo>
                  <a:cubicBezTo>
                    <a:pt x="1598987" y="1244297"/>
                    <a:pt x="1595018" y="1245998"/>
                    <a:pt x="1581978" y="1241652"/>
                  </a:cubicBezTo>
                  <a:cubicBezTo>
                    <a:pt x="1579710" y="1238250"/>
                    <a:pt x="1578367" y="1234000"/>
                    <a:pt x="1575174" y="1231446"/>
                  </a:cubicBezTo>
                  <a:cubicBezTo>
                    <a:pt x="1551698" y="1212664"/>
                    <a:pt x="1577667" y="1247089"/>
                    <a:pt x="1558165" y="1217839"/>
                  </a:cubicBezTo>
                  <a:cubicBezTo>
                    <a:pt x="1557031" y="1214437"/>
                    <a:pt x="1554175" y="1211171"/>
                    <a:pt x="1554764" y="1207634"/>
                  </a:cubicBezTo>
                  <a:cubicBezTo>
                    <a:pt x="1555944" y="1200557"/>
                    <a:pt x="1566055" y="1193166"/>
                    <a:pt x="1571772" y="1190625"/>
                  </a:cubicBezTo>
                  <a:cubicBezTo>
                    <a:pt x="1578326" y="1187712"/>
                    <a:pt x="1585379" y="1186089"/>
                    <a:pt x="1592183" y="1183821"/>
                  </a:cubicBezTo>
                  <a:lnTo>
                    <a:pt x="1602389" y="1180419"/>
                  </a:lnTo>
                  <a:cubicBezTo>
                    <a:pt x="1609466" y="1152104"/>
                    <a:pt x="1600849" y="1180095"/>
                    <a:pt x="1612594" y="1156607"/>
                  </a:cubicBezTo>
                  <a:cubicBezTo>
                    <a:pt x="1616702" y="1148392"/>
                    <a:pt x="1614676" y="1142694"/>
                    <a:pt x="1622799" y="1136196"/>
                  </a:cubicBezTo>
                  <a:cubicBezTo>
                    <a:pt x="1625599" y="1133956"/>
                    <a:pt x="1629798" y="1134398"/>
                    <a:pt x="1633005" y="1132794"/>
                  </a:cubicBezTo>
                  <a:cubicBezTo>
                    <a:pt x="1636662" y="1130966"/>
                    <a:pt x="1639808" y="1128259"/>
                    <a:pt x="1643210" y="1125991"/>
                  </a:cubicBezTo>
                  <a:cubicBezTo>
                    <a:pt x="1645478" y="1122589"/>
                    <a:pt x="1646821" y="1118339"/>
                    <a:pt x="1650014" y="1115785"/>
                  </a:cubicBezTo>
                  <a:cubicBezTo>
                    <a:pt x="1652814" y="1113545"/>
                    <a:pt x="1657684" y="1114919"/>
                    <a:pt x="1660219" y="1112384"/>
                  </a:cubicBezTo>
                  <a:cubicBezTo>
                    <a:pt x="1666001" y="1106602"/>
                    <a:pt x="1669290" y="1098777"/>
                    <a:pt x="1673826" y="1091973"/>
                  </a:cubicBezTo>
                  <a:lnTo>
                    <a:pt x="1680630" y="1081768"/>
                  </a:lnTo>
                  <a:cubicBezTo>
                    <a:pt x="1681764" y="1078366"/>
                    <a:pt x="1684031" y="1075148"/>
                    <a:pt x="1684031" y="1071562"/>
                  </a:cubicBezTo>
                  <a:cubicBezTo>
                    <a:pt x="1684031" y="1056325"/>
                    <a:pt x="1669303" y="1061986"/>
                    <a:pt x="1684031" y="1040946"/>
                  </a:cubicBezTo>
                  <a:cubicBezTo>
                    <a:pt x="1688720" y="1034247"/>
                    <a:pt x="1697638" y="1031875"/>
                    <a:pt x="1704442" y="1027339"/>
                  </a:cubicBezTo>
                  <a:lnTo>
                    <a:pt x="1724853" y="1013732"/>
                  </a:lnTo>
                  <a:lnTo>
                    <a:pt x="1735058" y="1010330"/>
                  </a:lnTo>
                  <a:cubicBezTo>
                    <a:pt x="1743464" y="985112"/>
                    <a:pt x="1745756" y="987515"/>
                    <a:pt x="1738460" y="955902"/>
                  </a:cubicBezTo>
                  <a:cubicBezTo>
                    <a:pt x="1737541" y="951918"/>
                    <a:pt x="1733924" y="949098"/>
                    <a:pt x="1731656" y="945696"/>
                  </a:cubicBezTo>
                  <a:cubicBezTo>
                    <a:pt x="1730522" y="942294"/>
                    <a:pt x="1729125" y="938970"/>
                    <a:pt x="1728255" y="935491"/>
                  </a:cubicBezTo>
                  <a:cubicBezTo>
                    <a:pt x="1723923" y="918160"/>
                    <a:pt x="1724206" y="910555"/>
                    <a:pt x="1721451" y="891268"/>
                  </a:cubicBezTo>
                  <a:cubicBezTo>
                    <a:pt x="1720475" y="884440"/>
                    <a:pt x="1719098" y="877674"/>
                    <a:pt x="1718049" y="870857"/>
                  </a:cubicBezTo>
                  <a:cubicBezTo>
                    <a:pt x="1716695" y="862056"/>
                    <a:pt x="1713364" y="836167"/>
                    <a:pt x="1711246" y="826634"/>
                  </a:cubicBezTo>
                  <a:cubicBezTo>
                    <a:pt x="1707777" y="811020"/>
                    <a:pt x="1708429" y="820096"/>
                    <a:pt x="1697639" y="806223"/>
                  </a:cubicBezTo>
                  <a:cubicBezTo>
                    <a:pt x="1692619" y="799768"/>
                    <a:pt x="1688567" y="792616"/>
                    <a:pt x="1684031" y="785812"/>
                  </a:cubicBezTo>
                  <a:lnTo>
                    <a:pt x="1677228" y="775607"/>
                  </a:lnTo>
                  <a:cubicBezTo>
                    <a:pt x="1689636" y="738387"/>
                    <a:pt x="1668853" y="793771"/>
                    <a:pt x="1690835" y="758598"/>
                  </a:cubicBezTo>
                  <a:cubicBezTo>
                    <a:pt x="1694636" y="752516"/>
                    <a:pt x="1692568" y="743258"/>
                    <a:pt x="1697639" y="738187"/>
                  </a:cubicBezTo>
                  <a:cubicBezTo>
                    <a:pt x="1701041" y="734785"/>
                    <a:pt x="1704764" y="731678"/>
                    <a:pt x="1707844" y="727982"/>
                  </a:cubicBezTo>
                  <a:cubicBezTo>
                    <a:pt x="1710461" y="724841"/>
                    <a:pt x="1711756" y="720668"/>
                    <a:pt x="1714647" y="717777"/>
                  </a:cubicBezTo>
                  <a:cubicBezTo>
                    <a:pt x="1717538" y="714886"/>
                    <a:pt x="1721451" y="713241"/>
                    <a:pt x="1724853" y="710973"/>
                  </a:cubicBezTo>
                  <a:cubicBezTo>
                    <a:pt x="1728362" y="700447"/>
                    <a:pt x="1731656" y="692335"/>
                    <a:pt x="1731656" y="680357"/>
                  </a:cubicBezTo>
                  <a:cubicBezTo>
                    <a:pt x="1731656" y="670089"/>
                    <a:pt x="1733123" y="658782"/>
                    <a:pt x="1728255" y="649741"/>
                  </a:cubicBezTo>
                  <a:cubicBezTo>
                    <a:pt x="1722485" y="639026"/>
                    <a:pt x="1697526" y="632695"/>
                    <a:pt x="1687433" y="629330"/>
                  </a:cubicBezTo>
                  <a:lnTo>
                    <a:pt x="1677228" y="625928"/>
                  </a:lnTo>
                  <a:lnTo>
                    <a:pt x="1667022" y="622527"/>
                  </a:lnTo>
                  <a:lnTo>
                    <a:pt x="1656817" y="619125"/>
                  </a:lnTo>
                  <a:cubicBezTo>
                    <a:pt x="1648186" y="593229"/>
                    <a:pt x="1651421" y="605746"/>
                    <a:pt x="1646612" y="581705"/>
                  </a:cubicBezTo>
                  <a:cubicBezTo>
                    <a:pt x="1645478" y="545419"/>
                    <a:pt x="1645281" y="509092"/>
                    <a:pt x="1643210" y="472848"/>
                  </a:cubicBezTo>
                  <a:cubicBezTo>
                    <a:pt x="1643005" y="469268"/>
                    <a:pt x="1641797" y="465627"/>
                    <a:pt x="1639808" y="462643"/>
                  </a:cubicBezTo>
                  <a:cubicBezTo>
                    <a:pt x="1634567" y="454782"/>
                    <a:pt x="1626930" y="450656"/>
                    <a:pt x="1619397" y="445634"/>
                  </a:cubicBezTo>
                  <a:cubicBezTo>
                    <a:pt x="1611046" y="420578"/>
                    <a:pt x="1610476" y="429012"/>
                    <a:pt x="1615996" y="401410"/>
                  </a:cubicBezTo>
                  <a:cubicBezTo>
                    <a:pt x="1616699" y="397894"/>
                    <a:pt x="1616862" y="393740"/>
                    <a:pt x="1619397" y="391205"/>
                  </a:cubicBezTo>
                  <a:cubicBezTo>
                    <a:pt x="1625179" y="385423"/>
                    <a:pt x="1639808" y="377598"/>
                    <a:pt x="1639808" y="377598"/>
                  </a:cubicBezTo>
                  <a:cubicBezTo>
                    <a:pt x="1642076" y="374196"/>
                    <a:pt x="1643419" y="369947"/>
                    <a:pt x="1646612" y="367393"/>
                  </a:cubicBezTo>
                  <a:cubicBezTo>
                    <a:pt x="1649412" y="365153"/>
                    <a:pt x="1653610" y="365595"/>
                    <a:pt x="1656817" y="363991"/>
                  </a:cubicBezTo>
                  <a:cubicBezTo>
                    <a:pt x="1660474" y="362162"/>
                    <a:pt x="1663620" y="359455"/>
                    <a:pt x="1667022" y="357187"/>
                  </a:cubicBezTo>
                  <a:cubicBezTo>
                    <a:pt x="1669449" y="349907"/>
                    <a:pt x="1671021" y="342208"/>
                    <a:pt x="1677228" y="336777"/>
                  </a:cubicBezTo>
                  <a:cubicBezTo>
                    <a:pt x="1683382" y="331392"/>
                    <a:pt x="1697639" y="323169"/>
                    <a:pt x="1697639" y="323169"/>
                  </a:cubicBezTo>
                  <a:cubicBezTo>
                    <a:pt x="1698773" y="309562"/>
                    <a:pt x="1701040" y="296002"/>
                    <a:pt x="1701040" y="282348"/>
                  </a:cubicBezTo>
                  <a:cubicBezTo>
                    <a:pt x="1701040" y="277673"/>
                    <a:pt x="1700560" y="272392"/>
                    <a:pt x="1697639" y="268741"/>
                  </a:cubicBezTo>
                  <a:cubicBezTo>
                    <a:pt x="1695399" y="265941"/>
                    <a:pt x="1690835" y="266473"/>
                    <a:pt x="1687433" y="265339"/>
                  </a:cubicBezTo>
                  <a:cubicBezTo>
                    <a:pt x="1680629" y="260803"/>
                    <a:pt x="1671558" y="258536"/>
                    <a:pt x="1667022" y="251732"/>
                  </a:cubicBezTo>
                  <a:lnTo>
                    <a:pt x="1653415" y="231321"/>
                  </a:lnTo>
                  <a:lnTo>
                    <a:pt x="1646612" y="210910"/>
                  </a:lnTo>
                  <a:cubicBezTo>
                    <a:pt x="1645478" y="207508"/>
                    <a:pt x="1645199" y="203688"/>
                    <a:pt x="1643210" y="200705"/>
                  </a:cubicBezTo>
                  <a:lnTo>
                    <a:pt x="1636406" y="190500"/>
                  </a:lnTo>
                  <a:lnTo>
                    <a:pt x="1629603" y="170089"/>
                  </a:lnTo>
                  <a:lnTo>
                    <a:pt x="1626201" y="159884"/>
                  </a:lnTo>
                  <a:cubicBezTo>
                    <a:pt x="1622656" y="149249"/>
                    <a:pt x="1619219" y="135953"/>
                    <a:pt x="1609192" y="129268"/>
                  </a:cubicBezTo>
                  <a:lnTo>
                    <a:pt x="1578576" y="108857"/>
                  </a:lnTo>
                  <a:lnTo>
                    <a:pt x="1568371" y="102053"/>
                  </a:lnTo>
                  <a:cubicBezTo>
                    <a:pt x="1563835" y="103187"/>
                    <a:pt x="1559061" y="103613"/>
                    <a:pt x="1554764" y="105455"/>
                  </a:cubicBezTo>
                  <a:cubicBezTo>
                    <a:pt x="1544330" y="109927"/>
                    <a:pt x="1543008" y="115251"/>
                    <a:pt x="1534353" y="122464"/>
                  </a:cubicBezTo>
                  <a:cubicBezTo>
                    <a:pt x="1531212" y="125082"/>
                    <a:pt x="1527549" y="127000"/>
                    <a:pt x="1524147" y="129268"/>
                  </a:cubicBezTo>
                  <a:cubicBezTo>
                    <a:pt x="1513736" y="126665"/>
                    <a:pt x="1508167" y="126894"/>
                    <a:pt x="1500335" y="119062"/>
                  </a:cubicBezTo>
                  <a:cubicBezTo>
                    <a:pt x="1497444" y="116171"/>
                    <a:pt x="1495799" y="112259"/>
                    <a:pt x="1493531" y="108857"/>
                  </a:cubicBezTo>
                  <a:cubicBezTo>
                    <a:pt x="1491263" y="102053"/>
                    <a:pt x="1488135" y="95478"/>
                    <a:pt x="1486728" y="88446"/>
                  </a:cubicBezTo>
                  <a:cubicBezTo>
                    <a:pt x="1479811" y="53865"/>
                    <a:pt x="1486898" y="85639"/>
                    <a:pt x="1479924" y="61232"/>
                  </a:cubicBezTo>
                  <a:cubicBezTo>
                    <a:pt x="1478640" y="56737"/>
                    <a:pt x="1478164" y="52003"/>
                    <a:pt x="1476522" y="47625"/>
                  </a:cubicBezTo>
                  <a:cubicBezTo>
                    <a:pt x="1474742" y="42877"/>
                    <a:pt x="1471716" y="38679"/>
                    <a:pt x="1469719" y="34018"/>
                  </a:cubicBezTo>
                  <a:cubicBezTo>
                    <a:pt x="1468306" y="30722"/>
                    <a:pt x="1467730" y="27108"/>
                    <a:pt x="1466317" y="23812"/>
                  </a:cubicBezTo>
                  <a:cubicBezTo>
                    <a:pt x="1453705" y="-5618"/>
                    <a:pt x="1464092" y="23936"/>
                    <a:pt x="1456112" y="0"/>
                  </a:cubicBezTo>
                  <a:lnTo>
                    <a:pt x="1435701" y="6803"/>
                  </a:lnTo>
                  <a:cubicBezTo>
                    <a:pt x="1432299" y="7937"/>
                    <a:pt x="1428479" y="8216"/>
                    <a:pt x="1425496" y="10205"/>
                  </a:cubicBezTo>
                  <a:cubicBezTo>
                    <a:pt x="1422094" y="12473"/>
                    <a:pt x="1418431" y="14391"/>
                    <a:pt x="1415290" y="17009"/>
                  </a:cubicBezTo>
                  <a:cubicBezTo>
                    <a:pt x="1411594" y="20089"/>
                    <a:pt x="1409088" y="24545"/>
                    <a:pt x="1405085" y="27214"/>
                  </a:cubicBezTo>
                  <a:cubicBezTo>
                    <a:pt x="1402102" y="29203"/>
                    <a:pt x="1398282" y="29482"/>
                    <a:pt x="1394880" y="30616"/>
                  </a:cubicBezTo>
                  <a:cubicBezTo>
                    <a:pt x="1382470" y="67842"/>
                    <a:pt x="1402264" y="11449"/>
                    <a:pt x="1384674" y="51027"/>
                  </a:cubicBezTo>
                  <a:cubicBezTo>
                    <a:pt x="1381761" y="57580"/>
                    <a:pt x="1380139" y="64634"/>
                    <a:pt x="1377871" y="71437"/>
                  </a:cubicBezTo>
                  <a:cubicBezTo>
                    <a:pt x="1375104" y="79739"/>
                    <a:pt x="1374260" y="85253"/>
                    <a:pt x="1367665" y="91848"/>
                  </a:cubicBezTo>
                  <a:cubicBezTo>
                    <a:pt x="1364774" y="94739"/>
                    <a:pt x="1360862" y="96384"/>
                    <a:pt x="1357460" y="98652"/>
                  </a:cubicBezTo>
                  <a:cubicBezTo>
                    <a:pt x="1350656" y="96384"/>
                    <a:pt x="1343016" y="95826"/>
                    <a:pt x="1337049" y="91848"/>
                  </a:cubicBezTo>
                  <a:cubicBezTo>
                    <a:pt x="1313655" y="76252"/>
                    <a:pt x="1324396" y="80827"/>
                    <a:pt x="1306433" y="74839"/>
                  </a:cubicBezTo>
                  <a:cubicBezTo>
                    <a:pt x="1286022" y="75973"/>
                    <a:pt x="1265246" y="74232"/>
                    <a:pt x="1245201" y="78241"/>
                  </a:cubicBezTo>
                  <a:cubicBezTo>
                    <a:pt x="1238370" y="79607"/>
                    <a:pt x="1237968" y="94937"/>
                    <a:pt x="1234996" y="98652"/>
                  </a:cubicBezTo>
                  <a:cubicBezTo>
                    <a:pt x="1232442" y="101845"/>
                    <a:pt x="1228526" y="103795"/>
                    <a:pt x="1224790" y="105455"/>
                  </a:cubicBezTo>
                  <a:cubicBezTo>
                    <a:pt x="1197216" y="117710"/>
                    <a:pt x="1181501" y="113604"/>
                    <a:pt x="1146549" y="115660"/>
                  </a:cubicBezTo>
                  <a:lnTo>
                    <a:pt x="1115933" y="125866"/>
                  </a:lnTo>
                  <a:lnTo>
                    <a:pt x="1105728" y="129268"/>
                  </a:lnTo>
                  <a:lnTo>
                    <a:pt x="1095522" y="132669"/>
                  </a:lnTo>
                  <a:cubicBezTo>
                    <a:pt x="1090986" y="139473"/>
                    <a:pt x="1084501" y="145323"/>
                    <a:pt x="1081915" y="153080"/>
                  </a:cubicBezTo>
                  <a:cubicBezTo>
                    <a:pt x="1079380" y="160685"/>
                    <a:pt x="1075920" y="177036"/>
                    <a:pt x="1068308" y="183696"/>
                  </a:cubicBezTo>
                  <a:cubicBezTo>
                    <a:pt x="1062154" y="189080"/>
                    <a:pt x="1047897" y="197303"/>
                    <a:pt x="1047897" y="197303"/>
                  </a:cubicBezTo>
                  <a:cubicBezTo>
                    <a:pt x="1045629" y="200705"/>
                    <a:pt x="1043985" y="204618"/>
                    <a:pt x="1041094" y="207509"/>
                  </a:cubicBezTo>
                  <a:cubicBezTo>
                    <a:pt x="1038203" y="210400"/>
                    <a:pt x="1033443" y="211120"/>
                    <a:pt x="1030889" y="214312"/>
                  </a:cubicBezTo>
                  <a:cubicBezTo>
                    <a:pt x="1008753" y="241983"/>
                    <a:pt x="1049361" y="206045"/>
                    <a:pt x="1020683" y="234723"/>
                  </a:cubicBezTo>
                  <a:cubicBezTo>
                    <a:pt x="1017792" y="237614"/>
                    <a:pt x="1014214" y="239867"/>
                    <a:pt x="1010478" y="241527"/>
                  </a:cubicBezTo>
                  <a:cubicBezTo>
                    <a:pt x="1003924" y="244440"/>
                    <a:pt x="990067" y="248330"/>
                    <a:pt x="990067" y="248330"/>
                  </a:cubicBezTo>
                  <a:cubicBezTo>
                    <a:pt x="980996" y="247196"/>
                    <a:pt x="971957" y="244100"/>
                    <a:pt x="962853" y="244928"/>
                  </a:cubicBezTo>
                  <a:cubicBezTo>
                    <a:pt x="958781" y="245298"/>
                    <a:pt x="956405" y="250121"/>
                    <a:pt x="952647" y="251732"/>
                  </a:cubicBezTo>
                  <a:cubicBezTo>
                    <a:pt x="948350" y="253574"/>
                    <a:pt x="943518" y="253791"/>
                    <a:pt x="939040" y="255134"/>
                  </a:cubicBezTo>
                  <a:cubicBezTo>
                    <a:pt x="932171" y="257195"/>
                    <a:pt x="925433" y="259669"/>
                    <a:pt x="918630" y="261937"/>
                  </a:cubicBezTo>
                  <a:lnTo>
                    <a:pt x="898219" y="268741"/>
                  </a:lnTo>
                  <a:lnTo>
                    <a:pt x="877808" y="275544"/>
                  </a:lnTo>
                  <a:cubicBezTo>
                    <a:pt x="874406" y="276678"/>
                    <a:pt x="870586" y="276957"/>
                    <a:pt x="867603" y="278946"/>
                  </a:cubicBezTo>
                  <a:lnTo>
                    <a:pt x="857397" y="285750"/>
                  </a:lnTo>
                  <a:cubicBezTo>
                    <a:pt x="855129" y="292553"/>
                    <a:pt x="857397" y="303892"/>
                    <a:pt x="850594" y="306160"/>
                  </a:cubicBezTo>
                  <a:cubicBezTo>
                    <a:pt x="843790" y="308428"/>
                    <a:pt x="837141" y="311224"/>
                    <a:pt x="830183" y="312964"/>
                  </a:cubicBezTo>
                  <a:cubicBezTo>
                    <a:pt x="799490" y="320638"/>
                    <a:pt x="811840" y="316812"/>
                    <a:pt x="792764" y="323169"/>
                  </a:cubicBezTo>
                  <a:cubicBezTo>
                    <a:pt x="785960" y="327705"/>
                    <a:pt x="776889" y="329973"/>
                    <a:pt x="772353" y="336777"/>
                  </a:cubicBezTo>
                  <a:cubicBezTo>
                    <a:pt x="763281" y="350384"/>
                    <a:pt x="768951" y="344714"/>
                    <a:pt x="755344" y="353785"/>
                  </a:cubicBezTo>
                  <a:cubicBezTo>
                    <a:pt x="754210" y="357187"/>
                    <a:pt x="751942" y="360405"/>
                    <a:pt x="751942" y="363991"/>
                  </a:cubicBezTo>
                  <a:cubicBezTo>
                    <a:pt x="751942" y="375966"/>
                    <a:pt x="755238" y="384083"/>
                    <a:pt x="758746" y="394607"/>
                  </a:cubicBezTo>
                  <a:cubicBezTo>
                    <a:pt x="757612" y="402544"/>
                    <a:pt x="762950" y="415883"/>
                    <a:pt x="755344" y="418419"/>
                  </a:cubicBezTo>
                  <a:cubicBezTo>
                    <a:pt x="717711" y="430964"/>
                    <a:pt x="708440" y="422302"/>
                    <a:pt x="687308" y="408214"/>
                  </a:cubicBezTo>
                  <a:cubicBezTo>
                    <a:pt x="666897" y="409348"/>
                    <a:pt x="646434" y="409765"/>
                    <a:pt x="626076" y="411616"/>
                  </a:cubicBezTo>
                  <a:cubicBezTo>
                    <a:pt x="621420" y="412039"/>
                    <a:pt x="617103" y="414400"/>
                    <a:pt x="612469" y="415018"/>
                  </a:cubicBezTo>
                  <a:cubicBezTo>
                    <a:pt x="600054" y="416673"/>
                    <a:pt x="587505" y="417108"/>
                    <a:pt x="575049" y="418419"/>
                  </a:cubicBezTo>
                  <a:cubicBezTo>
                    <a:pt x="558353" y="420176"/>
                    <a:pt x="540682" y="422843"/>
                    <a:pt x="524022" y="425223"/>
                  </a:cubicBezTo>
                  <a:cubicBezTo>
                    <a:pt x="503067" y="432209"/>
                    <a:pt x="524395" y="425775"/>
                    <a:pt x="490005" y="432027"/>
                  </a:cubicBezTo>
                  <a:cubicBezTo>
                    <a:pt x="485405" y="432863"/>
                    <a:pt x="480933" y="434294"/>
                    <a:pt x="476397" y="435428"/>
                  </a:cubicBezTo>
                  <a:cubicBezTo>
                    <a:pt x="469594" y="439964"/>
                    <a:pt x="464143" y="449617"/>
                    <a:pt x="455987" y="449035"/>
                  </a:cubicBezTo>
                  <a:lnTo>
                    <a:pt x="408362" y="445634"/>
                  </a:lnTo>
                  <a:cubicBezTo>
                    <a:pt x="399257" y="444806"/>
                    <a:pt x="390227" y="443300"/>
                    <a:pt x="381147" y="442232"/>
                  </a:cubicBezTo>
                  <a:lnTo>
                    <a:pt x="350531" y="438830"/>
                  </a:lnTo>
                  <a:cubicBezTo>
                    <a:pt x="345995" y="437696"/>
                    <a:pt x="341599" y="435428"/>
                    <a:pt x="336924" y="435428"/>
                  </a:cubicBezTo>
                  <a:cubicBezTo>
                    <a:pt x="329882" y="435428"/>
                    <a:pt x="321673" y="442194"/>
                    <a:pt x="316514" y="445634"/>
                  </a:cubicBezTo>
                  <a:cubicBezTo>
                    <a:pt x="307962" y="471286"/>
                    <a:pt x="320493" y="440659"/>
                    <a:pt x="302906" y="462643"/>
                  </a:cubicBezTo>
                  <a:cubicBezTo>
                    <a:pt x="300666" y="465443"/>
                    <a:pt x="300639" y="469446"/>
                    <a:pt x="299505" y="472848"/>
                  </a:cubicBezTo>
                  <a:cubicBezTo>
                    <a:pt x="304041" y="479652"/>
                    <a:pt x="310526" y="485502"/>
                    <a:pt x="313112" y="493259"/>
                  </a:cubicBezTo>
                  <a:cubicBezTo>
                    <a:pt x="314246" y="496661"/>
                    <a:pt x="313596" y="501380"/>
                    <a:pt x="316514" y="503464"/>
                  </a:cubicBezTo>
                  <a:cubicBezTo>
                    <a:pt x="328375" y="511936"/>
                    <a:pt x="360552" y="512630"/>
                    <a:pt x="370942" y="513669"/>
                  </a:cubicBezTo>
                  <a:cubicBezTo>
                    <a:pt x="380013" y="512535"/>
                    <a:pt x="389162" y="511903"/>
                    <a:pt x="398156" y="510268"/>
                  </a:cubicBezTo>
                  <a:cubicBezTo>
                    <a:pt x="401684" y="509627"/>
                    <a:pt x="404914" y="507851"/>
                    <a:pt x="408362" y="506866"/>
                  </a:cubicBezTo>
                  <a:cubicBezTo>
                    <a:pt x="412857" y="505582"/>
                    <a:pt x="417433" y="504598"/>
                    <a:pt x="421969" y="503464"/>
                  </a:cubicBezTo>
                  <a:cubicBezTo>
                    <a:pt x="431040" y="504598"/>
                    <a:pt x="440695" y="503471"/>
                    <a:pt x="449183" y="506866"/>
                  </a:cubicBezTo>
                  <a:cubicBezTo>
                    <a:pt x="452979" y="508384"/>
                    <a:pt x="452794" y="514517"/>
                    <a:pt x="455987" y="517071"/>
                  </a:cubicBezTo>
                  <a:cubicBezTo>
                    <a:pt x="458787" y="519311"/>
                    <a:pt x="462790" y="519339"/>
                    <a:pt x="466192" y="520473"/>
                  </a:cubicBezTo>
                  <a:cubicBezTo>
                    <a:pt x="470728" y="527277"/>
                    <a:pt x="474017" y="535102"/>
                    <a:pt x="479799" y="540884"/>
                  </a:cubicBezTo>
                  <a:cubicBezTo>
                    <a:pt x="483201" y="544286"/>
                    <a:pt x="486925" y="547393"/>
                    <a:pt x="490005" y="551089"/>
                  </a:cubicBezTo>
                  <a:cubicBezTo>
                    <a:pt x="492622" y="554230"/>
                    <a:pt x="493616" y="558740"/>
                    <a:pt x="496808" y="561294"/>
                  </a:cubicBezTo>
                  <a:cubicBezTo>
                    <a:pt x="499608" y="563534"/>
                    <a:pt x="503612" y="563562"/>
                    <a:pt x="507014" y="564696"/>
                  </a:cubicBezTo>
                  <a:cubicBezTo>
                    <a:pt x="514951" y="563562"/>
                    <a:pt x="523655" y="564880"/>
                    <a:pt x="530826" y="561294"/>
                  </a:cubicBezTo>
                  <a:cubicBezTo>
                    <a:pt x="534033" y="559690"/>
                    <a:pt x="531988" y="553889"/>
                    <a:pt x="534228" y="551089"/>
                  </a:cubicBezTo>
                  <a:cubicBezTo>
                    <a:pt x="536782" y="547896"/>
                    <a:pt x="540697" y="545945"/>
                    <a:pt x="544433" y="544285"/>
                  </a:cubicBezTo>
                  <a:cubicBezTo>
                    <a:pt x="550987" y="541372"/>
                    <a:pt x="564844" y="537482"/>
                    <a:pt x="564844" y="537482"/>
                  </a:cubicBezTo>
                  <a:cubicBezTo>
                    <a:pt x="569380" y="538616"/>
                    <a:pt x="576973" y="536449"/>
                    <a:pt x="578451" y="540884"/>
                  </a:cubicBezTo>
                  <a:cubicBezTo>
                    <a:pt x="585796" y="562921"/>
                    <a:pt x="575087" y="564621"/>
                    <a:pt x="568246" y="578303"/>
                  </a:cubicBezTo>
                  <a:cubicBezTo>
                    <a:pt x="566642" y="581510"/>
                    <a:pt x="565978" y="585107"/>
                    <a:pt x="564844" y="588509"/>
                  </a:cubicBezTo>
                  <a:cubicBezTo>
                    <a:pt x="565978" y="602116"/>
                    <a:pt x="563580" y="616498"/>
                    <a:pt x="568246" y="629330"/>
                  </a:cubicBezTo>
                  <a:cubicBezTo>
                    <a:pt x="569471" y="632700"/>
                    <a:pt x="575651" y="628168"/>
                    <a:pt x="578451" y="625928"/>
                  </a:cubicBezTo>
                  <a:cubicBezTo>
                    <a:pt x="581644" y="623374"/>
                    <a:pt x="582638" y="618864"/>
                    <a:pt x="585255" y="615723"/>
                  </a:cubicBezTo>
                  <a:cubicBezTo>
                    <a:pt x="595056" y="603963"/>
                    <a:pt x="593087" y="606309"/>
                    <a:pt x="605665" y="602116"/>
                  </a:cubicBezTo>
                  <a:cubicBezTo>
                    <a:pt x="606799" y="598714"/>
                    <a:pt x="606531" y="594446"/>
                    <a:pt x="609067" y="591910"/>
                  </a:cubicBezTo>
                  <a:cubicBezTo>
                    <a:pt x="611602" y="589375"/>
                    <a:pt x="616065" y="590112"/>
                    <a:pt x="619272" y="588509"/>
                  </a:cubicBezTo>
                  <a:cubicBezTo>
                    <a:pt x="642634" y="576829"/>
                    <a:pt x="613668" y="584867"/>
                    <a:pt x="646487" y="578303"/>
                  </a:cubicBezTo>
                  <a:cubicBezTo>
                    <a:pt x="660094" y="579437"/>
                    <a:pt x="677653" y="572050"/>
                    <a:pt x="687308" y="581705"/>
                  </a:cubicBezTo>
                  <a:cubicBezTo>
                    <a:pt x="689907" y="584304"/>
                    <a:pt x="685509" y="615920"/>
                    <a:pt x="680505" y="625928"/>
                  </a:cubicBezTo>
                  <a:cubicBezTo>
                    <a:pt x="678677" y="629585"/>
                    <a:pt x="675969" y="632732"/>
                    <a:pt x="673701" y="636134"/>
                  </a:cubicBezTo>
                  <a:cubicBezTo>
                    <a:pt x="670771" y="662505"/>
                    <a:pt x="678475" y="664362"/>
                    <a:pt x="660094" y="673553"/>
                  </a:cubicBezTo>
                  <a:cubicBezTo>
                    <a:pt x="656887" y="675157"/>
                    <a:pt x="653291" y="675821"/>
                    <a:pt x="649889" y="676955"/>
                  </a:cubicBezTo>
                  <a:cubicBezTo>
                    <a:pt x="646670" y="705926"/>
                    <a:pt x="643678" y="700474"/>
                    <a:pt x="649889" y="721178"/>
                  </a:cubicBezTo>
                  <a:cubicBezTo>
                    <a:pt x="651950" y="728047"/>
                    <a:pt x="656692" y="741589"/>
                    <a:pt x="656692" y="741589"/>
                  </a:cubicBezTo>
                  <a:cubicBezTo>
                    <a:pt x="649971" y="743830"/>
                    <a:pt x="641075" y="745801"/>
                    <a:pt x="636281" y="751794"/>
                  </a:cubicBezTo>
                  <a:cubicBezTo>
                    <a:pt x="634041" y="754594"/>
                    <a:pt x="634484" y="758793"/>
                    <a:pt x="632880" y="762000"/>
                  </a:cubicBezTo>
                  <a:cubicBezTo>
                    <a:pt x="631052" y="765657"/>
                    <a:pt x="627905" y="768548"/>
                    <a:pt x="626076" y="772205"/>
                  </a:cubicBezTo>
                  <a:cubicBezTo>
                    <a:pt x="620543" y="783269"/>
                    <a:pt x="625618" y="782869"/>
                    <a:pt x="615871" y="792616"/>
                  </a:cubicBezTo>
                  <a:cubicBezTo>
                    <a:pt x="612980" y="795507"/>
                    <a:pt x="609067" y="797151"/>
                    <a:pt x="605665" y="799419"/>
                  </a:cubicBezTo>
                  <a:cubicBezTo>
                    <a:pt x="604531" y="805089"/>
                    <a:pt x="605133" y="811408"/>
                    <a:pt x="602264" y="816428"/>
                  </a:cubicBezTo>
                  <a:cubicBezTo>
                    <a:pt x="600235" y="819978"/>
                    <a:pt x="595794" y="821571"/>
                    <a:pt x="592058" y="823232"/>
                  </a:cubicBezTo>
                  <a:cubicBezTo>
                    <a:pt x="585504" y="826145"/>
                    <a:pt x="578451" y="827767"/>
                    <a:pt x="571647" y="830035"/>
                  </a:cubicBezTo>
                  <a:lnTo>
                    <a:pt x="561442" y="833437"/>
                  </a:lnTo>
                  <a:lnTo>
                    <a:pt x="551237" y="836839"/>
                  </a:lnTo>
                  <a:lnTo>
                    <a:pt x="541031" y="840241"/>
                  </a:lnTo>
                  <a:cubicBezTo>
                    <a:pt x="532935" y="815951"/>
                    <a:pt x="540195" y="823808"/>
                    <a:pt x="524022" y="813027"/>
                  </a:cubicBezTo>
                  <a:cubicBezTo>
                    <a:pt x="513241" y="796853"/>
                    <a:pt x="521098" y="804114"/>
                    <a:pt x="496808" y="796018"/>
                  </a:cubicBezTo>
                  <a:lnTo>
                    <a:pt x="486603" y="792616"/>
                  </a:lnTo>
                  <a:cubicBezTo>
                    <a:pt x="483201" y="794884"/>
                    <a:pt x="478564" y="795952"/>
                    <a:pt x="476397" y="799419"/>
                  </a:cubicBezTo>
                  <a:cubicBezTo>
                    <a:pt x="472596" y="805500"/>
                    <a:pt x="469594" y="819830"/>
                    <a:pt x="469594" y="819830"/>
                  </a:cubicBezTo>
                  <a:cubicBezTo>
                    <a:pt x="475095" y="836331"/>
                    <a:pt x="474480" y="829417"/>
                    <a:pt x="469594" y="853848"/>
                  </a:cubicBezTo>
                  <a:cubicBezTo>
                    <a:pt x="468891" y="857364"/>
                    <a:pt x="468727" y="861518"/>
                    <a:pt x="466192" y="864053"/>
                  </a:cubicBezTo>
                  <a:cubicBezTo>
                    <a:pt x="463657" y="866588"/>
                    <a:pt x="459389" y="866321"/>
                    <a:pt x="455987" y="867455"/>
                  </a:cubicBezTo>
                  <a:cubicBezTo>
                    <a:pt x="445782" y="898069"/>
                    <a:pt x="457120" y="882197"/>
                    <a:pt x="438978" y="891268"/>
                  </a:cubicBezTo>
                  <a:cubicBezTo>
                    <a:pt x="435321" y="893096"/>
                    <a:pt x="432174" y="895803"/>
                    <a:pt x="428772" y="898071"/>
                  </a:cubicBezTo>
                  <a:cubicBezTo>
                    <a:pt x="426504" y="904875"/>
                    <a:pt x="427936" y="914504"/>
                    <a:pt x="421969" y="918482"/>
                  </a:cubicBezTo>
                  <a:lnTo>
                    <a:pt x="401558" y="932089"/>
                  </a:lnTo>
                  <a:cubicBezTo>
                    <a:pt x="385962" y="955484"/>
                    <a:pt x="395708" y="949914"/>
                    <a:pt x="377746" y="955902"/>
                  </a:cubicBezTo>
                  <a:cubicBezTo>
                    <a:pt x="375478" y="959304"/>
                    <a:pt x="373833" y="963216"/>
                    <a:pt x="370942" y="966107"/>
                  </a:cubicBezTo>
                  <a:cubicBezTo>
                    <a:pt x="368051" y="968998"/>
                    <a:pt x="363291" y="969718"/>
                    <a:pt x="360737" y="972910"/>
                  </a:cubicBezTo>
                  <a:cubicBezTo>
                    <a:pt x="358497" y="975710"/>
                    <a:pt x="358469" y="979714"/>
                    <a:pt x="357335" y="983116"/>
                  </a:cubicBezTo>
                  <a:cubicBezTo>
                    <a:pt x="361848" y="989885"/>
                    <a:pt x="366601" y="995073"/>
                    <a:pt x="367540" y="1003527"/>
                  </a:cubicBezTo>
                  <a:cubicBezTo>
                    <a:pt x="374820" y="1069048"/>
                    <a:pt x="364786" y="1036085"/>
                    <a:pt x="374344" y="1064759"/>
                  </a:cubicBezTo>
                  <a:cubicBezTo>
                    <a:pt x="366684" y="1110713"/>
                    <a:pt x="376893" y="1066678"/>
                    <a:pt x="364139" y="1095375"/>
                  </a:cubicBezTo>
                  <a:cubicBezTo>
                    <a:pt x="361226" y="1101928"/>
                    <a:pt x="357335" y="1115785"/>
                    <a:pt x="357335" y="1115785"/>
                  </a:cubicBezTo>
                  <a:cubicBezTo>
                    <a:pt x="358469" y="1119187"/>
                    <a:pt x="358996" y="1122856"/>
                    <a:pt x="360737" y="1125991"/>
                  </a:cubicBezTo>
                  <a:cubicBezTo>
                    <a:pt x="364708" y="1133139"/>
                    <a:pt x="374344" y="1146402"/>
                    <a:pt x="374344" y="1146402"/>
                  </a:cubicBezTo>
                  <a:cubicBezTo>
                    <a:pt x="372076" y="1149804"/>
                    <a:pt x="370431" y="1153716"/>
                    <a:pt x="367540" y="1156607"/>
                  </a:cubicBezTo>
                  <a:cubicBezTo>
                    <a:pt x="364649" y="1159498"/>
                    <a:pt x="359502" y="1159943"/>
                    <a:pt x="357335" y="1163410"/>
                  </a:cubicBezTo>
                  <a:cubicBezTo>
                    <a:pt x="353534" y="1169492"/>
                    <a:pt x="352799" y="1177017"/>
                    <a:pt x="350531" y="1183821"/>
                  </a:cubicBezTo>
                  <a:cubicBezTo>
                    <a:pt x="349397" y="1187223"/>
                    <a:pt x="349119" y="1191043"/>
                    <a:pt x="347130" y="1194027"/>
                  </a:cubicBezTo>
                  <a:cubicBezTo>
                    <a:pt x="344862" y="1197429"/>
                    <a:pt x="342155" y="1200575"/>
                    <a:pt x="340326" y="1204232"/>
                  </a:cubicBezTo>
                  <a:cubicBezTo>
                    <a:pt x="338722" y="1207439"/>
                    <a:pt x="339164" y="1211637"/>
                    <a:pt x="336924" y="1214437"/>
                  </a:cubicBezTo>
                  <a:cubicBezTo>
                    <a:pt x="334370" y="1217630"/>
                    <a:pt x="330121" y="1218973"/>
                    <a:pt x="326719" y="1221241"/>
                  </a:cubicBezTo>
                  <a:cubicBezTo>
                    <a:pt x="324451" y="1224643"/>
                    <a:pt x="321351" y="1227618"/>
                    <a:pt x="319915" y="1231446"/>
                  </a:cubicBezTo>
                  <a:cubicBezTo>
                    <a:pt x="319688" y="1232051"/>
                    <a:pt x="314608" y="1259817"/>
                    <a:pt x="313112" y="1262062"/>
                  </a:cubicBezTo>
                  <a:cubicBezTo>
                    <a:pt x="310844" y="1265464"/>
                    <a:pt x="306308" y="1266598"/>
                    <a:pt x="302906" y="1268866"/>
                  </a:cubicBezTo>
                  <a:cubicBezTo>
                    <a:pt x="285825" y="1294489"/>
                    <a:pt x="305883" y="1261922"/>
                    <a:pt x="292701" y="1292678"/>
                  </a:cubicBezTo>
                  <a:cubicBezTo>
                    <a:pt x="291090" y="1296436"/>
                    <a:pt x="288165" y="1299482"/>
                    <a:pt x="285897" y="1302884"/>
                  </a:cubicBezTo>
                  <a:cubicBezTo>
                    <a:pt x="277801" y="1327173"/>
                    <a:pt x="285061" y="1319316"/>
                    <a:pt x="268889" y="1330098"/>
                  </a:cubicBezTo>
                  <a:cubicBezTo>
                    <a:pt x="260338" y="1355748"/>
                    <a:pt x="271872" y="1324131"/>
                    <a:pt x="258683" y="1350509"/>
                  </a:cubicBezTo>
                  <a:cubicBezTo>
                    <a:pt x="257079" y="1353716"/>
                    <a:pt x="257270" y="1357731"/>
                    <a:pt x="255281" y="1360714"/>
                  </a:cubicBezTo>
                  <a:cubicBezTo>
                    <a:pt x="250043" y="1368571"/>
                    <a:pt x="242400" y="1372703"/>
                    <a:pt x="234871" y="1377723"/>
                  </a:cubicBezTo>
                  <a:cubicBezTo>
                    <a:pt x="232444" y="1385003"/>
                    <a:pt x="230872" y="1392703"/>
                    <a:pt x="224665" y="1398134"/>
                  </a:cubicBezTo>
                  <a:cubicBezTo>
                    <a:pt x="218512" y="1403518"/>
                    <a:pt x="204255" y="1411741"/>
                    <a:pt x="204255" y="1411741"/>
                  </a:cubicBezTo>
                  <a:cubicBezTo>
                    <a:pt x="203121" y="1415143"/>
                    <a:pt x="203093" y="1419146"/>
                    <a:pt x="200853" y="1421946"/>
                  </a:cubicBezTo>
                  <a:cubicBezTo>
                    <a:pt x="196057" y="1427941"/>
                    <a:pt x="187165" y="1429911"/>
                    <a:pt x="180442" y="1432152"/>
                  </a:cubicBezTo>
                  <a:cubicBezTo>
                    <a:pt x="177040" y="1435554"/>
                    <a:pt x="174442" y="1440021"/>
                    <a:pt x="170237" y="1442357"/>
                  </a:cubicBezTo>
                  <a:cubicBezTo>
                    <a:pt x="163968" y="1445840"/>
                    <a:pt x="149826" y="1449160"/>
                    <a:pt x="149826" y="1449160"/>
                  </a:cubicBezTo>
                  <a:cubicBezTo>
                    <a:pt x="147558" y="1452562"/>
                    <a:pt x="145913" y="1456475"/>
                    <a:pt x="143022" y="1459366"/>
                  </a:cubicBezTo>
                  <a:cubicBezTo>
                    <a:pt x="140131" y="1462257"/>
                    <a:pt x="134984" y="1462702"/>
                    <a:pt x="132817" y="1466169"/>
                  </a:cubicBezTo>
                  <a:cubicBezTo>
                    <a:pt x="129016" y="1472251"/>
                    <a:pt x="129992" y="1480613"/>
                    <a:pt x="126014" y="1486580"/>
                  </a:cubicBezTo>
                  <a:lnTo>
                    <a:pt x="119210" y="1496785"/>
                  </a:lnTo>
                  <a:cubicBezTo>
                    <a:pt x="118076" y="1500187"/>
                    <a:pt x="115808" y="1503405"/>
                    <a:pt x="115808" y="1506991"/>
                  </a:cubicBezTo>
                  <a:cubicBezTo>
                    <a:pt x="115808" y="1524137"/>
                    <a:pt x="112756" y="1544760"/>
                    <a:pt x="126014" y="1558018"/>
                  </a:cubicBezTo>
                  <a:cubicBezTo>
                    <a:pt x="132607" y="1564611"/>
                    <a:pt x="138125" y="1565456"/>
                    <a:pt x="146424" y="1568223"/>
                  </a:cubicBezTo>
                  <a:cubicBezTo>
                    <a:pt x="149826" y="1571625"/>
                    <a:pt x="155839" y="1573683"/>
                    <a:pt x="156630" y="1578428"/>
                  </a:cubicBezTo>
                  <a:cubicBezTo>
                    <a:pt x="158318" y="1588556"/>
                    <a:pt x="156475" y="1599303"/>
                    <a:pt x="153228" y="1609044"/>
                  </a:cubicBezTo>
                  <a:cubicBezTo>
                    <a:pt x="149663" y="1619739"/>
                    <a:pt x="140747" y="1619253"/>
                    <a:pt x="132817" y="1622652"/>
                  </a:cubicBezTo>
                  <a:cubicBezTo>
                    <a:pt x="103392" y="1635262"/>
                    <a:pt x="132938" y="1624879"/>
                    <a:pt x="109005" y="1632857"/>
                  </a:cubicBezTo>
                  <a:cubicBezTo>
                    <a:pt x="106737" y="1636259"/>
                    <a:pt x="104029" y="1639405"/>
                    <a:pt x="102201" y="1643062"/>
                  </a:cubicBezTo>
                  <a:cubicBezTo>
                    <a:pt x="100597" y="1646269"/>
                    <a:pt x="101039" y="1650468"/>
                    <a:pt x="98799" y="1653268"/>
                  </a:cubicBezTo>
                  <a:cubicBezTo>
                    <a:pt x="96245" y="1656460"/>
                    <a:pt x="91996" y="1657803"/>
                    <a:pt x="88594" y="1660071"/>
                  </a:cubicBezTo>
                  <a:cubicBezTo>
                    <a:pt x="86326" y="1663473"/>
                    <a:pt x="83451" y="1666541"/>
                    <a:pt x="81790" y="1670277"/>
                  </a:cubicBezTo>
                  <a:cubicBezTo>
                    <a:pt x="78877" y="1676830"/>
                    <a:pt x="81790" y="1688419"/>
                    <a:pt x="74987" y="1690687"/>
                  </a:cubicBezTo>
                  <a:lnTo>
                    <a:pt x="64781" y="1694089"/>
                  </a:lnTo>
                  <a:cubicBezTo>
                    <a:pt x="63647" y="1697491"/>
                    <a:pt x="64298" y="1702210"/>
                    <a:pt x="61380" y="1704294"/>
                  </a:cubicBezTo>
                  <a:cubicBezTo>
                    <a:pt x="55544" y="1708463"/>
                    <a:pt x="46936" y="1707120"/>
                    <a:pt x="40969" y="1711098"/>
                  </a:cubicBezTo>
                  <a:cubicBezTo>
                    <a:pt x="37567" y="1713366"/>
                    <a:pt x="34500" y="1716242"/>
                    <a:pt x="30764" y="1717902"/>
                  </a:cubicBezTo>
                  <a:cubicBezTo>
                    <a:pt x="24210" y="1720815"/>
                    <a:pt x="10353" y="1724705"/>
                    <a:pt x="10353" y="1724705"/>
                  </a:cubicBezTo>
                  <a:cubicBezTo>
                    <a:pt x="9219" y="1728107"/>
                    <a:pt x="8555" y="1731703"/>
                    <a:pt x="6951" y="1734910"/>
                  </a:cubicBezTo>
                  <a:cubicBezTo>
                    <a:pt x="5122" y="1738567"/>
                    <a:pt x="554" y="1741048"/>
                    <a:pt x="147" y="1745116"/>
                  </a:cubicBezTo>
                  <a:cubicBezTo>
                    <a:pt x="-651" y="1753094"/>
                    <a:pt x="1976" y="1761066"/>
                    <a:pt x="3549" y="1768928"/>
                  </a:cubicBezTo>
                  <a:cubicBezTo>
                    <a:pt x="4252" y="1772444"/>
                    <a:pt x="4711" y="1776334"/>
                    <a:pt x="6951" y="1779134"/>
                  </a:cubicBezTo>
                  <a:cubicBezTo>
                    <a:pt x="11746" y="1785128"/>
                    <a:pt x="20640" y="1787098"/>
                    <a:pt x="27362" y="1789339"/>
                  </a:cubicBezTo>
                  <a:cubicBezTo>
                    <a:pt x="29630" y="1792741"/>
                    <a:pt x="32872" y="1795666"/>
                    <a:pt x="34165" y="1799544"/>
                  </a:cubicBezTo>
                  <a:cubicBezTo>
                    <a:pt x="36346" y="1806088"/>
                    <a:pt x="34482" y="1813786"/>
                    <a:pt x="37567" y="1819955"/>
                  </a:cubicBezTo>
                  <a:cubicBezTo>
                    <a:pt x="39395" y="1823612"/>
                    <a:pt x="44370" y="1824491"/>
                    <a:pt x="47772" y="1826759"/>
                  </a:cubicBezTo>
                  <a:cubicBezTo>
                    <a:pt x="53442" y="1825625"/>
                    <a:pt x="59203" y="1824878"/>
                    <a:pt x="64781" y="1823357"/>
                  </a:cubicBezTo>
                  <a:cubicBezTo>
                    <a:pt x="71700" y="1821470"/>
                    <a:pt x="85192" y="1816553"/>
                    <a:pt x="85192" y="1816553"/>
                  </a:cubicBezTo>
                  <a:cubicBezTo>
                    <a:pt x="95397" y="1817687"/>
                    <a:pt x="107145" y="1814442"/>
                    <a:pt x="115808" y="1819955"/>
                  </a:cubicBezTo>
                  <a:cubicBezTo>
                    <a:pt x="121858" y="1823805"/>
                    <a:pt x="115808" y="1838098"/>
                    <a:pt x="122612" y="1840366"/>
                  </a:cubicBezTo>
                  <a:lnTo>
                    <a:pt x="132817" y="1843768"/>
                  </a:lnTo>
                  <a:cubicBezTo>
                    <a:pt x="136219" y="1847170"/>
                    <a:pt x="138817" y="1851637"/>
                    <a:pt x="143022" y="1853973"/>
                  </a:cubicBezTo>
                  <a:cubicBezTo>
                    <a:pt x="149291" y="1857456"/>
                    <a:pt x="156629" y="1858509"/>
                    <a:pt x="163433" y="1860777"/>
                  </a:cubicBezTo>
                  <a:lnTo>
                    <a:pt x="173639" y="1864178"/>
                  </a:lnTo>
                  <a:cubicBezTo>
                    <a:pt x="177041" y="1865312"/>
                    <a:pt x="180286" y="1867135"/>
                    <a:pt x="183844" y="1867580"/>
                  </a:cubicBezTo>
                  <a:lnTo>
                    <a:pt x="211058" y="1870982"/>
                  </a:lnTo>
                  <a:cubicBezTo>
                    <a:pt x="214460" y="1872116"/>
                    <a:pt x="217763" y="1873606"/>
                    <a:pt x="221264" y="1874384"/>
                  </a:cubicBezTo>
                  <a:cubicBezTo>
                    <a:pt x="227997" y="1875880"/>
                    <a:pt x="235131" y="1875604"/>
                    <a:pt x="241674" y="1877785"/>
                  </a:cubicBezTo>
                  <a:cubicBezTo>
                    <a:pt x="245553" y="1879078"/>
                    <a:pt x="248478" y="1882321"/>
                    <a:pt x="251880" y="1884589"/>
                  </a:cubicBezTo>
                  <a:cubicBezTo>
                    <a:pt x="270020" y="1911801"/>
                    <a:pt x="246211" y="1878920"/>
                    <a:pt x="268889" y="1901598"/>
                  </a:cubicBezTo>
                  <a:cubicBezTo>
                    <a:pt x="271780" y="1904489"/>
                    <a:pt x="273424" y="1908401"/>
                    <a:pt x="275692" y="1911803"/>
                  </a:cubicBezTo>
                  <a:cubicBezTo>
                    <a:pt x="275858" y="1914952"/>
                    <a:pt x="261797" y="1976894"/>
                    <a:pt x="289299" y="1983241"/>
                  </a:cubicBezTo>
                  <a:cubicBezTo>
                    <a:pt x="300403" y="1985804"/>
                    <a:pt x="311978" y="1985509"/>
                    <a:pt x="323317" y="1986643"/>
                  </a:cubicBezTo>
                  <a:cubicBezTo>
                    <a:pt x="324451" y="1990045"/>
                    <a:pt x="326719" y="1993262"/>
                    <a:pt x="326719" y="1996848"/>
                  </a:cubicBezTo>
                  <a:cubicBezTo>
                    <a:pt x="326719" y="2007830"/>
                    <a:pt x="322068" y="2012328"/>
                    <a:pt x="316514" y="2020660"/>
                  </a:cubicBezTo>
                  <a:cubicBezTo>
                    <a:pt x="317648" y="2026330"/>
                    <a:pt x="317885" y="2032255"/>
                    <a:pt x="319915" y="2037669"/>
                  </a:cubicBezTo>
                  <a:cubicBezTo>
                    <a:pt x="323884" y="2048253"/>
                    <a:pt x="338058" y="2058458"/>
                    <a:pt x="347130" y="2061482"/>
                  </a:cubicBezTo>
                  <a:cubicBezTo>
                    <a:pt x="378351" y="2071889"/>
                    <a:pt x="360404" y="2067571"/>
                    <a:pt x="401558" y="2071687"/>
                  </a:cubicBezTo>
                  <a:cubicBezTo>
                    <a:pt x="435191" y="2094108"/>
                    <a:pt x="414893" y="2074543"/>
                    <a:pt x="425371" y="2095500"/>
                  </a:cubicBezTo>
                  <a:cubicBezTo>
                    <a:pt x="427199" y="2099157"/>
                    <a:pt x="430514" y="2101969"/>
                    <a:pt x="432174" y="2105705"/>
                  </a:cubicBezTo>
                  <a:cubicBezTo>
                    <a:pt x="435087" y="2112259"/>
                    <a:pt x="436710" y="2119312"/>
                    <a:pt x="438978" y="2126116"/>
                  </a:cubicBezTo>
                  <a:lnTo>
                    <a:pt x="442380" y="2136321"/>
                  </a:lnTo>
                  <a:cubicBezTo>
                    <a:pt x="443514" y="2139723"/>
                    <a:pt x="442797" y="2144538"/>
                    <a:pt x="445781" y="2146527"/>
                  </a:cubicBezTo>
                  <a:cubicBezTo>
                    <a:pt x="456379" y="2153592"/>
                    <a:pt x="464046" y="2161290"/>
                    <a:pt x="476397" y="2163535"/>
                  </a:cubicBezTo>
                  <a:cubicBezTo>
                    <a:pt x="485392" y="2165170"/>
                    <a:pt x="494540" y="2165803"/>
                    <a:pt x="503612" y="2166937"/>
                  </a:cubicBezTo>
                  <a:cubicBezTo>
                    <a:pt x="510415" y="2169205"/>
                    <a:pt x="520044" y="2167774"/>
                    <a:pt x="524022" y="2173741"/>
                  </a:cubicBezTo>
                  <a:cubicBezTo>
                    <a:pt x="526290" y="2177143"/>
                    <a:pt x="527359" y="2181779"/>
                    <a:pt x="530826" y="2183946"/>
                  </a:cubicBezTo>
                  <a:cubicBezTo>
                    <a:pt x="536908" y="2187747"/>
                    <a:pt x="551237" y="2190750"/>
                    <a:pt x="551237" y="2190750"/>
                  </a:cubicBezTo>
                  <a:cubicBezTo>
                    <a:pt x="553505" y="2194152"/>
                    <a:pt x="554963" y="2198263"/>
                    <a:pt x="558040" y="2200955"/>
                  </a:cubicBezTo>
                  <a:cubicBezTo>
                    <a:pt x="564194" y="2206340"/>
                    <a:pt x="571647" y="2210026"/>
                    <a:pt x="578451" y="2214562"/>
                  </a:cubicBezTo>
                  <a:cubicBezTo>
                    <a:pt x="591642" y="2223356"/>
                    <a:pt x="584775" y="2220072"/>
                    <a:pt x="598862" y="2224768"/>
                  </a:cubicBezTo>
                  <a:cubicBezTo>
                    <a:pt x="643125" y="2217390"/>
                    <a:pt x="603697" y="2229063"/>
                    <a:pt x="626076" y="2211160"/>
                  </a:cubicBezTo>
                  <a:cubicBezTo>
                    <a:pt x="628876" y="2208920"/>
                    <a:pt x="632765" y="2208462"/>
                    <a:pt x="636281" y="2207759"/>
                  </a:cubicBezTo>
                  <a:cubicBezTo>
                    <a:pt x="644144" y="2206187"/>
                    <a:pt x="652156" y="2205491"/>
                    <a:pt x="660094" y="2204357"/>
                  </a:cubicBezTo>
                  <a:cubicBezTo>
                    <a:pt x="672397" y="2200256"/>
                    <a:pt x="675314" y="2197514"/>
                    <a:pt x="690710" y="2204357"/>
                  </a:cubicBezTo>
                  <a:cubicBezTo>
                    <a:pt x="695106" y="2206311"/>
                    <a:pt x="696912" y="2211894"/>
                    <a:pt x="700915" y="2214562"/>
                  </a:cubicBezTo>
                  <a:cubicBezTo>
                    <a:pt x="707392" y="2218880"/>
                    <a:pt x="732915" y="2221078"/>
                    <a:pt x="734933" y="2221366"/>
                  </a:cubicBezTo>
                  <a:cubicBezTo>
                    <a:pt x="738335" y="2223634"/>
                    <a:pt x="741403" y="2226509"/>
                    <a:pt x="745139" y="2228169"/>
                  </a:cubicBezTo>
                  <a:cubicBezTo>
                    <a:pt x="751692" y="2231082"/>
                    <a:pt x="758746" y="2232705"/>
                    <a:pt x="765549" y="2234973"/>
                  </a:cubicBezTo>
                  <a:cubicBezTo>
                    <a:pt x="768951" y="2236107"/>
                    <a:pt x="772239" y="2237672"/>
                    <a:pt x="775755" y="2238375"/>
                  </a:cubicBezTo>
                  <a:cubicBezTo>
                    <a:pt x="796280" y="2242480"/>
                    <a:pt x="787279" y="2239949"/>
                    <a:pt x="802969" y="2245178"/>
                  </a:cubicBezTo>
                  <a:cubicBezTo>
                    <a:pt x="839445" y="2269498"/>
                    <a:pt x="784080" y="2231621"/>
                    <a:pt x="823380" y="2262187"/>
                  </a:cubicBezTo>
                  <a:cubicBezTo>
                    <a:pt x="829834" y="2267207"/>
                    <a:pt x="843790" y="2275794"/>
                    <a:pt x="843790" y="2275794"/>
                  </a:cubicBezTo>
                  <a:cubicBezTo>
                    <a:pt x="848326" y="2282598"/>
                    <a:pt x="854811" y="2288448"/>
                    <a:pt x="857397" y="2296205"/>
                  </a:cubicBezTo>
                  <a:cubicBezTo>
                    <a:pt x="858531" y="2299607"/>
                    <a:pt x="858264" y="2303875"/>
                    <a:pt x="860799" y="2306410"/>
                  </a:cubicBezTo>
                  <a:cubicBezTo>
                    <a:pt x="866581" y="2312192"/>
                    <a:pt x="874406" y="2315482"/>
                    <a:pt x="881210" y="2320018"/>
                  </a:cubicBezTo>
                  <a:cubicBezTo>
                    <a:pt x="884612" y="2322286"/>
                    <a:pt x="887449" y="2325829"/>
                    <a:pt x="891415" y="2326821"/>
                  </a:cubicBezTo>
                  <a:cubicBezTo>
                    <a:pt x="925585" y="2335364"/>
                    <a:pt x="909761" y="2330669"/>
                    <a:pt x="939040" y="2340428"/>
                  </a:cubicBezTo>
                  <a:lnTo>
                    <a:pt x="949246" y="2343830"/>
                  </a:lnTo>
                  <a:cubicBezTo>
                    <a:pt x="951514" y="2347232"/>
                    <a:pt x="953158" y="2351144"/>
                    <a:pt x="956049" y="2354035"/>
                  </a:cubicBezTo>
                  <a:cubicBezTo>
                    <a:pt x="967470" y="2365456"/>
                    <a:pt x="985754" y="2365569"/>
                    <a:pt x="1000272" y="2367643"/>
                  </a:cubicBezTo>
                  <a:cubicBezTo>
                    <a:pt x="1013713" y="2365723"/>
                    <a:pt x="1027829" y="2364155"/>
                    <a:pt x="1041094" y="2360839"/>
                  </a:cubicBezTo>
                  <a:cubicBezTo>
                    <a:pt x="1044573" y="2359969"/>
                    <a:pt x="1048165" y="2359178"/>
                    <a:pt x="1051299" y="2357437"/>
                  </a:cubicBezTo>
                  <a:cubicBezTo>
                    <a:pt x="1086390" y="2337942"/>
                    <a:pt x="1058824" y="2348126"/>
                    <a:pt x="1081915" y="2340428"/>
                  </a:cubicBezTo>
                  <a:cubicBezTo>
                    <a:pt x="1088719" y="2341562"/>
                    <a:pt x="1095562" y="2342477"/>
                    <a:pt x="1102326" y="2343830"/>
                  </a:cubicBezTo>
                  <a:cubicBezTo>
                    <a:pt x="1124891" y="2348343"/>
                    <a:pt x="1107207" y="2346675"/>
                    <a:pt x="1132942" y="2350634"/>
                  </a:cubicBezTo>
                  <a:cubicBezTo>
                    <a:pt x="1162459" y="2355175"/>
                    <a:pt x="1178281" y="2355243"/>
                    <a:pt x="1211183" y="2357437"/>
                  </a:cubicBezTo>
                  <a:cubicBezTo>
                    <a:pt x="1214585" y="2358571"/>
                    <a:pt x="1217819" y="2360499"/>
                    <a:pt x="1221389" y="2360839"/>
                  </a:cubicBezTo>
                  <a:cubicBezTo>
                    <a:pt x="1280462" y="2366465"/>
                    <a:pt x="1278217" y="2364535"/>
                    <a:pt x="1333647" y="2360839"/>
                  </a:cubicBezTo>
                  <a:cubicBezTo>
                    <a:pt x="1340451" y="2356303"/>
                    <a:pt x="1351472" y="2354989"/>
                    <a:pt x="1354058" y="2347232"/>
                  </a:cubicBezTo>
                  <a:cubicBezTo>
                    <a:pt x="1358594" y="2333625"/>
                    <a:pt x="1354058" y="2338161"/>
                    <a:pt x="1367665" y="2333625"/>
                  </a:cubicBezTo>
                  <a:cubicBezTo>
                    <a:pt x="1376737" y="2334759"/>
                    <a:pt x="1387663" y="2331414"/>
                    <a:pt x="1394880" y="2337027"/>
                  </a:cubicBezTo>
                  <a:cubicBezTo>
                    <a:pt x="1400324" y="2341261"/>
                    <a:pt x="1391683" y="2355429"/>
                    <a:pt x="1398281" y="2357437"/>
                  </a:cubicBezTo>
                  <a:cubicBezTo>
                    <a:pt x="1422172" y="2364708"/>
                    <a:pt x="1448174" y="2359705"/>
                    <a:pt x="1473121" y="2360839"/>
                  </a:cubicBezTo>
                  <a:cubicBezTo>
                    <a:pt x="1476523" y="2361973"/>
                    <a:pt x="1480119" y="2362637"/>
                    <a:pt x="1483326" y="2364241"/>
                  </a:cubicBezTo>
                  <a:cubicBezTo>
                    <a:pt x="1486983" y="2366069"/>
                    <a:pt x="1489498" y="2370372"/>
                    <a:pt x="1493531" y="2371044"/>
                  </a:cubicBezTo>
                  <a:cubicBezTo>
                    <a:pt x="1497068" y="2371634"/>
                    <a:pt x="1500335" y="2368777"/>
                    <a:pt x="1503737" y="2367643"/>
                  </a:cubicBezTo>
                  <a:cubicBezTo>
                    <a:pt x="1504871" y="2364241"/>
                    <a:pt x="1505535" y="2360644"/>
                    <a:pt x="1507139" y="2357437"/>
                  </a:cubicBezTo>
                  <a:cubicBezTo>
                    <a:pt x="1517138" y="2337437"/>
                    <a:pt x="1518584" y="2347696"/>
                    <a:pt x="1547960" y="2350634"/>
                  </a:cubicBezTo>
                  <a:cubicBezTo>
                    <a:pt x="1551362" y="2351768"/>
                    <a:pt x="1554579" y="2354035"/>
                    <a:pt x="1558165" y="2354035"/>
                  </a:cubicBezTo>
                  <a:cubicBezTo>
                    <a:pt x="1561751" y="2354035"/>
                    <a:pt x="1565835" y="2353170"/>
                    <a:pt x="1568371" y="2350634"/>
                  </a:cubicBezTo>
                  <a:cubicBezTo>
                    <a:pt x="1593031" y="2325974"/>
                    <a:pt x="1547018" y="2355469"/>
                    <a:pt x="1578576" y="2330223"/>
                  </a:cubicBezTo>
                  <a:cubicBezTo>
                    <a:pt x="1581376" y="2327983"/>
                    <a:pt x="1585333" y="2327806"/>
                    <a:pt x="1588781" y="2326821"/>
                  </a:cubicBezTo>
                  <a:cubicBezTo>
                    <a:pt x="1606263" y="2321826"/>
                    <a:pt x="1607517" y="2322778"/>
                    <a:pt x="1629603" y="2320018"/>
                  </a:cubicBezTo>
                  <a:cubicBezTo>
                    <a:pt x="1634139" y="2318884"/>
                    <a:pt x="1639692" y="2319695"/>
                    <a:pt x="1643210" y="2316616"/>
                  </a:cubicBezTo>
                  <a:cubicBezTo>
                    <a:pt x="1649364" y="2311231"/>
                    <a:pt x="1652281" y="2303009"/>
                    <a:pt x="1656817" y="2296205"/>
                  </a:cubicBezTo>
                  <a:cubicBezTo>
                    <a:pt x="1659085" y="2292803"/>
                    <a:pt x="1659742" y="2287293"/>
                    <a:pt x="1663621" y="2286000"/>
                  </a:cubicBezTo>
                  <a:lnTo>
                    <a:pt x="1673826" y="2282598"/>
                  </a:lnTo>
                  <a:cubicBezTo>
                    <a:pt x="1680630" y="2283732"/>
                    <a:pt x="1688586" y="2282045"/>
                    <a:pt x="1694237" y="2286000"/>
                  </a:cubicBezTo>
                  <a:cubicBezTo>
                    <a:pt x="1705595" y="2293950"/>
                    <a:pt x="1705568" y="2307537"/>
                    <a:pt x="1714647" y="2316616"/>
                  </a:cubicBezTo>
                  <a:cubicBezTo>
                    <a:pt x="1723453" y="2325421"/>
                    <a:pt x="1733058" y="2336359"/>
                    <a:pt x="1745264" y="2340428"/>
                  </a:cubicBezTo>
                  <a:lnTo>
                    <a:pt x="1755469" y="2343830"/>
                  </a:lnTo>
                  <a:cubicBezTo>
                    <a:pt x="1758871" y="2347232"/>
                    <a:pt x="1762594" y="2350339"/>
                    <a:pt x="1765674" y="2354035"/>
                  </a:cubicBezTo>
                  <a:cubicBezTo>
                    <a:pt x="1768292" y="2357176"/>
                    <a:pt x="1769401" y="2361549"/>
                    <a:pt x="1772478" y="2364241"/>
                  </a:cubicBezTo>
                  <a:cubicBezTo>
                    <a:pt x="1786873" y="2376837"/>
                    <a:pt x="1789078" y="2376578"/>
                    <a:pt x="1803094" y="2381250"/>
                  </a:cubicBezTo>
                  <a:cubicBezTo>
                    <a:pt x="1812165" y="2380116"/>
                    <a:pt x="1821290" y="2379351"/>
                    <a:pt x="1830308" y="2377848"/>
                  </a:cubicBezTo>
                  <a:cubicBezTo>
                    <a:pt x="1834920" y="2377079"/>
                    <a:pt x="1839351" y="2375460"/>
                    <a:pt x="1843915" y="2374446"/>
                  </a:cubicBezTo>
                  <a:cubicBezTo>
                    <a:pt x="1868550" y="2368971"/>
                    <a:pt x="1852890" y="2373721"/>
                    <a:pt x="1871130" y="2367643"/>
                  </a:cubicBezTo>
                  <a:cubicBezTo>
                    <a:pt x="1874532" y="2365375"/>
                    <a:pt x="1877351" y="2361758"/>
                    <a:pt x="1881335" y="2360839"/>
                  </a:cubicBezTo>
                  <a:cubicBezTo>
                    <a:pt x="1892439" y="2358276"/>
                    <a:pt x="1904072" y="2359049"/>
                    <a:pt x="1915353" y="2357437"/>
                  </a:cubicBezTo>
                  <a:cubicBezTo>
                    <a:pt x="1919981" y="2356776"/>
                    <a:pt x="1924424" y="2355169"/>
                    <a:pt x="1928960" y="2354035"/>
                  </a:cubicBezTo>
                  <a:cubicBezTo>
                    <a:pt x="1932362" y="2351767"/>
                    <a:pt x="1936998" y="2350699"/>
                    <a:pt x="1939165" y="2347232"/>
                  </a:cubicBezTo>
                  <a:cubicBezTo>
                    <a:pt x="1942966" y="2341150"/>
                    <a:pt x="1941991" y="2332788"/>
                    <a:pt x="1945969" y="2326821"/>
                  </a:cubicBezTo>
                  <a:lnTo>
                    <a:pt x="1952772" y="2316616"/>
                  </a:lnTo>
                  <a:cubicBezTo>
                    <a:pt x="1950005" y="2308314"/>
                    <a:pt x="1949163" y="2302801"/>
                    <a:pt x="1942567" y="2296205"/>
                  </a:cubicBezTo>
                  <a:cubicBezTo>
                    <a:pt x="1939676" y="2293314"/>
                    <a:pt x="1935764" y="2291670"/>
                    <a:pt x="1932362" y="2289402"/>
                  </a:cubicBezTo>
                  <a:cubicBezTo>
                    <a:pt x="1924265" y="2265112"/>
                    <a:pt x="1929536" y="2274959"/>
                    <a:pt x="1918755" y="2258785"/>
                  </a:cubicBezTo>
                  <a:cubicBezTo>
                    <a:pt x="1919497" y="2252849"/>
                    <a:pt x="1920482" y="2230502"/>
                    <a:pt x="1925558" y="2221366"/>
                  </a:cubicBezTo>
                  <a:cubicBezTo>
                    <a:pt x="1929529" y="2214218"/>
                    <a:pt x="1934629" y="2207759"/>
                    <a:pt x="1939165" y="2200955"/>
                  </a:cubicBezTo>
                  <a:cubicBezTo>
                    <a:pt x="1941433" y="2197553"/>
                    <a:pt x="1942090" y="2192043"/>
                    <a:pt x="1945969" y="2190750"/>
                  </a:cubicBezTo>
                  <a:lnTo>
                    <a:pt x="1966380" y="2183946"/>
                  </a:lnTo>
                  <a:cubicBezTo>
                    <a:pt x="1968648" y="2180544"/>
                    <a:pt x="1971523" y="2177477"/>
                    <a:pt x="1973183" y="2173741"/>
                  </a:cubicBezTo>
                  <a:cubicBezTo>
                    <a:pt x="1976096" y="2167187"/>
                    <a:pt x="1979987" y="2153330"/>
                    <a:pt x="1979987" y="2153330"/>
                  </a:cubicBezTo>
                  <a:cubicBezTo>
                    <a:pt x="1978853" y="2149928"/>
                    <a:pt x="1976910" y="2146696"/>
                    <a:pt x="1976585" y="2143125"/>
                  </a:cubicBezTo>
                  <a:cubicBezTo>
                    <a:pt x="1974632" y="2121639"/>
                    <a:pt x="1977414" y="2099647"/>
                    <a:pt x="1973183" y="2078491"/>
                  </a:cubicBezTo>
                  <a:cubicBezTo>
                    <a:pt x="1972480" y="2074975"/>
                    <a:pt x="1966426" y="2076074"/>
                    <a:pt x="1962978" y="2075089"/>
                  </a:cubicBezTo>
                  <a:cubicBezTo>
                    <a:pt x="1958483" y="2073805"/>
                    <a:pt x="1953907" y="2072821"/>
                    <a:pt x="1949371" y="2071687"/>
                  </a:cubicBezTo>
                  <a:cubicBezTo>
                    <a:pt x="1942625" y="2051452"/>
                    <a:pt x="1935830" y="2052944"/>
                    <a:pt x="1952772" y="2044473"/>
                  </a:cubicBezTo>
                  <a:cubicBezTo>
                    <a:pt x="1955979" y="2042869"/>
                    <a:pt x="1959576" y="2042205"/>
                    <a:pt x="1962978" y="2041071"/>
                  </a:cubicBezTo>
                  <a:cubicBezTo>
                    <a:pt x="1965246" y="2037669"/>
                    <a:pt x="1967953" y="2034523"/>
                    <a:pt x="1969781" y="2030866"/>
                  </a:cubicBezTo>
                  <a:cubicBezTo>
                    <a:pt x="1971385" y="2027659"/>
                    <a:pt x="1970647" y="2023196"/>
                    <a:pt x="1973183" y="2020660"/>
                  </a:cubicBezTo>
                  <a:cubicBezTo>
                    <a:pt x="1975719" y="2018124"/>
                    <a:pt x="1979987" y="2018393"/>
                    <a:pt x="1983389" y="2017259"/>
                  </a:cubicBezTo>
                  <a:cubicBezTo>
                    <a:pt x="1996891" y="2018609"/>
                    <a:pt x="2026174" y="2021053"/>
                    <a:pt x="2041219" y="2024062"/>
                  </a:cubicBezTo>
                  <a:cubicBezTo>
                    <a:pt x="2044735" y="2024765"/>
                    <a:pt x="2047976" y="2026479"/>
                    <a:pt x="2051424" y="2027464"/>
                  </a:cubicBezTo>
                  <a:cubicBezTo>
                    <a:pt x="2055919" y="2028748"/>
                    <a:pt x="2060553" y="2029523"/>
                    <a:pt x="2065031" y="2030866"/>
                  </a:cubicBezTo>
                  <a:cubicBezTo>
                    <a:pt x="2071900" y="2032927"/>
                    <a:pt x="2085442" y="2037669"/>
                    <a:pt x="2085442" y="2037669"/>
                  </a:cubicBezTo>
                  <a:cubicBezTo>
                    <a:pt x="2089978" y="2036535"/>
                    <a:pt x="2096006" y="2037818"/>
                    <a:pt x="2099049" y="2034268"/>
                  </a:cubicBezTo>
                  <a:cubicBezTo>
                    <a:pt x="2103716" y="2028823"/>
                    <a:pt x="2105853" y="2013857"/>
                    <a:pt x="2105853" y="2013857"/>
                  </a:cubicBezTo>
                  <a:cubicBezTo>
                    <a:pt x="2104719" y="1979839"/>
                    <a:pt x="2105278" y="1945722"/>
                    <a:pt x="2102451" y="1911803"/>
                  </a:cubicBezTo>
                  <a:cubicBezTo>
                    <a:pt x="2101855" y="1904656"/>
                    <a:pt x="2099625" y="1897360"/>
                    <a:pt x="2095647" y="1891393"/>
                  </a:cubicBezTo>
                  <a:lnTo>
                    <a:pt x="2082040" y="1870982"/>
                  </a:lnTo>
                  <a:cubicBezTo>
                    <a:pt x="2073493" y="1845335"/>
                    <a:pt x="2086017" y="1875951"/>
                    <a:pt x="2068433" y="1853973"/>
                  </a:cubicBezTo>
                  <a:cubicBezTo>
                    <a:pt x="2066193" y="1851173"/>
                    <a:pt x="2066635" y="1846975"/>
                    <a:pt x="2065031" y="1843768"/>
                  </a:cubicBezTo>
                  <a:cubicBezTo>
                    <a:pt x="2057734" y="1829174"/>
                    <a:pt x="2058560" y="1836906"/>
                    <a:pt x="2048022" y="1823357"/>
                  </a:cubicBezTo>
                  <a:cubicBezTo>
                    <a:pt x="2043002" y="1816903"/>
                    <a:pt x="2038951" y="1809750"/>
                    <a:pt x="2034415" y="1802946"/>
                  </a:cubicBezTo>
                  <a:cubicBezTo>
                    <a:pt x="2032147" y="1799544"/>
                    <a:pt x="2028905" y="1796619"/>
                    <a:pt x="2027612" y="1792741"/>
                  </a:cubicBezTo>
                  <a:cubicBezTo>
                    <a:pt x="2022917" y="1778656"/>
                    <a:pt x="2026199" y="1785519"/>
                    <a:pt x="2017406" y="1772330"/>
                  </a:cubicBezTo>
                  <a:cubicBezTo>
                    <a:pt x="2016272" y="1768928"/>
                    <a:pt x="2015746" y="1765259"/>
                    <a:pt x="2014005" y="1762125"/>
                  </a:cubicBezTo>
                  <a:cubicBezTo>
                    <a:pt x="2010034" y="1754977"/>
                    <a:pt x="2000397" y="1741714"/>
                    <a:pt x="2000397" y="1741714"/>
                  </a:cubicBezTo>
                  <a:lnTo>
                    <a:pt x="1990192" y="1711098"/>
                  </a:lnTo>
                  <a:lnTo>
                    <a:pt x="1986790" y="1700893"/>
                  </a:lnTo>
                  <a:lnTo>
                    <a:pt x="1983389" y="1690687"/>
                  </a:lnTo>
                  <a:cubicBezTo>
                    <a:pt x="1984523" y="1674812"/>
                    <a:pt x="1984931" y="1658868"/>
                    <a:pt x="1986790" y="1643062"/>
                  </a:cubicBezTo>
                  <a:cubicBezTo>
                    <a:pt x="1987209" y="1639501"/>
                    <a:pt x="1990192" y="1636443"/>
                    <a:pt x="1990192" y="1632857"/>
                  </a:cubicBezTo>
                  <a:cubicBezTo>
                    <a:pt x="1990192" y="1628182"/>
                    <a:pt x="1988133" y="1623728"/>
                    <a:pt x="1986790" y="1619250"/>
                  </a:cubicBezTo>
                  <a:cubicBezTo>
                    <a:pt x="1984729" y="1612381"/>
                    <a:pt x="1982255" y="1605643"/>
                    <a:pt x="1979987" y="1598839"/>
                  </a:cubicBezTo>
                  <a:cubicBezTo>
                    <a:pt x="1978853" y="1595437"/>
                    <a:pt x="1979568" y="1590623"/>
                    <a:pt x="1976585" y="1588634"/>
                  </a:cubicBezTo>
                  <a:lnTo>
                    <a:pt x="1966380" y="1581830"/>
                  </a:lnTo>
                  <a:cubicBezTo>
                    <a:pt x="1965246" y="1578428"/>
                    <a:pt x="1965218" y="1574425"/>
                    <a:pt x="1962978" y="1571625"/>
                  </a:cubicBezTo>
                  <a:cubicBezTo>
                    <a:pt x="1956304" y="1563283"/>
                    <a:pt x="1944985" y="1563263"/>
                    <a:pt x="1935764" y="1561419"/>
                  </a:cubicBezTo>
                  <a:cubicBezTo>
                    <a:pt x="1922815" y="1564009"/>
                    <a:pt x="1903898" y="1568223"/>
                    <a:pt x="1891540" y="1568223"/>
                  </a:cubicBezTo>
                  <a:cubicBezTo>
                    <a:pt x="1880144" y="1568223"/>
                    <a:pt x="1868861" y="1565955"/>
                    <a:pt x="1857522" y="1564821"/>
                  </a:cubicBezTo>
                  <a:cubicBezTo>
                    <a:pt x="1855254" y="1561419"/>
                    <a:pt x="1853911" y="1557170"/>
                    <a:pt x="1850719" y="1554616"/>
                  </a:cubicBezTo>
                  <a:cubicBezTo>
                    <a:pt x="1847919" y="1552376"/>
                    <a:pt x="1843721" y="1552818"/>
                    <a:pt x="1840514" y="1551214"/>
                  </a:cubicBezTo>
                  <a:cubicBezTo>
                    <a:pt x="1811486" y="1536699"/>
                    <a:pt x="1860115" y="1547119"/>
                    <a:pt x="1792889" y="1541009"/>
                  </a:cubicBezTo>
                  <a:cubicBezTo>
                    <a:pt x="1765655" y="1535562"/>
                    <a:pt x="1757755" y="1532467"/>
                    <a:pt x="1721451" y="1541009"/>
                  </a:cubicBezTo>
                  <a:cubicBezTo>
                    <a:pt x="1717961" y="1541830"/>
                    <a:pt x="1719034" y="1547766"/>
                    <a:pt x="1718049" y="1551214"/>
                  </a:cubicBezTo>
                  <a:cubicBezTo>
                    <a:pt x="1716765" y="1555709"/>
                    <a:pt x="1718197" y="1561778"/>
                    <a:pt x="1714647" y="1564821"/>
                  </a:cubicBezTo>
                  <a:cubicBezTo>
                    <a:pt x="1714646" y="1564822"/>
                    <a:pt x="1689134" y="1573326"/>
                    <a:pt x="1684031" y="1575027"/>
                  </a:cubicBezTo>
                  <a:lnTo>
                    <a:pt x="1673826" y="1578428"/>
                  </a:lnTo>
                  <a:cubicBezTo>
                    <a:pt x="1664756" y="1584475"/>
                    <a:pt x="1661353" y="1584855"/>
                    <a:pt x="1656817" y="1595437"/>
                  </a:cubicBezTo>
                  <a:cubicBezTo>
                    <a:pt x="1654975" y="1599734"/>
                    <a:pt x="1656008" y="1605154"/>
                    <a:pt x="1653415" y="1609044"/>
                  </a:cubicBezTo>
                  <a:cubicBezTo>
                    <a:pt x="1651147" y="1612446"/>
                    <a:pt x="1643209" y="1618116"/>
                    <a:pt x="1636406" y="1619250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7" name="mTxeTa mTianeTi"/>
            <p:cNvSpPr/>
            <p:nvPr/>
          </p:nvSpPr>
          <p:spPr>
            <a:xfrm>
              <a:off x="15523073" y="3915514"/>
              <a:ext cx="2008160" cy="2754743"/>
            </a:xfrm>
            <a:custGeom>
              <a:avLst/>
              <a:gdLst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22375 w 2000250"/>
                <a:gd name="connsiteY121" fmla="*/ 2428875 h 2790031"/>
                <a:gd name="connsiteX122" fmla="*/ 1226344 w 2000250"/>
                <a:gd name="connsiteY122" fmla="*/ 2444750 h 2790031"/>
                <a:gd name="connsiteX123" fmla="*/ 1230313 w 2000250"/>
                <a:gd name="connsiteY123" fmla="*/ 2456656 h 2790031"/>
                <a:gd name="connsiteX124" fmla="*/ 1242219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22375 w 2000250"/>
                <a:gd name="connsiteY121" fmla="*/ 2428875 h 2790031"/>
                <a:gd name="connsiteX122" fmla="*/ 1226344 w 2000250"/>
                <a:gd name="connsiteY122" fmla="*/ 2444750 h 2790031"/>
                <a:gd name="connsiteX123" fmla="*/ 1230313 w 2000250"/>
                <a:gd name="connsiteY123" fmla="*/ 2456656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22375 w 2000250"/>
                <a:gd name="connsiteY121" fmla="*/ 2428875 h 2790031"/>
                <a:gd name="connsiteX122" fmla="*/ 1250214 w 2000250"/>
                <a:gd name="connsiteY122" fmla="*/ 2444750 h 2790031"/>
                <a:gd name="connsiteX123" fmla="*/ 1230313 w 2000250"/>
                <a:gd name="connsiteY123" fmla="*/ 2456656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58179 w 2000250"/>
                <a:gd name="connsiteY121" fmla="*/ 2433638 h 2790031"/>
                <a:gd name="connsiteX122" fmla="*/ 1250214 w 2000250"/>
                <a:gd name="connsiteY122" fmla="*/ 2444750 h 2790031"/>
                <a:gd name="connsiteX123" fmla="*/ 1230313 w 2000250"/>
                <a:gd name="connsiteY123" fmla="*/ 2456656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58179 w 2000250"/>
                <a:gd name="connsiteY121" fmla="*/ 2433638 h 2790031"/>
                <a:gd name="connsiteX122" fmla="*/ 1250214 w 2000250"/>
                <a:gd name="connsiteY122" fmla="*/ 2444750 h 2790031"/>
                <a:gd name="connsiteX123" fmla="*/ 1261343 w 2000250"/>
                <a:gd name="connsiteY123" fmla="*/ 2473325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23986 w 2000250"/>
                <a:gd name="connsiteY120" fmla="*/ 2401094 h 2790031"/>
                <a:gd name="connsiteX121" fmla="*/ 1258179 w 2000250"/>
                <a:gd name="connsiteY121" fmla="*/ 2433638 h 2790031"/>
                <a:gd name="connsiteX122" fmla="*/ 1250214 w 2000250"/>
                <a:gd name="connsiteY122" fmla="*/ 2444750 h 2790031"/>
                <a:gd name="connsiteX123" fmla="*/ 1261343 w 2000250"/>
                <a:gd name="connsiteY123" fmla="*/ 2473325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2000250" h="2790031">
                  <a:moveTo>
                    <a:pt x="2000250" y="488156"/>
                  </a:moveTo>
                  <a:cubicBezTo>
                    <a:pt x="1996281" y="494771"/>
                    <a:pt x="1991536" y="500977"/>
                    <a:pt x="1988344" y="508000"/>
                  </a:cubicBezTo>
                  <a:cubicBezTo>
                    <a:pt x="1984882" y="515617"/>
                    <a:pt x="1986323" y="525896"/>
                    <a:pt x="1980407" y="531812"/>
                  </a:cubicBezTo>
                  <a:lnTo>
                    <a:pt x="1968500" y="543719"/>
                  </a:lnTo>
                  <a:cubicBezTo>
                    <a:pt x="1967177" y="547688"/>
                    <a:pt x="1967145" y="552358"/>
                    <a:pt x="1964532" y="555625"/>
                  </a:cubicBezTo>
                  <a:cubicBezTo>
                    <a:pt x="1961552" y="559350"/>
                    <a:pt x="1955153" y="559517"/>
                    <a:pt x="1952625" y="563562"/>
                  </a:cubicBezTo>
                  <a:cubicBezTo>
                    <a:pt x="1948190" y="570657"/>
                    <a:pt x="1947334" y="579437"/>
                    <a:pt x="1944688" y="587375"/>
                  </a:cubicBezTo>
                  <a:cubicBezTo>
                    <a:pt x="1943180" y="591900"/>
                    <a:pt x="1939396" y="595312"/>
                    <a:pt x="1936750" y="599281"/>
                  </a:cubicBezTo>
                  <a:cubicBezTo>
                    <a:pt x="1943640" y="640622"/>
                    <a:pt x="1942711" y="624001"/>
                    <a:pt x="1936750" y="686594"/>
                  </a:cubicBezTo>
                  <a:cubicBezTo>
                    <a:pt x="1936111" y="693309"/>
                    <a:pt x="1933989" y="699801"/>
                    <a:pt x="1932782" y="706437"/>
                  </a:cubicBezTo>
                  <a:cubicBezTo>
                    <a:pt x="1931343" y="714354"/>
                    <a:pt x="1929753" y="722258"/>
                    <a:pt x="1928813" y="730250"/>
                  </a:cubicBezTo>
                  <a:cubicBezTo>
                    <a:pt x="1927106" y="744762"/>
                    <a:pt x="1926911" y="759441"/>
                    <a:pt x="1924844" y="773906"/>
                  </a:cubicBezTo>
                  <a:cubicBezTo>
                    <a:pt x="1924039" y="779544"/>
                    <a:pt x="1917868" y="794638"/>
                    <a:pt x="1912938" y="797719"/>
                  </a:cubicBezTo>
                  <a:cubicBezTo>
                    <a:pt x="1905843" y="802154"/>
                    <a:pt x="1889125" y="805656"/>
                    <a:pt x="1889125" y="805656"/>
                  </a:cubicBezTo>
                  <a:cubicBezTo>
                    <a:pt x="1883833" y="809625"/>
                    <a:pt x="1878272" y="813257"/>
                    <a:pt x="1873250" y="817562"/>
                  </a:cubicBezTo>
                  <a:cubicBezTo>
                    <a:pt x="1868989" y="821215"/>
                    <a:pt x="1866014" y="826356"/>
                    <a:pt x="1861344" y="829469"/>
                  </a:cubicBezTo>
                  <a:cubicBezTo>
                    <a:pt x="1857863" y="831789"/>
                    <a:pt x="1853407" y="832114"/>
                    <a:pt x="1849438" y="833437"/>
                  </a:cubicBezTo>
                  <a:cubicBezTo>
                    <a:pt x="1844146" y="841375"/>
                    <a:pt x="1834295" y="847738"/>
                    <a:pt x="1833563" y="857250"/>
                  </a:cubicBezTo>
                  <a:cubicBezTo>
                    <a:pt x="1829273" y="913015"/>
                    <a:pt x="1835049" y="892480"/>
                    <a:pt x="1825625" y="920750"/>
                  </a:cubicBezTo>
                  <a:cubicBezTo>
                    <a:pt x="1825666" y="920994"/>
                    <a:pt x="1829449" y="951327"/>
                    <a:pt x="1833563" y="956469"/>
                  </a:cubicBezTo>
                  <a:cubicBezTo>
                    <a:pt x="1836543" y="960194"/>
                    <a:pt x="1841500" y="961760"/>
                    <a:pt x="1845469" y="964406"/>
                  </a:cubicBezTo>
                  <a:cubicBezTo>
                    <a:pt x="1850761" y="972344"/>
                    <a:pt x="1858327" y="979169"/>
                    <a:pt x="1861344" y="988219"/>
                  </a:cubicBezTo>
                  <a:lnTo>
                    <a:pt x="1869282" y="1012031"/>
                  </a:lnTo>
                  <a:cubicBezTo>
                    <a:pt x="1870605" y="1025260"/>
                    <a:pt x="1871064" y="1038605"/>
                    <a:pt x="1873250" y="1051719"/>
                  </a:cubicBezTo>
                  <a:cubicBezTo>
                    <a:pt x="1875043" y="1062480"/>
                    <a:pt x="1881188" y="1083469"/>
                    <a:pt x="1881188" y="1083469"/>
                  </a:cubicBezTo>
                  <a:cubicBezTo>
                    <a:pt x="1879865" y="1088761"/>
                    <a:pt x="1878786" y="1094119"/>
                    <a:pt x="1877219" y="1099344"/>
                  </a:cubicBezTo>
                  <a:cubicBezTo>
                    <a:pt x="1869591" y="1124769"/>
                    <a:pt x="1876403" y="1121688"/>
                    <a:pt x="1857375" y="1127125"/>
                  </a:cubicBezTo>
                  <a:cubicBezTo>
                    <a:pt x="1852130" y="1128624"/>
                    <a:pt x="1846849" y="1130024"/>
                    <a:pt x="1841500" y="1131094"/>
                  </a:cubicBezTo>
                  <a:cubicBezTo>
                    <a:pt x="1833609" y="1132672"/>
                    <a:pt x="1825625" y="1133739"/>
                    <a:pt x="1817688" y="1135062"/>
                  </a:cubicBezTo>
                  <a:cubicBezTo>
                    <a:pt x="1788700" y="1144725"/>
                    <a:pt x="1801992" y="1140971"/>
                    <a:pt x="1778000" y="1146969"/>
                  </a:cubicBezTo>
                  <a:cubicBezTo>
                    <a:pt x="1770063" y="1152261"/>
                    <a:pt x="1759480" y="1154907"/>
                    <a:pt x="1754188" y="1162844"/>
                  </a:cubicBezTo>
                  <a:cubicBezTo>
                    <a:pt x="1742285" y="1180699"/>
                    <a:pt x="1742941" y="1186327"/>
                    <a:pt x="1726407" y="1194594"/>
                  </a:cubicBezTo>
                  <a:cubicBezTo>
                    <a:pt x="1722665" y="1196465"/>
                    <a:pt x="1718469" y="1197239"/>
                    <a:pt x="1714500" y="1198562"/>
                  </a:cubicBezTo>
                  <a:cubicBezTo>
                    <a:pt x="1710531" y="1201208"/>
                    <a:pt x="1705967" y="1203127"/>
                    <a:pt x="1702594" y="1206500"/>
                  </a:cubicBezTo>
                  <a:cubicBezTo>
                    <a:pt x="1699221" y="1209873"/>
                    <a:pt x="1697711" y="1214742"/>
                    <a:pt x="1694657" y="1218406"/>
                  </a:cubicBezTo>
                  <a:cubicBezTo>
                    <a:pt x="1691064" y="1222718"/>
                    <a:pt x="1686719" y="1226343"/>
                    <a:pt x="1682750" y="1230312"/>
                  </a:cubicBezTo>
                  <a:cubicBezTo>
                    <a:pt x="1672780" y="1260231"/>
                    <a:pt x="1686227" y="1223362"/>
                    <a:pt x="1670844" y="1254125"/>
                  </a:cubicBezTo>
                  <a:cubicBezTo>
                    <a:pt x="1668973" y="1257867"/>
                    <a:pt x="1668907" y="1262374"/>
                    <a:pt x="1666875" y="1266031"/>
                  </a:cubicBezTo>
                  <a:cubicBezTo>
                    <a:pt x="1662242" y="1274370"/>
                    <a:pt x="1656292" y="1281906"/>
                    <a:pt x="1651000" y="1289844"/>
                  </a:cubicBezTo>
                  <a:lnTo>
                    <a:pt x="1643063" y="1301750"/>
                  </a:lnTo>
                  <a:cubicBezTo>
                    <a:pt x="1642479" y="1307590"/>
                    <a:pt x="1642102" y="1340785"/>
                    <a:pt x="1635125" y="1353344"/>
                  </a:cubicBezTo>
                  <a:cubicBezTo>
                    <a:pt x="1630492" y="1361683"/>
                    <a:pt x="1619250" y="1377156"/>
                    <a:pt x="1619250" y="1377156"/>
                  </a:cubicBezTo>
                  <a:cubicBezTo>
                    <a:pt x="1617927" y="1381125"/>
                    <a:pt x="1616297" y="1385004"/>
                    <a:pt x="1615282" y="1389062"/>
                  </a:cubicBezTo>
                  <a:cubicBezTo>
                    <a:pt x="1613017" y="1398122"/>
                    <a:pt x="1611881" y="1411738"/>
                    <a:pt x="1607344" y="1420812"/>
                  </a:cubicBezTo>
                  <a:cubicBezTo>
                    <a:pt x="1605211" y="1425078"/>
                    <a:pt x="1602053" y="1428750"/>
                    <a:pt x="1599407" y="1432719"/>
                  </a:cubicBezTo>
                  <a:cubicBezTo>
                    <a:pt x="1598084" y="1459177"/>
                    <a:pt x="1597733" y="1485702"/>
                    <a:pt x="1595438" y="1512094"/>
                  </a:cubicBezTo>
                  <a:cubicBezTo>
                    <a:pt x="1595076" y="1516262"/>
                    <a:pt x="1592618" y="1519978"/>
                    <a:pt x="1591469" y="1524000"/>
                  </a:cubicBezTo>
                  <a:cubicBezTo>
                    <a:pt x="1589970" y="1529245"/>
                    <a:pt x="1588823" y="1534583"/>
                    <a:pt x="1587500" y="1539875"/>
                  </a:cubicBezTo>
                  <a:cubicBezTo>
                    <a:pt x="1586177" y="1566333"/>
                    <a:pt x="1588489" y="1593226"/>
                    <a:pt x="1583532" y="1619250"/>
                  </a:cubicBezTo>
                  <a:cubicBezTo>
                    <a:pt x="1582749" y="1623360"/>
                    <a:pt x="1575752" y="1623907"/>
                    <a:pt x="1571625" y="1623219"/>
                  </a:cubicBezTo>
                  <a:cubicBezTo>
                    <a:pt x="1566920" y="1622435"/>
                    <a:pt x="1563688" y="1617927"/>
                    <a:pt x="1559719" y="1615281"/>
                  </a:cubicBezTo>
                  <a:cubicBezTo>
                    <a:pt x="1555750" y="1619250"/>
                    <a:pt x="1552483" y="1624074"/>
                    <a:pt x="1547813" y="1627187"/>
                  </a:cubicBezTo>
                  <a:cubicBezTo>
                    <a:pt x="1544332" y="1629508"/>
                    <a:pt x="1539649" y="1629285"/>
                    <a:pt x="1535907" y="1631156"/>
                  </a:cubicBezTo>
                  <a:cubicBezTo>
                    <a:pt x="1531640" y="1633289"/>
                    <a:pt x="1527969" y="1636448"/>
                    <a:pt x="1524000" y="1639094"/>
                  </a:cubicBezTo>
                  <a:cubicBezTo>
                    <a:pt x="1504421" y="1668463"/>
                    <a:pt x="1521090" y="1634860"/>
                    <a:pt x="1527969" y="1658937"/>
                  </a:cubicBezTo>
                  <a:cubicBezTo>
                    <a:pt x="1531402" y="1670952"/>
                    <a:pt x="1521847" y="1682011"/>
                    <a:pt x="1516063" y="1690687"/>
                  </a:cubicBezTo>
                  <a:cubicBezTo>
                    <a:pt x="1524000" y="1695979"/>
                    <a:pt x="1530825" y="1703545"/>
                    <a:pt x="1539875" y="1706562"/>
                  </a:cubicBezTo>
                  <a:lnTo>
                    <a:pt x="1563688" y="1714500"/>
                  </a:lnTo>
                  <a:cubicBezTo>
                    <a:pt x="1566334" y="1718469"/>
                    <a:pt x="1571625" y="1721636"/>
                    <a:pt x="1571625" y="1726406"/>
                  </a:cubicBezTo>
                  <a:cubicBezTo>
                    <a:pt x="1571625" y="1734773"/>
                    <a:pt x="1566334" y="1742281"/>
                    <a:pt x="1563688" y="1750219"/>
                  </a:cubicBezTo>
                  <a:cubicBezTo>
                    <a:pt x="1553715" y="1780139"/>
                    <a:pt x="1567165" y="1743265"/>
                    <a:pt x="1551782" y="1774031"/>
                  </a:cubicBezTo>
                  <a:cubicBezTo>
                    <a:pt x="1547713" y="1782168"/>
                    <a:pt x="1545354" y="1798231"/>
                    <a:pt x="1543844" y="1805781"/>
                  </a:cubicBezTo>
                  <a:cubicBezTo>
                    <a:pt x="1554343" y="1847775"/>
                    <a:pt x="1540089" y="1798324"/>
                    <a:pt x="1555750" y="1833562"/>
                  </a:cubicBezTo>
                  <a:cubicBezTo>
                    <a:pt x="1559148" y="1841208"/>
                    <a:pt x="1561042" y="1849437"/>
                    <a:pt x="1563688" y="1857375"/>
                  </a:cubicBezTo>
                  <a:lnTo>
                    <a:pt x="1567657" y="1869281"/>
                  </a:lnTo>
                  <a:cubicBezTo>
                    <a:pt x="1568980" y="1873250"/>
                    <a:pt x="1568144" y="1878867"/>
                    <a:pt x="1571625" y="1881187"/>
                  </a:cubicBezTo>
                  <a:lnTo>
                    <a:pt x="1583532" y="1889125"/>
                  </a:lnTo>
                  <a:cubicBezTo>
                    <a:pt x="1586178" y="1893094"/>
                    <a:pt x="1588096" y="1897658"/>
                    <a:pt x="1591469" y="1901031"/>
                  </a:cubicBezTo>
                  <a:cubicBezTo>
                    <a:pt x="1594842" y="1904404"/>
                    <a:pt x="1602650" y="1904255"/>
                    <a:pt x="1603375" y="1908969"/>
                  </a:cubicBezTo>
                  <a:cubicBezTo>
                    <a:pt x="1604449" y="1915949"/>
                    <a:pt x="1602476" y="1950456"/>
                    <a:pt x="1595438" y="1964531"/>
                  </a:cubicBezTo>
                  <a:cubicBezTo>
                    <a:pt x="1593305" y="1968797"/>
                    <a:pt x="1590873" y="1973064"/>
                    <a:pt x="1587500" y="1976437"/>
                  </a:cubicBezTo>
                  <a:cubicBezTo>
                    <a:pt x="1584127" y="1979810"/>
                    <a:pt x="1579563" y="1981729"/>
                    <a:pt x="1575594" y="1984375"/>
                  </a:cubicBezTo>
                  <a:cubicBezTo>
                    <a:pt x="1574062" y="1990502"/>
                    <a:pt x="1567657" y="2015050"/>
                    <a:pt x="1567657" y="2020094"/>
                  </a:cubicBezTo>
                  <a:cubicBezTo>
                    <a:pt x="1567657" y="2030760"/>
                    <a:pt x="1569390" y="2041415"/>
                    <a:pt x="1571625" y="2051844"/>
                  </a:cubicBezTo>
                  <a:cubicBezTo>
                    <a:pt x="1573378" y="2060025"/>
                    <a:pt x="1573647" y="2069740"/>
                    <a:pt x="1579563" y="2075656"/>
                  </a:cubicBezTo>
                  <a:cubicBezTo>
                    <a:pt x="1583532" y="2079625"/>
                    <a:pt x="1586563" y="2084836"/>
                    <a:pt x="1591469" y="2087562"/>
                  </a:cubicBezTo>
                  <a:cubicBezTo>
                    <a:pt x="1598783" y="2091625"/>
                    <a:pt x="1615282" y="2095500"/>
                    <a:pt x="1615282" y="2095500"/>
                  </a:cubicBezTo>
                  <a:cubicBezTo>
                    <a:pt x="1621896" y="2094177"/>
                    <a:pt x="1628617" y="2093306"/>
                    <a:pt x="1635125" y="2091531"/>
                  </a:cubicBezTo>
                  <a:cubicBezTo>
                    <a:pt x="1643197" y="2089330"/>
                    <a:pt x="1658938" y="2083594"/>
                    <a:pt x="1658938" y="2083594"/>
                  </a:cubicBezTo>
                  <a:cubicBezTo>
                    <a:pt x="1702540" y="2094492"/>
                    <a:pt x="1648028" y="2077974"/>
                    <a:pt x="1686719" y="2099469"/>
                  </a:cubicBezTo>
                  <a:cubicBezTo>
                    <a:pt x="1703135" y="2108589"/>
                    <a:pt x="1724558" y="2109159"/>
                    <a:pt x="1742282" y="2111375"/>
                  </a:cubicBezTo>
                  <a:cubicBezTo>
                    <a:pt x="1750219" y="2116667"/>
                    <a:pt x="1760802" y="2119313"/>
                    <a:pt x="1766094" y="2127250"/>
                  </a:cubicBezTo>
                  <a:cubicBezTo>
                    <a:pt x="1776678" y="2143125"/>
                    <a:pt x="1770063" y="2136510"/>
                    <a:pt x="1785938" y="2147094"/>
                  </a:cubicBezTo>
                  <a:cubicBezTo>
                    <a:pt x="1792148" y="2165723"/>
                    <a:pt x="1794800" y="2168134"/>
                    <a:pt x="1785938" y="2194719"/>
                  </a:cubicBezTo>
                  <a:cubicBezTo>
                    <a:pt x="1784163" y="2200044"/>
                    <a:pt x="1778938" y="2203899"/>
                    <a:pt x="1774032" y="2206625"/>
                  </a:cubicBezTo>
                  <a:cubicBezTo>
                    <a:pt x="1766718" y="2210688"/>
                    <a:pt x="1750219" y="2214562"/>
                    <a:pt x="1750219" y="2214562"/>
                  </a:cubicBezTo>
                  <a:cubicBezTo>
                    <a:pt x="1748896" y="2218531"/>
                    <a:pt x="1748864" y="2223202"/>
                    <a:pt x="1746250" y="2226469"/>
                  </a:cubicBezTo>
                  <a:cubicBezTo>
                    <a:pt x="1737795" y="2237038"/>
                    <a:pt x="1732789" y="2232624"/>
                    <a:pt x="1722438" y="2238375"/>
                  </a:cubicBezTo>
                  <a:cubicBezTo>
                    <a:pt x="1714099" y="2243008"/>
                    <a:pt x="1698625" y="2254250"/>
                    <a:pt x="1698625" y="2254250"/>
                  </a:cubicBezTo>
                  <a:cubicBezTo>
                    <a:pt x="1694656" y="2252927"/>
                    <a:pt x="1689933" y="2252959"/>
                    <a:pt x="1686719" y="2250281"/>
                  </a:cubicBezTo>
                  <a:cubicBezTo>
                    <a:pt x="1678925" y="2243785"/>
                    <a:pt x="1673454" y="2230394"/>
                    <a:pt x="1666875" y="2222500"/>
                  </a:cubicBezTo>
                  <a:cubicBezTo>
                    <a:pt x="1663282" y="2218188"/>
                    <a:pt x="1658415" y="2215024"/>
                    <a:pt x="1654969" y="2210594"/>
                  </a:cubicBezTo>
                  <a:cubicBezTo>
                    <a:pt x="1649112" y="2203064"/>
                    <a:pt x="1648144" y="2189798"/>
                    <a:pt x="1639094" y="2186781"/>
                  </a:cubicBezTo>
                  <a:lnTo>
                    <a:pt x="1615282" y="2178844"/>
                  </a:lnTo>
                  <a:cubicBezTo>
                    <a:pt x="1607730" y="2180354"/>
                    <a:pt x="1591670" y="2182712"/>
                    <a:pt x="1583532" y="2186781"/>
                  </a:cubicBezTo>
                  <a:cubicBezTo>
                    <a:pt x="1579265" y="2188914"/>
                    <a:pt x="1576150" y="2193211"/>
                    <a:pt x="1571625" y="2194719"/>
                  </a:cubicBezTo>
                  <a:cubicBezTo>
                    <a:pt x="1563991" y="2197264"/>
                    <a:pt x="1555750" y="2197364"/>
                    <a:pt x="1547813" y="2198687"/>
                  </a:cubicBezTo>
                  <a:cubicBezTo>
                    <a:pt x="1517887" y="2208663"/>
                    <a:pt x="1553614" y="2194046"/>
                    <a:pt x="1527969" y="2214562"/>
                  </a:cubicBezTo>
                  <a:cubicBezTo>
                    <a:pt x="1524702" y="2217175"/>
                    <a:pt x="1519720" y="2216499"/>
                    <a:pt x="1516063" y="2218531"/>
                  </a:cubicBezTo>
                  <a:cubicBezTo>
                    <a:pt x="1507724" y="2223164"/>
                    <a:pt x="1492250" y="2234406"/>
                    <a:pt x="1492250" y="2234406"/>
                  </a:cubicBezTo>
                  <a:cubicBezTo>
                    <a:pt x="1489604" y="2238375"/>
                    <a:pt x="1485097" y="2241607"/>
                    <a:pt x="1484313" y="2246312"/>
                  </a:cubicBezTo>
                  <a:cubicBezTo>
                    <a:pt x="1482527" y="2257028"/>
                    <a:pt x="1495425" y="2264001"/>
                    <a:pt x="1500188" y="2270125"/>
                  </a:cubicBezTo>
                  <a:cubicBezTo>
                    <a:pt x="1515341" y="2289607"/>
                    <a:pt x="1509810" y="2292795"/>
                    <a:pt x="1527969" y="2301875"/>
                  </a:cubicBezTo>
                  <a:cubicBezTo>
                    <a:pt x="1531711" y="2303746"/>
                    <a:pt x="1535906" y="2304521"/>
                    <a:pt x="1539875" y="2305844"/>
                  </a:cubicBezTo>
                  <a:cubicBezTo>
                    <a:pt x="1547400" y="2328416"/>
                    <a:pt x="1549836" y="2330513"/>
                    <a:pt x="1539875" y="2365375"/>
                  </a:cubicBezTo>
                  <a:cubicBezTo>
                    <a:pt x="1538565" y="2369961"/>
                    <a:pt x="1532328" y="2371375"/>
                    <a:pt x="1527969" y="2373312"/>
                  </a:cubicBezTo>
                  <a:cubicBezTo>
                    <a:pt x="1520323" y="2376710"/>
                    <a:pt x="1504157" y="2381250"/>
                    <a:pt x="1504157" y="2381250"/>
                  </a:cubicBezTo>
                  <a:cubicBezTo>
                    <a:pt x="1497542" y="2379927"/>
                    <a:pt x="1490821" y="2379056"/>
                    <a:pt x="1484313" y="2377281"/>
                  </a:cubicBezTo>
                  <a:cubicBezTo>
                    <a:pt x="1484287" y="2377274"/>
                    <a:pt x="1454560" y="2367364"/>
                    <a:pt x="1448594" y="2365375"/>
                  </a:cubicBezTo>
                  <a:lnTo>
                    <a:pt x="1436688" y="2361406"/>
                  </a:lnTo>
                  <a:cubicBezTo>
                    <a:pt x="1432719" y="2360083"/>
                    <a:pt x="1428263" y="2359757"/>
                    <a:pt x="1424782" y="2357437"/>
                  </a:cubicBezTo>
                  <a:cubicBezTo>
                    <a:pt x="1420813" y="2354791"/>
                    <a:pt x="1417503" y="2350657"/>
                    <a:pt x="1412875" y="2349500"/>
                  </a:cubicBezTo>
                  <a:cubicBezTo>
                    <a:pt x="1401253" y="2346595"/>
                    <a:pt x="1389063" y="2346854"/>
                    <a:pt x="1377157" y="2345531"/>
                  </a:cubicBezTo>
                  <a:cubicBezTo>
                    <a:pt x="1371139" y="2341519"/>
                    <a:pt x="1361558" y="2333625"/>
                    <a:pt x="1353344" y="2333625"/>
                  </a:cubicBezTo>
                  <a:cubicBezTo>
                    <a:pt x="1349161" y="2333625"/>
                    <a:pt x="1345180" y="2335723"/>
                    <a:pt x="1341438" y="2337594"/>
                  </a:cubicBezTo>
                  <a:cubicBezTo>
                    <a:pt x="1337172" y="2339727"/>
                    <a:pt x="1333501" y="2342885"/>
                    <a:pt x="1329532" y="2345531"/>
                  </a:cubicBezTo>
                  <a:cubicBezTo>
                    <a:pt x="1322546" y="2366488"/>
                    <a:pt x="1329044" y="2355116"/>
                    <a:pt x="1301750" y="2373312"/>
                  </a:cubicBezTo>
                  <a:lnTo>
                    <a:pt x="1289844" y="2381250"/>
                  </a:lnTo>
                  <a:cubicBezTo>
                    <a:pt x="1287198" y="2385219"/>
                    <a:pt x="1285632" y="2390176"/>
                    <a:pt x="1281907" y="2393156"/>
                  </a:cubicBezTo>
                  <a:cubicBezTo>
                    <a:pt x="1278640" y="2395770"/>
                    <a:pt x="1279653" y="2395802"/>
                    <a:pt x="1270000" y="2397125"/>
                  </a:cubicBezTo>
                  <a:cubicBezTo>
                    <a:pt x="1260347" y="2398448"/>
                    <a:pt x="1242507" y="2399771"/>
                    <a:pt x="1223986" y="2401094"/>
                  </a:cubicBezTo>
                  <a:cubicBezTo>
                    <a:pt x="1236394" y="2450723"/>
                    <a:pt x="1253808" y="2426362"/>
                    <a:pt x="1258179" y="2433638"/>
                  </a:cubicBezTo>
                  <a:cubicBezTo>
                    <a:pt x="1262550" y="2440914"/>
                    <a:pt x="1249687" y="2438136"/>
                    <a:pt x="1250214" y="2444750"/>
                  </a:cubicBezTo>
                  <a:cubicBezTo>
                    <a:pt x="1250741" y="2451364"/>
                    <a:pt x="1259891" y="2470679"/>
                    <a:pt x="1261343" y="2473325"/>
                  </a:cubicBezTo>
                  <a:cubicBezTo>
                    <a:pt x="1262795" y="2475971"/>
                    <a:pt x="1254959" y="2459302"/>
                    <a:pt x="1258928" y="2460625"/>
                  </a:cubicBezTo>
                  <a:cubicBezTo>
                    <a:pt x="1257605" y="2471208"/>
                    <a:pt x="1245003" y="2483776"/>
                    <a:pt x="1238250" y="2492375"/>
                  </a:cubicBezTo>
                  <a:cubicBezTo>
                    <a:pt x="1231497" y="2500974"/>
                    <a:pt x="1227122" y="2504956"/>
                    <a:pt x="1218407" y="2512219"/>
                  </a:cubicBezTo>
                  <a:cubicBezTo>
                    <a:pt x="1214095" y="2515812"/>
                    <a:pt x="1210469" y="2520156"/>
                    <a:pt x="1206500" y="2524125"/>
                  </a:cubicBezTo>
                  <a:cubicBezTo>
                    <a:pt x="1205177" y="2536031"/>
                    <a:pt x="1204353" y="2548004"/>
                    <a:pt x="1202532" y="2559844"/>
                  </a:cubicBezTo>
                  <a:cubicBezTo>
                    <a:pt x="1201703" y="2565235"/>
                    <a:pt x="1201269" y="2570983"/>
                    <a:pt x="1198563" y="2575719"/>
                  </a:cubicBezTo>
                  <a:cubicBezTo>
                    <a:pt x="1195051" y="2581865"/>
                    <a:pt x="1181327" y="2592274"/>
                    <a:pt x="1174750" y="2595562"/>
                  </a:cubicBezTo>
                  <a:cubicBezTo>
                    <a:pt x="1171008" y="2597433"/>
                    <a:pt x="1166586" y="2597660"/>
                    <a:pt x="1162844" y="2599531"/>
                  </a:cubicBezTo>
                  <a:cubicBezTo>
                    <a:pt x="1158578" y="2601664"/>
                    <a:pt x="1154907" y="2604823"/>
                    <a:pt x="1150938" y="2607469"/>
                  </a:cubicBezTo>
                  <a:cubicBezTo>
                    <a:pt x="1143095" y="2604854"/>
                    <a:pt x="1132720" y="2602556"/>
                    <a:pt x="1127125" y="2595562"/>
                  </a:cubicBezTo>
                  <a:cubicBezTo>
                    <a:pt x="1124512" y="2592295"/>
                    <a:pt x="1125028" y="2587398"/>
                    <a:pt x="1123157" y="2583656"/>
                  </a:cubicBezTo>
                  <a:cubicBezTo>
                    <a:pt x="1121024" y="2579390"/>
                    <a:pt x="1117865" y="2575719"/>
                    <a:pt x="1115219" y="2571750"/>
                  </a:cubicBezTo>
                  <a:cubicBezTo>
                    <a:pt x="1113896" y="2565135"/>
                    <a:pt x="1112886" y="2558450"/>
                    <a:pt x="1111250" y="2551906"/>
                  </a:cubicBezTo>
                  <a:cubicBezTo>
                    <a:pt x="1108731" y="2541828"/>
                    <a:pt x="1103188" y="2538172"/>
                    <a:pt x="1111250" y="2528094"/>
                  </a:cubicBezTo>
                  <a:cubicBezTo>
                    <a:pt x="1114230" y="2524369"/>
                    <a:pt x="1119188" y="2522802"/>
                    <a:pt x="1123157" y="2520156"/>
                  </a:cubicBezTo>
                  <a:cubicBezTo>
                    <a:pt x="1128449" y="2512219"/>
                    <a:pt x="1140903" y="2505698"/>
                    <a:pt x="1139032" y="2496344"/>
                  </a:cubicBezTo>
                  <a:cubicBezTo>
                    <a:pt x="1137709" y="2489729"/>
                    <a:pt x="1138080" y="2482534"/>
                    <a:pt x="1135063" y="2476500"/>
                  </a:cubicBezTo>
                  <a:cubicBezTo>
                    <a:pt x="1132553" y="2471480"/>
                    <a:pt x="1127469" y="2468187"/>
                    <a:pt x="1123157" y="2464594"/>
                  </a:cubicBezTo>
                  <a:cubicBezTo>
                    <a:pt x="1119492" y="2461540"/>
                    <a:pt x="1115517" y="2458789"/>
                    <a:pt x="1111250" y="2456656"/>
                  </a:cubicBezTo>
                  <a:cubicBezTo>
                    <a:pt x="1102175" y="2452118"/>
                    <a:pt x="1088563" y="2450985"/>
                    <a:pt x="1079500" y="2448719"/>
                  </a:cubicBezTo>
                  <a:cubicBezTo>
                    <a:pt x="1075442" y="2447704"/>
                    <a:pt x="1071616" y="2445899"/>
                    <a:pt x="1067594" y="2444750"/>
                  </a:cubicBezTo>
                  <a:cubicBezTo>
                    <a:pt x="1062349" y="2443251"/>
                    <a:pt x="1057011" y="2442104"/>
                    <a:pt x="1051719" y="2440781"/>
                  </a:cubicBezTo>
                  <a:cubicBezTo>
                    <a:pt x="1041136" y="2442104"/>
                    <a:pt x="1028707" y="2438634"/>
                    <a:pt x="1019969" y="2444750"/>
                  </a:cubicBezTo>
                  <a:cubicBezTo>
                    <a:pt x="1013115" y="2449548"/>
                    <a:pt x="1012032" y="2468562"/>
                    <a:pt x="1012032" y="2468562"/>
                  </a:cubicBezTo>
                  <a:cubicBezTo>
                    <a:pt x="1004094" y="2467239"/>
                    <a:pt x="996075" y="2466340"/>
                    <a:pt x="988219" y="2464594"/>
                  </a:cubicBezTo>
                  <a:cubicBezTo>
                    <a:pt x="984135" y="2463687"/>
                    <a:pt x="980496" y="2460625"/>
                    <a:pt x="976313" y="2460625"/>
                  </a:cubicBezTo>
                  <a:cubicBezTo>
                    <a:pt x="957745" y="2460625"/>
                    <a:pt x="939271" y="2463271"/>
                    <a:pt x="920750" y="2464594"/>
                  </a:cubicBezTo>
                  <a:cubicBezTo>
                    <a:pt x="919427" y="2469886"/>
                    <a:pt x="918280" y="2475224"/>
                    <a:pt x="916782" y="2480469"/>
                  </a:cubicBezTo>
                  <a:cubicBezTo>
                    <a:pt x="914813" y="2487361"/>
                    <a:pt x="908167" y="2497389"/>
                    <a:pt x="916782" y="2504281"/>
                  </a:cubicBezTo>
                  <a:cubicBezTo>
                    <a:pt x="921041" y="2507688"/>
                    <a:pt x="927332" y="2507067"/>
                    <a:pt x="932657" y="2508250"/>
                  </a:cubicBezTo>
                  <a:cubicBezTo>
                    <a:pt x="939242" y="2509713"/>
                    <a:pt x="945992" y="2510444"/>
                    <a:pt x="952500" y="2512219"/>
                  </a:cubicBezTo>
                  <a:cubicBezTo>
                    <a:pt x="976481" y="2518759"/>
                    <a:pt x="971835" y="2517171"/>
                    <a:pt x="988219" y="2528094"/>
                  </a:cubicBezTo>
                  <a:cubicBezTo>
                    <a:pt x="990865" y="2532063"/>
                    <a:pt x="994024" y="2535734"/>
                    <a:pt x="996157" y="2540000"/>
                  </a:cubicBezTo>
                  <a:cubicBezTo>
                    <a:pt x="1001032" y="2549750"/>
                    <a:pt x="1003962" y="2566613"/>
                    <a:pt x="996157" y="2575719"/>
                  </a:cubicBezTo>
                  <a:cubicBezTo>
                    <a:pt x="991767" y="2580841"/>
                    <a:pt x="982857" y="2578051"/>
                    <a:pt x="976313" y="2579687"/>
                  </a:cubicBezTo>
                  <a:cubicBezTo>
                    <a:pt x="972255" y="2580702"/>
                    <a:pt x="968376" y="2582333"/>
                    <a:pt x="964407" y="2583656"/>
                  </a:cubicBezTo>
                  <a:cubicBezTo>
                    <a:pt x="961761" y="2587625"/>
                    <a:pt x="960194" y="2592582"/>
                    <a:pt x="956469" y="2595562"/>
                  </a:cubicBezTo>
                  <a:cubicBezTo>
                    <a:pt x="953202" y="2598175"/>
                    <a:pt x="948044" y="2597210"/>
                    <a:pt x="944563" y="2599531"/>
                  </a:cubicBezTo>
                  <a:cubicBezTo>
                    <a:pt x="939893" y="2602644"/>
                    <a:pt x="936626" y="2607468"/>
                    <a:pt x="932657" y="2611437"/>
                  </a:cubicBezTo>
                  <a:cubicBezTo>
                    <a:pt x="923584" y="2638655"/>
                    <a:pt x="932657" y="2604873"/>
                    <a:pt x="932657" y="2643187"/>
                  </a:cubicBezTo>
                  <a:cubicBezTo>
                    <a:pt x="932657" y="2647371"/>
                    <a:pt x="931646" y="2652136"/>
                    <a:pt x="928688" y="2655094"/>
                  </a:cubicBezTo>
                  <a:cubicBezTo>
                    <a:pt x="925730" y="2658052"/>
                    <a:pt x="920840" y="2658047"/>
                    <a:pt x="916782" y="2659062"/>
                  </a:cubicBezTo>
                  <a:cubicBezTo>
                    <a:pt x="894857" y="2664543"/>
                    <a:pt x="882056" y="2664519"/>
                    <a:pt x="857250" y="2667000"/>
                  </a:cubicBezTo>
                  <a:cubicBezTo>
                    <a:pt x="854604" y="2674937"/>
                    <a:pt x="849955" y="2682470"/>
                    <a:pt x="849313" y="2690812"/>
                  </a:cubicBezTo>
                  <a:cubicBezTo>
                    <a:pt x="847990" y="2708010"/>
                    <a:pt x="851911" y="2726456"/>
                    <a:pt x="845344" y="2742406"/>
                  </a:cubicBezTo>
                  <a:cubicBezTo>
                    <a:pt x="841712" y="2751227"/>
                    <a:pt x="829469" y="2752989"/>
                    <a:pt x="821532" y="2758281"/>
                  </a:cubicBezTo>
                  <a:lnTo>
                    <a:pt x="809625" y="2766219"/>
                  </a:lnTo>
                  <a:cubicBezTo>
                    <a:pt x="806979" y="2770188"/>
                    <a:pt x="805412" y="2775145"/>
                    <a:pt x="801688" y="2778125"/>
                  </a:cubicBezTo>
                  <a:cubicBezTo>
                    <a:pt x="798421" y="2780738"/>
                    <a:pt x="793804" y="2780945"/>
                    <a:pt x="789782" y="2782094"/>
                  </a:cubicBezTo>
                  <a:cubicBezTo>
                    <a:pt x="754889" y="2792063"/>
                    <a:pt x="790555" y="2780513"/>
                    <a:pt x="762000" y="2790031"/>
                  </a:cubicBezTo>
                  <a:cubicBezTo>
                    <a:pt x="747805" y="2787192"/>
                    <a:pt x="740468" y="2788343"/>
                    <a:pt x="730250" y="2778125"/>
                  </a:cubicBezTo>
                  <a:cubicBezTo>
                    <a:pt x="726877" y="2774752"/>
                    <a:pt x="725366" y="2769883"/>
                    <a:pt x="722313" y="2766219"/>
                  </a:cubicBezTo>
                  <a:cubicBezTo>
                    <a:pt x="718720" y="2761907"/>
                    <a:pt x="713669" y="2758879"/>
                    <a:pt x="710407" y="2754312"/>
                  </a:cubicBezTo>
                  <a:cubicBezTo>
                    <a:pt x="706968" y="2749498"/>
                    <a:pt x="706257" y="2742982"/>
                    <a:pt x="702469" y="2738437"/>
                  </a:cubicBezTo>
                  <a:cubicBezTo>
                    <a:pt x="699415" y="2734773"/>
                    <a:pt x="694532" y="2733146"/>
                    <a:pt x="690563" y="2730500"/>
                  </a:cubicBezTo>
                  <a:cubicBezTo>
                    <a:pt x="685572" y="2715529"/>
                    <a:pt x="684365" y="2708427"/>
                    <a:pt x="670719" y="2694781"/>
                  </a:cubicBezTo>
                  <a:cubicBezTo>
                    <a:pt x="662782" y="2686844"/>
                    <a:pt x="653133" y="2680309"/>
                    <a:pt x="646907" y="2670969"/>
                  </a:cubicBezTo>
                  <a:cubicBezTo>
                    <a:pt x="635840" y="2654369"/>
                    <a:pt x="633117" y="2646910"/>
                    <a:pt x="619125" y="2635250"/>
                  </a:cubicBezTo>
                  <a:cubicBezTo>
                    <a:pt x="606544" y="2624766"/>
                    <a:pt x="600717" y="2625145"/>
                    <a:pt x="583407" y="2619375"/>
                  </a:cubicBezTo>
                  <a:cubicBezTo>
                    <a:pt x="575882" y="2616867"/>
                    <a:pt x="563099" y="2612267"/>
                    <a:pt x="555625" y="2611437"/>
                  </a:cubicBezTo>
                  <a:cubicBezTo>
                    <a:pt x="537171" y="2609387"/>
                    <a:pt x="518584" y="2608792"/>
                    <a:pt x="500063" y="2607469"/>
                  </a:cubicBezTo>
                  <a:cubicBezTo>
                    <a:pt x="496094" y="2606146"/>
                    <a:pt x="490589" y="2606904"/>
                    <a:pt x="488157" y="2603500"/>
                  </a:cubicBezTo>
                  <a:cubicBezTo>
                    <a:pt x="483294" y="2596691"/>
                    <a:pt x="486135" y="2585603"/>
                    <a:pt x="480219" y="2579687"/>
                  </a:cubicBezTo>
                  <a:cubicBezTo>
                    <a:pt x="464940" y="2564408"/>
                    <a:pt x="471426" y="2572451"/>
                    <a:pt x="460375" y="2555875"/>
                  </a:cubicBezTo>
                  <a:cubicBezTo>
                    <a:pt x="459052" y="2551906"/>
                    <a:pt x="456407" y="2548152"/>
                    <a:pt x="456407" y="2543969"/>
                  </a:cubicBezTo>
                  <a:cubicBezTo>
                    <a:pt x="456407" y="2520225"/>
                    <a:pt x="454053" y="2508496"/>
                    <a:pt x="472282" y="2496344"/>
                  </a:cubicBezTo>
                  <a:cubicBezTo>
                    <a:pt x="475763" y="2494024"/>
                    <a:pt x="480219" y="2493698"/>
                    <a:pt x="484188" y="2492375"/>
                  </a:cubicBezTo>
                  <a:cubicBezTo>
                    <a:pt x="485511" y="2488406"/>
                    <a:pt x="484753" y="2482901"/>
                    <a:pt x="488157" y="2480469"/>
                  </a:cubicBezTo>
                  <a:cubicBezTo>
                    <a:pt x="494965" y="2475606"/>
                    <a:pt x="511969" y="2472531"/>
                    <a:pt x="511969" y="2472531"/>
                  </a:cubicBezTo>
                  <a:cubicBezTo>
                    <a:pt x="513292" y="2468562"/>
                    <a:pt x="514789" y="2464647"/>
                    <a:pt x="515938" y="2460625"/>
                  </a:cubicBezTo>
                  <a:cubicBezTo>
                    <a:pt x="525484" y="2427217"/>
                    <a:pt x="522631" y="2418424"/>
                    <a:pt x="515938" y="2369344"/>
                  </a:cubicBezTo>
                  <a:cubicBezTo>
                    <a:pt x="515293" y="2364618"/>
                    <a:pt x="512045" y="2359965"/>
                    <a:pt x="508000" y="2357437"/>
                  </a:cubicBezTo>
                  <a:cubicBezTo>
                    <a:pt x="500905" y="2353003"/>
                    <a:pt x="484188" y="2349500"/>
                    <a:pt x="484188" y="2349500"/>
                  </a:cubicBezTo>
                  <a:cubicBezTo>
                    <a:pt x="493705" y="2320953"/>
                    <a:pt x="479114" y="2353560"/>
                    <a:pt x="504032" y="2333625"/>
                  </a:cubicBezTo>
                  <a:cubicBezTo>
                    <a:pt x="507299" y="2331012"/>
                    <a:pt x="506129" y="2325461"/>
                    <a:pt x="508000" y="2321719"/>
                  </a:cubicBezTo>
                  <a:cubicBezTo>
                    <a:pt x="518159" y="2301399"/>
                    <a:pt x="519466" y="2309371"/>
                    <a:pt x="547688" y="2305844"/>
                  </a:cubicBezTo>
                  <a:cubicBezTo>
                    <a:pt x="559594" y="2307167"/>
                    <a:pt x="571785" y="2306907"/>
                    <a:pt x="583407" y="2309812"/>
                  </a:cubicBezTo>
                  <a:cubicBezTo>
                    <a:pt x="588034" y="2310969"/>
                    <a:pt x="590954" y="2315813"/>
                    <a:pt x="595313" y="2317750"/>
                  </a:cubicBezTo>
                  <a:cubicBezTo>
                    <a:pt x="602959" y="2321148"/>
                    <a:pt x="611188" y="2323041"/>
                    <a:pt x="619125" y="2325687"/>
                  </a:cubicBezTo>
                  <a:lnTo>
                    <a:pt x="631032" y="2329656"/>
                  </a:lnTo>
                  <a:cubicBezTo>
                    <a:pt x="633678" y="2325687"/>
                    <a:pt x="636836" y="2322016"/>
                    <a:pt x="638969" y="2317750"/>
                  </a:cubicBezTo>
                  <a:cubicBezTo>
                    <a:pt x="645619" y="2304451"/>
                    <a:pt x="645649" y="2281447"/>
                    <a:pt x="646907" y="2270125"/>
                  </a:cubicBezTo>
                  <a:cubicBezTo>
                    <a:pt x="645679" y="2245557"/>
                    <a:pt x="650850" y="2206567"/>
                    <a:pt x="638969" y="2178844"/>
                  </a:cubicBezTo>
                  <a:cubicBezTo>
                    <a:pt x="636639" y="2173406"/>
                    <a:pt x="634819" y="2167514"/>
                    <a:pt x="631032" y="2162969"/>
                  </a:cubicBezTo>
                  <a:cubicBezTo>
                    <a:pt x="627978" y="2159304"/>
                    <a:pt x="623094" y="2157677"/>
                    <a:pt x="619125" y="2155031"/>
                  </a:cubicBezTo>
                  <a:cubicBezTo>
                    <a:pt x="614990" y="2142623"/>
                    <a:pt x="610980" y="2127111"/>
                    <a:pt x="599282" y="2119312"/>
                  </a:cubicBezTo>
                  <a:lnTo>
                    <a:pt x="575469" y="2103437"/>
                  </a:lnTo>
                  <a:cubicBezTo>
                    <a:pt x="552717" y="2069307"/>
                    <a:pt x="579999" y="2112495"/>
                    <a:pt x="563563" y="2079625"/>
                  </a:cubicBezTo>
                  <a:cubicBezTo>
                    <a:pt x="561430" y="2075359"/>
                    <a:pt x="558271" y="2071688"/>
                    <a:pt x="555625" y="2067719"/>
                  </a:cubicBezTo>
                  <a:lnTo>
                    <a:pt x="543719" y="2032000"/>
                  </a:lnTo>
                  <a:cubicBezTo>
                    <a:pt x="542396" y="2028031"/>
                    <a:pt x="542070" y="2023575"/>
                    <a:pt x="539750" y="2020094"/>
                  </a:cubicBezTo>
                  <a:cubicBezTo>
                    <a:pt x="537104" y="2016125"/>
                    <a:pt x="533750" y="2012546"/>
                    <a:pt x="531813" y="2008187"/>
                  </a:cubicBezTo>
                  <a:cubicBezTo>
                    <a:pt x="531802" y="2008163"/>
                    <a:pt x="521895" y="1978435"/>
                    <a:pt x="519907" y="1972469"/>
                  </a:cubicBezTo>
                  <a:lnTo>
                    <a:pt x="515938" y="1960562"/>
                  </a:lnTo>
                  <a:cubicBezTo>
                    <a:pt x="514615" y="1948656"/>
                    <a:pt x="513837" y="1936677"/>
                    <a:pt x="511969" y="1924844"/>
                  </a:cubicBezTo>
                  <a:cubicBezTo>
                    <a:pt x="510751" y="1917132"/>
                    <a:pt x="508810" y="1883422"/>
                    <a:pt x="496094" y="1873250"/>
                  </a:cubicBezTo>
                  <a:cubicBezTo>
                    <a:pt x="492827" y="1870637"/>
                    <a:pt x="488157" y="1870604"/>
                    <a:pt x="484188" y="1869281"/>
                  </a:cubicBezTo>
                  <a:cubicBezTo>
                    <a:pt x="472282" y="1870604"/>
                    <a:pt x="460449" y="1873250"/>
                    <a:pt x="448469" y="1873250"/>
                  </a:cubicBezTo>
                  <a:cubicBezTo>
                    <a:pt x="421884" y="1873250"/>
                    <a:pt x="419473" y="1871522"/>
                    <a:pt x="400844" y="1865312"/>
                  </a:cubicBezTo>
                  <a:cubicBezTo>
                    <a:pt x="388266" y="1846444"/>
                    <a:pt x="397432" y="1854915"/>
                    <a:pt x="369094" y="1845469"/>
                  </a:cubicBezTo>
                  <a:lnTo>
                    <a:pt x="357188" y="1841500"/>
                  </a:lnTo>
                  <a:lnTo>
                    <a:pt x="345282" y="1837531"/>
                  </a:lnTo>
                  <a:cubicBezTo>
                    <a:pt x="325438" y="1838854"/>
                    <a:pt x="305044" y="1836676"/>
                    <a:pt x="285750" y="1841500"/>
                  </a:cubicBezTo>
                  <a:cubicBezTo>
                    <a:pt x="281692" y="1842515"/>
                    <a:pt x="284740" y="1850448"/>
                    <a:pt x="281782" y="1853406"/>
                  </a:cubicBezTo>
                  <a:cubicBezTo>
                    <a:pt x="278824" y="1856364"/>
                    <a:pt x="273617" y="1855504"/>
                    <a:pt x="269875" y="1857375"/>
                  </a:cubicBezTo>
                  <a:cubicBezTo>
                    <a:pt x="239097" y="1872763"/>
                    <a:pt x="275993" y="1859304"/>
                    <a:pt x="246063" y="1869281"/>
                  </a:cubicBezTo>
                  <a:cubicBezTo>
                    <a:pt x="243417" y="1873250"/>
                    <a:pt x="240258" y="1876921"/>
                    <a:pt x="238125" y="1881187"/>
                  </a:cubicBezTo>
                  <a:cubicBezTo>
                    <a:pt x="231668" y="1894102"/>
                    <a:pt x="237597" y="1893623"/>
                    <a:pt x="226219" y="1905000"/>
                  </a:cubicBezTo>
                  <a:cubicBezTo>
                    <a:pt x="222846" y="1908373"/>
                    <a:pt x="218672" y="1911000"/>
                    <a:pt x="214313" y="1912937"/>
                  </a:cubicBezTo>
                  <a:cubicBezTo>
                    <a:pt x="206667" y="1916335"/>
                    <a:pt x="190500" y="1920875"/>
                    <a:pt x="190500" y="1920875"/>
                  </a:cubicBezTo>
                  <a:cubicBezTo>
                    <a:pt x="178594" y="1919552"/>
                    <a:pt x="165497" y="1922263"/>
                    <a:pt x="154782" y="1916906"/>
                  </a:cubicBezTo>
                  <a:cubicBezTo>
                    <a:pt x="149903" y="1914467"/>
                    <a:pt x="150813" y="1906486"/>
                    <a:pt x="150813" y="1901031"/>
                  </a:cubicBezTo>
                  <a:cubicBezTo>
                    <a:pt x="150813" y="1891915"/>
                    <a:pt x="151407" y="1860156"/>
                    <a:pt x="158750" y="1845469"/>
                  </a:cubicBezTo>
                  <a:cubicBezTo>
                    <a:pt x="160883" y="1841202"/>
                    <a:pt x="164042" y="1837531"/>
                    <a:pt x="166688" y="1833562"/>
                  </a:cubicBezTo>
                  <a:cubicBezTo>
                    <a:pt x="165365" y="1824302"/>
                    <a:pt x="166518" y="1814329"/>
                    <a:pt x="162719" y="1805781"/>
                  </a:cubicBezTo>
                  <a:cubicBezTo>
                    <a:pt x="160782" y="1801422"/>
                    <a:pt x="155490" y="1796909"/>
                    <a:pt x="150813" y="1797844"/>
                  </a:cubicBezTo>
                  <a:cubicBezTo>
                    <a:pt x="146136" y="1798779"/>
                    <a:pt x="145521" y="1805781"/>
                    <a:pt x="142875" y="1809750"/>
                  </a:cubicBezTo>
                  <a:cubicBezTo>
                    <a:pt x="141552" y="1813719"/>
                    <a:pt x="140056" y="1817634"/>
                    <a:pt x="138907" y="1821656"/>
                  </a:cubicBezTo>
                  <a:cubicBezTo>
                    <a:pt x="135790" y="1832566"/>
                    <a:pt x="136207" y="1841381"/>
                    <a:pt x="127000" y="1849437"/>
                  </a:cubicBezTo>
                  <a:cubicBezTo>
                    <a:pt x="119821" y="1855719"/>
                    <a:pt x="103188" y="1865312"/>
                    <a:pt x="103188" y="1865312"/>
                  </a:cubicBezTo>
                  <a:cubicBezTo>
                    <a:pt x="99219" y="1863989"/>
                    <a:pt x="94763" y="1863664"/>
                    <a:pt x="91282" y="1861344"/>
                  </a:cubicBezTo>
                  <a:cubicBezTo>
                    <a:pt x="65177" y="1843941"/>
                    <a:pt x="79480" y="1824683"/>
                    <a:pt x="83344" y="1789906"/>
                  </a:cubicBezTo>
                  <a:cubicBezTo>
                    <a:pt x="83806" y="1785748"/>
                    <a:pt x="85281" y="1781657"/>
                    <a:pt x="87313" y="1778000"/>
                  </a:cubicBezTo>
                  <a:cubicBezTo>
                    <a:pt x="91946" y="1769661"/>
                    <a:pt x="100171" y="1763237"/>
                    <a:pt x="103188" y="1754187"/>
                  </a:cubicBezTo>
                  <a:cubicBezTo>
                    <a:pt x="112633" y="1725850"/>
                    <a:pt x="106484" y="1737336"/>
                    <a:pt x="119063" y="1718469"/>
                  </a:cubicBezTo>
                  <a:cubicBezTo>
                    <a:pt x="122284" y="1708807"/>
                    <a:pt x="127271" y="1700947"/>
                    <a:pt x="119063" y="1690687"/>
                  </a:cubicBezTo>
                  <a:cubicBezTo>
                    <a:pt x="116450" y="1687420"/>
                    <a:pt x="111126" y="1688042"/>
                    <a:pt x="107157" y="1686719"/>
                  </a:cubicBezTo>
                  <a:cubicBezTo>
                    <a:pt x="91735" y="1663587"/>
                    <a:pt x="100155" y="1679490"/>
                    <a:pt x="91282" y="1635125"/>
                  </a:cubicBezTo>
                  <a:lnTo>
                    <a:pt x="87313" y="1615281"/>
                  </a:lnTo>
                  <a:cubicBezTo>
                    <a:pt x="88636" y="1606021"/>
                    <a:pt x="89448" y="1596673"/>
                    <a:pt x="91282" y="1587500"/>
                  </a:cubicBezTo>
                  <a:cubicBezTo>
                    <a:pt x="92102" y="1583398"/>
                    <a:pt x="92637" y="1578861"/>
                    <a:pt x="95250" y="1575594"/>
                  </a:cubicBezTo>
                  <a:cubicBezTo>
                    <a:pt x="98230" y="1571869"/>
                    <a:pt x="102890" y="1569789"/>
                    <a:pt x="107157" y="1567656"/>
                  </a:cubicBezTo>
                  <a:cubicBezTo>
                    <a:pt x="110899" y="1565785"/>
                    <a:pt x="115094" y="1565010"/>
                    <a:pt x="119063" y="1563687"/>
                  </a:cubicBezTo>
                  <a:cubicBezTo>
                    <a:pt x="125678" y="1565010"/>
                    <a:pt x="132873" y="1570673"/>
                    <a:pt x="138907" y="1567656"/>
                  </a:cubicBezTo>
                  <a:cubicBezTo>
                    <a:pt x="142649" y="1565785"/>
                    <a:pt x="137259" y="1559231"/>
                    <a:pt x="134938" y="1555750"/>
                  </a:cubicBezTo>
                  <a:cubicBezTo>
                    <a:pt x="131825" y="1551080"/>
                    <a:pt x="126478" y="1548274"/>
                    <a:pt x="123032" y="1543844"/>
                  </a:cubicBezTo>
                  <a:cubicBezTo>
                    <a:pt x="117175" y="1536314"/>
                    <a:pt x="112449" y="1527969"/>
                    <a:pt x="107157" y="1520031"/>
                  </a:cubicBezTo>
                  <a:lnTo>
                    <a:pt x="99219" y="1508125"/>
                  </a:lnTo>
                  <a:cubicBezTo>
                    <a:pt x="100542" y="1502833"/>
                    <a:pt x="101039" y="1497264"/>
                    <a:pt x="103188" y="1492250"/>
                  </a:cubicBezTo>
                  <a:cubicBezTo>
                    <a:pt x="105067" y="1487866"/>
                    <a:pt x="107400" y="1483324"/>
                    <a:pt x="111125" y="1480344"/>
                  </a:cubicBezTo>
                  <a:cubicBezTo>
                    <a:pt x="113713" y="1478274"/>
                    <a:pt x="137870" y="1472665"/>
                    <a:pt x="138907" y="1472406"/>
                  </a:cubicBezTo>
                  <a:lnTo>
                    <a:pt x="162719" y="1436687"/>
                  </a:lnTo>
                  <a:cubicBezTo>
                    <a:pt x="165365" y="1432718"/>
                    <a:pt x="166132" y="1426289"/>
                    <a:pt x="170657" y="1424781"/>
                  </a:cubicBezTo>
                  <a:cubicBezTo>
                    <a:pt x="187088" y="1419304"/>
                    <a:pt x="179082" y="1423132"/>
                    <a:pt x="194469" y="1412875"/>
                  </a:cubicBezTo>
                  <a:lnTo>
                    <a:pt x="210344" y="1389062"/>
                  </a:lnTo>
                  <a:lnTo>
                    <a:pt x="218282" y="1377156"/>
                  </a:lnTo>
                  <a:cubicBezTo>
                    <a:pt x="230330" y="1341006"/>
                    <a:pt x="211840" y="1398126"/>
                    <a:pt x="226219" y="1345406"/>
                  </a:cubicBezTo>
                  <a:cubicBezTo>
                    <a:pt x="228421" y="1337334"/>
                    <a:pt x="229516" y="1328556"/>
                    <a:pt x="234157" y="1321594"/>
                  </a:cubicBezTo>
                  <a:cubicBezTo>
                    <a:pt x="236803" y="1317625"/>
                    <a:pt x="238369" y="1312667"/>
                    <a:pt x="242094" y="1309687"/>
                  </a:cubicBezTo>
                  <a:cubicBezTo>
                    <a:pt x="245361" y="1307074"/>
                    <a:pt x="250031" y="1307042"/>
                    <a:pt x="254000" y="1305719"/>
                  </a:cubicBezTo>
                  <a:cubicBezTo>
                    <a:pt x="255323" y="1301750"/>
                    <a:pt x="255355" y="1297079"/>
                    <a:pt x="257969" y="1293812"/>
                  </a:cubicBezTo>
                  <a:cubicBezTo>
                    <a:pt x="260949" y="1290087"/>
                    <a:pt x="267938" y="1290234"/>
                    <a:pt x="269875" y="1285875"/>
                  </a:cubicBezTo>
                  <a:cubicBezTo>
                    <a:pt x="273674" y="1277327"/>
                    <a:pt x="272521" y="1267354"/>
                    <a:pt x="273844" y="1258094"/>
                  </a:cubicBezTo>
                  <a:cubicBezTo>
                    <a:pt x="272521" y="1240896"/>
                    <a:pt x="273054" y="1223453"/>
                    <a:pt x="269875" y="1206500"/>
                  </a:cubicBezTo>
                  <a:cubicBezTo>
                    <a:pt x="268996" y="1201812"/>
                    <a:pt x="262921" y="1199261"/>
                    <a:pt x="261938" y="1194594"/>
                  </a:cubicBezTo>
                  <a:cubicBezTo>
                    <a:pt x="257543" y="1173720"/>
                    <a:pt x="260744" y="1151331"/>
                    <a:pt x="254000" y="1131094"/>
                  </a:cubicBezTo>
                  <a:cubicBezTo>
                    <a:pt x="247016" y="1110137"/>
                    <a:pt x="252352" y="1122667"/>
                    <a:pt x="234157" y="1095375"/>
                  </a:cubicBezTo>
                  <a:lnTo>
                    <a:pt x="226219" y="1083469"/>
                  </a:lnTo>
                  <a:cubicBezTo>
                    <a:pt x="228263" y="1065076"/>
                    <a:pt x="227096" y="1038936"/>
                    <a:pt x="242094" y="1023937"/>
                  </a:cubicBezTo>
                  <a:cubicBezTo>
                    <a:pt x="245467" y="1020564"/>
                    <a:pt x="250031" y="1018646"/>
                    <a:pt x="254000" y="1016000"/>
                  </a:cubicBezTo>
                  <a:cubicBezTo>
                    <a:pt x="263978" y="986068"/>
                    <a:pt x="250517" y="1022969"/>
                    <a:pt x="265907" y="992187"/>
                  </a:cubicBezTo>
                  <a:cubicBezTo>
                    <a:pt x="267778" y="988445"/>
                    <a:pt x="268552" y="984250"/>
                    <a:pt x="269875" y="980281"/>
                  </a:cubicBezTo>
                  <a:cubicBezTo>
                    <a:pt x="268506" y="967956"/>
                    <a:pt x="271308" y="943327"/>
                    <a:pt x="257969" y="932656"/>
                  </a:cubicBezTo>
                  <a:cubicBezTo>
                    <a:pt x="254702" y="930043"/>
                    <a:pt x="250032" y="930010"/>
                    <a:pt x="246063" y="928687"/>
                  </a:cubicBezTo>
                  <a:cubicBezTo>
                    <a:pt x="233484" y="909819"/>
                    <a:pt x="242650" y="918290"/>
                    <a:pt x="214313" y="908844"/>
                  </a:cubicBezTo>
                  <a:lnTo>
                    <a:pt x="202407" y="904875"/>
                  </a:lnTo>
                  <a:cubicBezTo>
                    <a:pt x="196993" y="888636"/>
                    <a:pt x="197009" y="890746"/>
                    <a:pt x="194469" y="869156"/>
                  </a:cubicBezTo>
                  <a:cubicBezTo>
                    <a:pt x="192762" y="854644"/>
                    <a:pt x="193039" y="839890"/>
                    <a:pt x="190500" y="825500"/>
                  </a:cubicBezTo>
                  <a:cubicBezTo>
                    <a:pt x="189046" y="817260"/>
                    <a:pt x="185209" y="809625"/>
                    <a:pt x="182563" y="801687"/>
                  </a:cubicBezTo>
                  <a:cubicBezTo>
                    <a:pt x="177087" y="785258"/>
                    <a:pt x="180913" y="793260"/>
                    <a:pt x="170657" y="777875"/>
                  </a:cubicBezTo>
                  <a:cubicBezTo>
                    <a:pt x="169334" y="772583"/>
                    <a:pt x="169127" y="766879"/>
                    <a:pt x="166688" y="762000"/>
                  </a:cubicBezTo>
                  <a:cubicBezTo>
                    <a:pt x="139393" y="707410"/>
                    <a:pt x="157820" y="759207"/>
                    <a:pt x="146844" y="726281"/>
                  </a:cubicBezTo>
                  <a:cubicBezTo>
                    <a:pt x="154212" y="682077"/>
                    <a:pt x="144800" y="718463"/>
                    <a:pt x="158750" y="690562"/>
                  </a:cubicBezTo>
                  <a:cubicBezTo>
                    <a:pt x="165206" y="677650"/>
                    <a:pt x="159283" y="678124"/>
                    <a:pt x="170657" y="666750"/>
                  </a:cubicBezTo>
                  <a:cubicBezTo>
                    <a:pt x="174030" y="663377"/>
                    <a:pt x="178594" y="661458"/>
                    <a:pt x="182563" y="658812"/>
                  </a:cubicBezTo>
                  <a:cubicBezTo>
                    <a:pt x="185209" y="654843"/>
                    <a:pt x="186775" y="649886"/>
                    <a:pt x="190500" y="646906"/>
                  </a:cubicBezTo>
                  <a:cubicBezTo>
                    <a:pt x="193767" y="644292"/>
                    <a:pt x="198926" y="645258"/>
                    <a:pt x="202407" y="642937"/>
                  </a:cubicBezTo>
                  <a:cubicBezTo>
                    <a:pt x="207077" y="639824"/>
                    <a:pt x="210344" y="635000"/>
                    <a:pt x="214313" y="631031"/>
                  </a:cubicBezTo>
                  <a:cubicBezTo>
                    <a:pt x="224897" y="599282"/>
                    <a:pt x="209021" y="636323"/>
                    <a:pt x="230188" y="615156"/>
                  </a:cubicBezTo>
                  <a:cubicBezTo>
                    <a:pt x="233146" y="612198"/>
                    <a:pt x="233008" y="607272"/>
                    <a:pt x="234157" y="603250"/>
                  </a:cubicBezTo>
                  <a:cubicBezTo>
                    <a:pt x="244123" y="568367"/>
                    <a:pt x="232578" y="604015"/>
                    <a:pt x="242094" y="575469"/>
                  </a:cubicBezTo>
                  <a:cubicBezTo>
                    <a:pt x="220931" y="543721"/>
                    <a:pt x="248706" y="582080"/>
                    <a:pt x="222250" y="555625"/>
                  </a:cubicBezTo>
                  <a:cubicBezTo>
                    <a:pt x="204297" y="537673"/>
                    <a:pt x="225588" y="547478"/>
                    <a:pt x="202407" y="539750"/>
                  </a:cubicBezTo>
                  <a:cubicBezTo>
                    <a:pt x="189114" y="519810"/>
                    <a:pt x="187399" y="521762"/>
                    <a:pt x="182563" y="504031"/>
                  </a:cubicBezTo>
                  <a:cubicBezTo>
                    <a:pt x="181343" y="499557"/>
                    <a:pt x="171366" y="455486"/>
                    <a:pt x="166688" y="448469"/>
                  </a:cubicBezTo>
                  <a:cubicBezTo>
                    <a:pt x="164042" y="444500"/>
                    <a:pt x="162340" y="439703"/>
                    <a:pt x="158750" y="436562"/>
                  </a:cubicBezTo>
                  <a:cubicBezTo>
                    <a:pt x="151571" y="430280"/>
                    <a:pt x="142875" y="425979"/>
                    <a:pt x="134938" y="420687"/>
                  </a:cubicBezTo>
                  <a:cubicBezTo>
                    <a:pt x="119552" y="410430"/>
                    <a:pt x="127556" y="414258"/>
                    <a:pt x="111125" y="408781"/>
                  </a:cubicBezTo>
                  <a:cubicBezTo>
                    <a:pt x="103188" y="411427"/>
                    <a:pt x="91954" y="409758"/>
                    <a:pt x="87313" y="416719"/>
                  </a:cubicBezTo>
                  <a:cubicBezTo>
                    <a:pt x="77054" y="432106"/>
                    <a:pt x="83900" y="427117"/>
                    <a:pt x="67469" y="432594"/>
                  </a:cubicBezTo>
                  <a:cubicBezTo>
                    <a:pt x="59967" y="430718"/>
                    <a:pt x="44764" y="428809"/>
                    <a:pt x="39688" y="420687"/>
                  </a:cubicBezTo>
                  <a:cubicBezTo>
                    <a:pt x="35254" y="413592"/>
                    <a:pt x="36391" y="403837"/>
                    <a:pt x="31750" y="396875"/>
                  </a:cubicBezTo>
                  <a:cubicBezTo>
                    <a:pt x="29104" y="392906"/>
                    <a:pt x="25750" y="389328"/>
                    <a:pt x="23813" y="384969"/>
                  </a:cubicBezTo>
                  <a:cubicBezTo>
                    <a:pt x="20415" y="377323"/>
                    <a:pt x="20516" y="368118"/>
                    <a:pt x="15875" y="361156"/>
                  </a:cubicBezTo>
                  <a:cubicBezTo>
                    <a:pt x="13229" y="357187"/>
                    <a:pt x="9875" y="353609"/>
                    <a:pt x="7938" y="349250"/>
                  </a:cubicBezTo>
                  <a:cubicBezTo>
                    <a:pt x="4540" y="341604"/>
                    <a:pt x="0" y="325437"/>
                    <a:pt x="0" y="325437"/>
                  </a:cubicBezTo>
                  <a:cubicBezTo>
                    <a:pt x="1323" y="316177"/>
                    <a:pt x="-1774" y="305040"/>
                    <a:pt x="3969" y="297656"/>
                  </a:cubicBezTo>
                  <a:cubicBezTo>
                    <a:pt x="9106" y="291052"/>
                    <a:pt x="27782" y="289719"/>
                    <a:pt x="27782" y="289719"/>
                  </a:cubicBezTo>
                  <a:cubicBezTo>
                    <a:pt x="45977" y="262425"/>
                    <a:pt x="40641" y="274956"/>
                    <a:pt x="47625" y="254000"/>
                  </a:cubicBezTo>
                  <a:cubicBezTo>
                    <a:pt x="48948" y="244740"/>
                    <a:pt x="47795" y="234767"/>
                    <a:pt x="51594" y="226219"/>
                  </a:cubicBezTo>
                  <a:cubicBezTo>
                    <a:pt x="55060" y="218419"/>
                    <a:pt x="69430" y="217632"/>
                    <a:pt x="75407" y="214312"/>
                  </a:cubicBezTo>
                  <a:cubicBezTo>
                    <a:pt x="116344" y="191569"/>
                    <a:pt x="84186" y="203447"/>
                    <a:pt x="111125" y="194469"/>
                  </a:cubicBezTo>
                  <a:cubicBezTo>
                    <a:pt x="118286" y="183727"/>
                    <a:pt x="121963" y="179278"/>
                    <a:pt x="127000" y="166687"/>
                  </a:cubicBezTo>
                  <a:cubicBezTo>
                    <a:pt x="130107" y="158919"/>
                    <a:pt x="130297" y="149837"/>
                    <a:pt x="134938" y="142875"/>
                  </a:cubicBezTo>
                  <a:cubicBezTo>
                    <a:pt x="137584" y="138906"/>
                    <a:pt x="140938" y="135328"/>
                    <a:pt x="142875" y="130969"/>
                  </a:cubicBezTo>
                  <a:cubicBezTo>
                    <a:pt x="146273" y="123323"/>
                    <a:pt x="148167" y="115094"/>
                    <a:pt x="150813" y="107156"/>
                  </a:cubicBezTo>
                  <a:cubicBezTo>
                    <a:pt x="152136" y="103187"/>
                    <a:pt x="151301" y="97571"/>
                    <a:pt x="154782" y="95250"/>
                  </a:cubicBezTo>
                  <a:cubicBezTo>
                    <a:pt x="158751" y="92604"/>
                    <a:pt x="162422" y="89445"/>
                    <a:pt x="166688" y="87312"/>
                  </a:cubicBezTo>
                  <a:cubicBezTo>
                    <a:pt x="170430" y="85441"/>
                    <a:pt x="174625" y="84667"/>
                    <a:pt x="178594" y="83344"/>
                  </a:cubicBezTo>
                  <a:lnTo>
                    <a:pt x="202407" y="91281"/>
                  </a:lnTo>
                  <a:cubicBezTo>
                    <a:pt x="206376" y="92604"/>
                    <a:pt x="210832" y="92930"/>
                    <a:pt x="214313" y="95250"/>
                  </a:cubicBezTo>
                  <a:cubicBezTo>
                    <a:pt x="218282" y="97896"/>
                    <a:pt x="221617" y="101932"/>
                    <a:pt x="226219" y="103187"/>
                  </a:cubicBezTo>
                  <a:cubicBezTo>
                    <a:pt x="236509" y="105993"/>
                    <a:pt x="247386" y="105833"/>
                    <a:pt x="257969" y="107156"/>
                  </a:cubicBezTo>
                  <a:lnTo>
                    <a:pt x="293688" y="119062"/>
                  </a:lnTo>
                  <a:lnTo>
                    <a:pt x="305594" y="123031"/>
                  </a:lnTo>
                  <a:cubicBezTo>
                    <a:pt x="318823" y="121708"/>
                    <a:pt x="332214" y="121512"/>
                    <a:pt x="345282" y="119062"/>
                  </a:cubicBezTo>
                  <a:cubicBezTo>
                    <a:pt x="353505" y="117520"/>
                    <a:pt x="369094" y="111125"/>
                    <a:pt x="369094" y="111125"/>
                  </a:cubicBezTo>
                  <a:cubicBezTo>
                    <a:pt x="379677" y="113771"/>
                    <a:pt x="390495" y="115612"/>
                    <a:pt x="400844" y="119062"/>
                  </a:cubicBezTo>
                  <a:cubicBezTo>
                    <a:pt x="408782" y="121708"/>
                    <a:pt x="416452" y="125359"/>
                    <a:pt x="424657" y="127000"/>
                  </a:cubicBezTo>
                  <a:cubicBezTo>
                    <a:pt x="453673" y="132804"/>
                    <a:pt x="437822" y="130015"/>
                    <a:pt x="472282" y="134937"/>
                  </a:cubicBezTo>
                  <a:lnTo>
                    <a:pt x="508000" y="146844"/>
                  </a:lnTo>
                  <a:cubicBezTo>
                    <a:pt x="511969" y="148167"/>
                    <a:pt x="515805" y="149991"/>
                    <a:pt x="519907" y="150812"/>
                  </a:cubicBezTo>
                  <a:cubicBezTo>
                    <a:pt x="543852" y="155602"/>
                    <a:pt x="533351" y="152648"/>
                    <a:pt x="551657" y="158750"/>
                  </a:cubicBezTo>
                  <a:cubicBezTo>
                    <a:pt x="556949" y="156104"/>
                    <a:pt x="566097" y="156552"/>
                    <a:pt x="567532" y="150812"/>
                  </a:cubicBezTo>
                  <a:cubicBezTo>
                    <a:pt x="570756" y="137914"/>
                    <a:pt x="565585" y="124265"/>
                    <a:pt x="563563" y="111125"/>
                  </a:cubicBezTo>
                  <a:cubicBezTo>
                    <a:pt x="562927" y="106990"/>
                    <a:pt x="561914" y="102700"/>
                    <a:pt x="559594" y="99219"/>
                  </a:cubicBezTo>
                  <a:cubicBezTo>
                    <a:pt x="556481" y="94549"/>
                    <a:pt x="551657" y="91281"/>
                    <a:pt x="547688" y="87312"/>
                  </a:cubicBezTo>
                  <a:lnTo>
                    <a:pt x="539750" y="63500"/>
                  </a:lnTo>
                  <a:lnTo>
                    <a:pt x="535782" y="51594"/>
                  </a:lnTo>
                  <a:cubicBezTo>
                    <a:pt x="537105" y="44979"/>
                    <a:pt x="536008" y="37363"/>
                    <a:pt x="539750" y="31750"/>
                  </a:cubicBezTo>
                  <a:cubicBezTo>
                    <a:pt x="542071" y="28269"/>
                    <a:pt x="548025" y="29857"/>
                    <a:pt x="551657" y="27781"/>
                  </a:cubicBezTo>
                  <a:cubicBezTo>
                    <a:pt x="557400" y="24499"/>
                    <a:pt x="562240" y="19844"/>
                    <a:pt x="567532" y="15875"/>
                  </a:cubicBezTo>
                  <a:cubicBezTo>
                    <a:pt x="568855" y="11906"/>
                    <a:pt x="568542" y="6927"/>
                    <a:pt x="571500" y="3969"/>
                  </a:cubicBezTo>
                  <a:cubicBezTo>
                    <a:pt x="574458" y="1011"/>
                    <a:pt x="579223" y="0"/>
                    <a:pt x="583407" y="0"/>
                  </a:cubicBezTo>
                  <a:cubicBezTo>
                    <a:pt x="599337" y="0"/>
                    <a:pt x="615157" y="2646"/>
                    <a:pt x="631032" y="3969"/>
                  </a:cubicBezTo>
                  <a:cubicBezTo>
                    <a:pt x="632355" y="7938"/>
                    <a:pt x="632387" y="12608"/>
                    <a:pt x="635000" y="15875"/>
                  </a:cubicBezTo>
                  <a:cubicBezTo>
                    <a:pt x="640594" y="22867"/>
                    <a:pt x="650971" y="25167"/>
                    <a:pt x="658813" y="27781"/>
                  </a:cubicBezTo>
                  <a:cubicBezTo>
                    <a:pt x="666750" y="26458"/>
                    <a:pt x="674818" y="25764"/>
                    <a:pt x="682625" y="23812"/>
                  </a:cubicBezTo>
                  <a:cubicBezTo>
                    <a:pt x="690742" y="21783"/>
                    <a:pt x="706438" y="15875"/>
                    <a:pt x="706438" y="15875"/>
                  </a:cubicBezTo>
                  <a:cubicBezTo>
                    <a:pt x="723636" y="17198"/>
                    <a:pt x="741366" y="15400"/>
                    <a:pt x="758032" y="19844"/>
                  </a:cubicBezTo>
                  <a:cubicBezTo>
                    <a:pt x="762641" y="21073"/>
                    <a:pt x="761232" y="31193"/>
                    <a:pt x="765969" y="31750"/>
                  </a:cubicBezTo>
                  <a:cubicBezTo>
                    <a:pt x="785721" y="34074"/>
                    <a:pt x="805656" y="29104"/>
                    <a:pt x="825500" y="27781"/>
                  </a:cubicBezTo>
                  <a:cubicBezTo>
                    <a:pt x="829469" y="26458"/>
                    <a:pt x="833665" y="25683"/>
                    <a:pt x="837407" y="23812"/>
                  </a:cubicBezTo>
                  <a:cubicBezTo>
                    <a:pt x="841673" y="21679"/>
                    <a:pt x="844608" y="16659"/>
                    <a:pt x="849313" y="15875"/>
                  </a:cubicBezTo>
                  <a:cubicBezTo>
                    <a:pt x="853439" y="15187"/>
                    <a:pt x="857250" y="18521"/>
                    <a:pt x="861219" y="19844"/>
                  </a:cubicBezTo>
                  <a:cubicBezTo>
                    <a:pt x="863865" y="23813"/>
                    <a:pt x="865188" y="29104"/>
                    <a:pt x="869157" y="31750"/>
                  </a:cubicBezTo>
                  <a:cubicBezTo>
                    <a:pt x="873695" y="34776"/>
                    <a:pt x="879807" y="34152"/>
                    <a:pt x="885032" y="35719"/>
                  </a:cubicBezTo>
                  <a:cubicBezTo>
                    <a:pt x="910794" y="43448"/>
                    <a:pt x="903351" y="39993"/>
                    <a:pt x="920750" y="51594"/>
                  </a:cubicBezTo>
                  <a:cubicBezTo>
                    <a:pt x="923396" y="59531"/>
                    <a:pt x="920751" y="72760"/>
                    <a:pt x="928688" y="75406"/>
                  </a:cubicBezTo>
                  <a:lnTo>
                    <a:pt x="952500" y="83344"/>
                  </a:lnTo>
                  <a:cubicBezTo>
                    <a:pt x="955146" y="87313"/>
                    <a:pt x="956713" y="92270"/>
                    <a:pt x="960438" y="95250"/>
                  </a:cubicBezTo>
                  <a:cubicBezTo>
                    <a:pt x="979680" y="110643"/>
                    <a:pt x="967654" y="85149"/>
                    <a:pt x="976313" y="111125"/>
                  </a:cubicBezTo>
                  <a:cubicBezTo>
                    <a:pt x="966337" y="141051"/>
                    <a:pt x="980954" y="105324"/>
                    <a:pt x="960438" y="130969"/>
                  </a:cubicBezTo>
                  <a:cubicBezTo>
                    <a:pt x="957825" y="134236"/>
                    <a:pt x="957792" y="138906"/>
                    <a:pt x="956469" y="142875"/>
                  </a:cubicBezTo>
                  <a:cubicBezTo>
                    <a:pt x="956667" y="143864"/>
                    <a:pt x="961152" y="170557"/>
                    <a:pt x="964407" y="174625"/>
                  </a:cubicBezTo>
                  <a:cubicBezTo>
                    <a:pt x="967387" y="178349"/>
                    <a:pt x="972344" y="179916"/>
                    <a:pt x="976313" y="182562"/>
                  </a:cubicBezTo>
                  <a:cubicBezTo>
                    <a:pt x="977636" y="195791"/>
                    <a:pt x="978260" y="209109"/>
                    <a:pt x="980282" y="222250"/>
                  </a:cubicBezTo>
                  <a:cubicBezTo>
                    <a:pt x="980918" y="226385"/>
                    <a:pt x="983697" y="230009"/>
                    <a:pt x="984250" y="234156"/>
                  </a:cubicBezTo>
                  <a:cubicBezTo>
                    <a:pt x="985863" y="246258"/>
                    <a:pt x="983891" y="277092"/>
                    <a:pt x="992188" y="293687"/>
                  </a:cubicBezTo>
                  <a:cubicBezTo>
                    <a:pt x="1000457" y="310226"/>
                    <a:pt x="1006074" y="309560"/>
                    <a:pt x="1023938" y="321469"/>
                  </a:cubicBezTo>
                  <a:cubicBezTo>
                    <a:pt x="1038254" y="331013"/>
                    <a:pt x="1048783" y="336907"/>
                    <a:pt x="1059657" y="353219"/>
                  </a:cubicBezTo>
                  <a:cubicBezTo>
                    <a:pt x="1064542" y="360546"/>
                    <a:pt x="1069323" y="371027"/>
                    <a:pt x="1079500" y="373062"/>
                  </a:cubicBezTo>
                  <a:cubicBezTo>
                    <a:pt x="1095121" y="376186"/>
                    <a:pt x="1111250" y="375708"/>
                    <a:pt x="1127125" y="377031"/>
                  </a:cubicBezTo>
                  <a:cubicBezTo>
                    <a:pt x="1128448" y="325437"/>
                    <a:pt x="1122408" y="273124"/>
                    <a:pt x="1131094" y="222250"/>
                  </a:cubicBezTo>
                  <a:cubicBezTo>
                    <a:pt x="1132015" y="216854"/>
                    <a:pt x="1176011" y="210795"/>
                    <a:pt x="1178719" y="210344"/>
                  </a:cubicBezTo>
                  <a:cubicBezTo>
                    <a:pt x="1182688" y="209021"/>
                    <a:pt x="1187667" y="209333"/>
                    <a:pt x="1190625" y="206375"/>
                  </a:cubicBezTo>
                  <a:cubicBezTo>
                    <a:pt x="1194808" y="202192"/>
                    <a:pt x="1197640" y="196344"/>
                    <a:pt x="1198563" y="190500"/>
                  </a:cubicBezTo>
                  <a:cubicBezTo>
                    <a:pt x="1213856" y="93648"/>
                    <a:pt x="1193921" y="156809"/>
                    <a:pt x="1206500" y="119062"/>
                  </a:cubicBezTo>
                  <a:cubicBezTo>
                    <a:pt x="1204024" y="96772"/>
                    <a:pt x="1198395" y="69915"/>
                    <a:pt x="1206500" y="47625"/>
                  </a:cubicBezTo>
                  <a:cubicBezTo>
                    <a:pt x="1208623" y="41787"/>
                    <a:pt x="1225515" y="37318"/>
                    <a:pt x="1230313" y="35719"/>
                  </a:cubicBezTo>
                  <a:cubicBezTo>
                    <a:pt x="1232959" y="31750"/>
                    <a:pt x="1233486" y="24056"/>
                    <a:pt x="1238250" y="23812"/>
                  </a:cubicBezTo>
                  <a:cubicBezTo>
                    <a:pt x="1373326" y="16885"/>
                    <a:pt x="1345964" y="1692"/>
                    <a:pt x="1397000" y="35719"/>
                  </a:cubicBezTo>
                  <a:cubicBezTo>
                    <a:pt x="1398323" y="39688"/>
                    <a:pt x="1398356" y="44358"/>
                    <a:pt x="1400969" y="47625"/>
                  </a:cubicBezTo>
                  <a:cubicBezTo>
                    <a:pt x="1403949" y="51349"/>
                    <a:pt x="1410938" y="51203"/>
                    <a:pt x="1412875" y="55562"/>
                  </a:cubicBezTo>
                  <a:cubicBezTo>
                    <a:pt x="1421859" y="75776"/>
                    <a:pt x="1409442" y="81827"/>
                    <a:pt x="1424782" y="95250"/>
                  </a:cubicBezTo>
                  <a:cubicBezTo>
                    <a:pt x="1431961" y="101532"/>
                    <a:pt x="1440657" y="105833"/>
                    <a:pt x="1448594" y="111125"/>
                  </a:cubicBezTo>
                  <a:lnTo>
                    <a:pt x="1460500" y="119062"/>
                  </a:lnTo>
                  <a:cubicBezTo>
                    <a:pt x="1465792" y="127000"/>
                    <a:pt x="1468437" y="137583"/>
                    <a:pt x="1476375" y="142875"/>
                  </a:cubicBezTo>
                  <a:lnTo>
                    <a:pt x="1500188" y="158750"/>
                  </a:lnTo>
                  <a:cubicBezTo>
                    <a:pt x="1504422" y="165101"/>
                    <a:pt x="1510506" y="177536"/>
                    <a:pt x="1520032" y="178594"/>
                  </a:cubicBezTo>
                  <a:cubicBezTo>
                    <a:pt x="1528030" y="179483"/>
                    <a:pt x="1535907" y="175948"/>
                    <a:pt x="1543844" y="174625"/>
                  </a:cubicBezTo>
                  <a:cubicBezTo>
                    <a:pt x="1543878" y="174487"/>
                    <a:pt x="1549884" y="148742"/>
                    <a:pt x="1551782" y="146844"/>
                  </a:cubicBezTo>
                  <a:cubicBezTo>
                    <a:pt x="1554740" y="143886"/>
                    <a:pt x="1559946" y="144746"/>
                    <a:pt x="1563688" y="142875"/>
                  </a:cubicBezTo>
                  <a:cubicBezTo>
                    <a:pt x="1567954" y="140742"/>
                    <a:pt x="1571625" y="137583"/>
                    <a:pt x="1575594" y="134937"/>
                  </a:cubicBezTo>
                  <a:cubicBezTo>
                    <a:pt x="1599391" y="140887"/>
                    <a:pt x="1594173" y="141540"/>
                    <a:pt x="1627188" y="134937"/>
                  </a:cubicBezTo>
                  <a:cubicBezTo>
                    <a:pt x="1635392" y="133296"/>
                    <a:pt x="1651000" y="127000"/>
                    <a:pt x="1651000" y="127000"/>
                  </a:cubicBezTo>
                  <a:cubicBezTo>
                    <a:pt x="1673059" y="128697"/>
                    <a:pt x="1697724" y="122131"/>
                    <a:pt x="1714500" y="138906"/>
                  </a:cubicBezTo>
                  <a:cubicBezTo>
                    <a:pt x="1717873" y="142279"/>
                    <a:pt x="1719792" y="146843"/>
                    <a:pt x="1722438" y="150812"/>
                  </a:cubicBezTo>
                  <a:cubicBezTo>
                    <a:pt x="1734343" y="186530"/>
                    <a:pt x="1721115" y="168011"/>
                    <a:pt x="1742282" y="178594"/>
                  </a:cubicBezTo>
                  <a:cubicBezTo>
                    <a:pt x="1746548" y="180727"/>
                    <a:pt x="1750219" y="183885"/>
                    <a:pt x="1754188" y="186531"/>
                  </a:cubicBezTo>
                  <a:lnTo>
                    <a:pt x="1770063" y="210344"/>
                  </a:lnTo>
                  <a:cubicBezTo>
                    <a:pt x="1772709" y="214313"/>
                    <a:pt x="1774031" y="219604"/>
                    <a:pt x="1778000" y="222250"/>
                  </a:cubicBezTo>
                  <a:cubicBezTo>
                    <a:pt x="1785938" y="227542"/>
                    <a:pt x="1795067" y="231379"/>
                    <a:pt x="1801813" y="238125"/>
                  </a:cubicBezTo>
                  <a:cubicBezTo>
                    <a:pt x="1817092" y="253404"/>
                    <a:pt x="1809049" y="246918"/>
                    <a:pt x="1825625" y="257969"/>
                  </a:cubicBezTo>
                  <a:lnTo>
                    <a:pt x="1833563" y="281781"/>
                  </a:lnTo>
                  <a:cubicBezTo>
                    <a:pt x="1834886" y="285750"/>
                    <a:pt x="1836518" y="289628"/>
                    <a:pt x="1837532" y="293687"/>
                  </a:cubicBezTo>
                  <a:cubicBezTo>
                    <a:pt x="1838855" y="298979"/>
                    <a:pt x="1838474" y="305024"/>
                    <a:pt x="1841500" y="309562"/>
                  </a:cubicBezTo>
                  <a:cubicBezTo>
                    <a:pt x="1844146" y="313531"/>
                    <a:pt x="1849742" y="314446"/>
                    <a:pt x="1853407" y="317500"/>
                  </a:cubicBezTo>
                  <a:cubicBezTo>
                    <a:pt x="1864866" y="327049"/>
                    <a:pt x="1865446" y="329605"/>
                    <a:pt x="1873250" y="341312"/>
                  </a:cubicBezTo>
                  <a:cubicBezTo>
                    <a:pt x="1874573" y="347927"/>
                    <a:pt x="1874202" y="355122"/>
                    <a:pt x="1877219" y="361156"/>
                  </a:cubicBezTo>
                  <a:cubicBezTo>
                    <a:pt x="1879729" y="366176"/>
                    <a:pt x="1885532" y="368750"/>
                    <a:pt x="1889125" y="373062"/>
                  </a:cubicBezTo>
                  <a:cubicBezTo>
                    <a:pt x="1892179" y="376727"/>
                    <a:pt x="1894417" y="381000"/>
                    <a:pt x="1897063" y="384969"/>
                  </a:cubicBezTo>
                  <a:cubicBezTo>
                    <a:pt x="1898386" y="391583"/>
                    <a:pt x="1896714" y="399630"/>
                    <a:pt x="1901032" y="404812"/>
                  </a:cubicBezTo>
                  <a:cubicBezTo>
                    <a:pt x="1911100" y="416894"/>
                    <a:pt x="1921492" y="405724"/>
                    <a:pt x="1928813" y="400844"/>
                  </a:cubicBezTo>
                  <a:cubicBezTo>
                    <a:pt x="1932782" y="402167"/>
                    <a:pt x="1937761" y="401854"/>
                    <a:pt x="1940719" y="404812"/>
                  </a:cubicBezTo>
                  <a:cubicBezTo>
                    <a:pt x="1947465" y="411558"/>
                    <a:pt x="1947544" y="425608"/>
                    <a:pt x="1956594" y="428625"/>
                  </a:cubicBezTo>
                  <a:lnTo>
                    <a:pt x="1968500" y="432594"/>
                  </a:lnTo>
                  <a:cubicBezTo>
                    <a:pt x="1971146" y="440531"/>
                    <a:pt x="1969477" y="451765"/>
                    <a:pt x="1976438" y="456406"/>
                  </a:cubicBezTo>
                  <a:lnTo>
                    <a:pt x="2000250" y="488156"/>
                  </a:ln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8" name="Tbilisi"/>
            <p:cNvSpPr/>
            <p:nvPr/>
          </p:nvSpPr>
          <p:spPr>
            <a:xfrm>
              <a:off x="16344365" y="6324196"/>
              <a:ext cx="670224" cy="520244"/>
            </a:xfrm>
            <a:custGeom>
              <a:avLst/>
              <a:gdLst>
                <a:gd name="connsiteX0" fmla="*/ 658854 w 665998"/>
                <a:gd name="connsiteY0" fmla="*/ 280988 h 526257"/>
                <a:gd name="connsiteX1" fmla="*/ 661236 w 665998"/>
                <a:gd name="connsiteY1" fmla="*/ 292894 h 526257"/>
                <a:gd name="connsiteX2" fmla="*/ 665998 w 665998"/>
                <a:gd name="connsiteY2" fmla="*/ 307182 h 526257"/>
                <a:gd name="connsiteX3" fmla="*/ 663617 w 665998"/>
                <a:gd name="connsiteY3" fmla="*/ 333375 h 526257"/>
                <a:gd name="connsiteX4" fmla="*/ 661236 w 665998"/>
                <a:gd name="connsiteY4" fmla="*/ 340519 h 526257"/>
                <a:gd name="connsiteX5" fmla="*/ 654092 w 665998"/>
                <a:gd name="connsiteY5" fmla="*/ 342900 h 526257"/>
                <a:gd name="connsiteX6" fmla="*/ 644567 w 665998"/>
                <a:gd name="connsiteY6" fmla="*/ 354807 h 526257"/>
                <a:gd name="connsiteX7" fmla="*/ 632661 w 665998"/>
                <a:gd name="connsiteY7" fmla="*/ 376238 h 526257"/>
                <a:gd name="connsiteX8" fmla="*/ 627898 w 665998"/>
                <a:gd name="connsiteY8" fmla="*/ 383382 h 526257"/>
                <a:gd name="connsiteX9" fmla="*/ 623136 w 665998"/>
                <a:gd name="connsiteY9" fmla="*/ 397669 h 526257"/>
                <a:gd name="connsiteX10" fmla="*/ 620754 w 665998"/>
                <a:gd name="connsiteY10" fmla="*/ 404813 h 526257"/>
                <a:gd name="connsiteX11" fmla="*/ 615992 w 665998"/>
                <a:gd name="connsiteY11" fmla="*/ 431007 h 526257"/>
                <a:gd name="connsiteX12" fmla="*/ 613611 w 665998"/>
                <a:gd name="connsiteY12" fmla="*/ 438150 h 526257"/>
                <a:gd name="connsiteX13" fmla="*/ 606467 w 665998"/>
                <a:gd name="connsiteY13" fmla="*/ 442913 h 526257"/>
                <a:gd name="connsiteX14" fmla="*/ 589798 w 665998"/>
                <a:gd name="connsiteY14" fmla="*/ 447675 h 526257"/>
                <a:gd name="connsiteX15" fmla="*/ 575511 w 665998"/>
                <a:gd name="connsiteY15" fmla="*/ 454819 h 526257"/>
                <a:gd name="connsiteX16" fmla="*/ 568367 w 665998"/>
                <a:gd name="connsiteY16" fmla="*/ 469107 h 526257"/>
                <a:gd name="connsiteX17" fmla="*/ 561223 w 665998"/>
                <a:gd name="connsiteY17" fmla="*/ 471488 h 526257"/>
                <a:gd name="connsiteX18" fmla="*/ 556461 w 665998"/>
                <a:gd name="connsiteY18" fmla="*/ 478632 h 526257"/>
                <a:gd name="connsiteX19" fmla="*/ 554079 w 665998"/>
                <a:gd name="connsiteY19" fmla="*/ 490538 h 526257"/>
                <a:gd name="connsiteX20" fmla="*/ 546936 w 665998"/>
                <a:gd name="connsiteY20" fmla="*/ 492919 h 526257"/>
                <a:gd name="connsiteX21" fmla="*/ 525504 w 665998"/>
                <a:gd name="connsiteY21" fmla="*/ 490538 h 526257"/>
                <a:gd name="connsiteX22" fmla="*/ 518361 w 665998"/>
                <a:gd name="connsiteY22" fmla="*/ 485775 h 526257"/>
                <a:gd name="connsiteX23" fmla="*/ 511217 w 665998"/>
                <a:gd name="connsiteY23" fmla="*/ 483394 h 526257"/>
                <a:gd name="connsiteX24" fmla="*/ 499311 w 665998"/>
                <a:gd name="connsiteY24" fmla="*/ 473869 h 526257"/>
                <a:gd name="connsiteX25" fmla="*/ 477879 w 665998"/>
                <a:gd name="connsiteY25" fmla="*/ 461963 h 526257"/>
                <a:gd name="connsiteX26" fmla="*/ 473117 w 665998"/>
                <a:gd name="connsiteY26" fmla="*/ 469107 h 526257"/>
                <a:gd name="connsiteX27" fmla="*/ 468354 w 665998"/>
                <a:gd name="connsiteY27" fmla="*/ 483394 h 526257"/>
                <a:gd name="connsiteX28" fmla="*/ 465973 w 665998"/>
                <a:gd name="connsiteY28" fmla="*/ 490538 h 526257"/>
                <a:gd name="connsiteX29" fmla="*/ 461211 w 665998"/>
                <a:gd name="connsiteY29" fmla="*/ 497682 h 526257"/>
                <a:gd name="connsiteX30" fmla="*/ 451686 w 665998"/>
                <a:gd name="connsiteY30" fmla="*/ 523875 h 526257"/>
                <a:gd name="connsiteX31" fmla="*/ 444542 w 665998"/>
                <a:gd name="connsiteY31" fmla="*/ 526257 h 526257"/>
                <a:gd name="connsiteX32" fmla="*/ 425492 w 665998"/>
                <a:gd name="connsiteY32" fmla="*/ 523875 h 526257"/>
                <a:gd name="connsiteX33" fmla="*/ 411204 w 665998"/>
                <a:gd name="connsiteY33" fmla="*/ 495300 h 526257"/>
                <a:gd name="connsiteX34" fmla="*/ 406442 w 665998"/>
                <a:gd name="connsiteY34" fmla="*/ 481013 h 526257"/>
                <a:gd name="connsiteX35" fmla="*/ 404061 w 665998"/>
                <a:gd name="connsiteY35" fmla="*/ 473869 h 526257"/>
                <a:gd name="connsiteX36" fmla="*/ 401679 w 665998"/>
                <a:gd name="connsiteY36" fmla="*/ 457200 h 526257"/>
                <a:gd name="connsiteX37" fmla="*/ 377867 w 665998"/>
                <a:gd name="connsiteY37" fmla="*/ 454819 h 526257"/>
                <a:gd name="connsiteX38" fmla="*/ 332623 w 665998"/>
                <a:gd name="connsiteY38" fmla="*/ 452438 h 526257"/>
                <a:gd name="connsiteX39" fmla="*/ 265948 w 665998"/>
                <a:gd name="connsiteY39" fmla="*/ 452438 h 526257"/>
                <a:gd name="connsiteX40" fmla="*/ 258804 w 665998"/>
                <a:gd name="connsiteY40" fmla="*/ 457200 h 526257"/>
                <a:gd name="connsiteX41" fmla="*/ 251661 w 665998"/>
                <a:gd name="connsiteY41" fmla="*/ 459582 h 526257"/>
                <a:gd name="connsiteX42" fmla="*/ 237373 w 665998"/>
                <a:gd name="connsiteY42" fmla="*/ 457200 h 526257"/>
                <a:gd name="connsiteX43" fmla="*/ 232611 w 665998"/>
                <a:gd name="connsiteY43" fmla="*/ 442913 h 526257"/>
                <a:gd name="connsiteX44" fmla="*/ 211179 w 665998"/>
                <a:gd name="connsiteY44" fmla="*/ 438150 h 526257"/>
                <a:gd name="connsiteX45" fmla="*/ 196892 w 665998"/>
                <a:gd name="connsiteY45" fmla="*/ 433388 h 526257"/>
                <a:gd name="connsiteX46" fmla="*/ 187367 w 665998"/>
                <a:gd name="connsiteY46" fmla="*/ 419100 h 526257"/>
                <a:gd name="connsiteX47" fmla="*/ 184986 w 665998"/>
                <a:gd name="connsiteY47" fmla="*/ 411957 h 526257"/>
                <a:gd name="connsiteX48" fmla="*/ 180223 w 665998"/>
                <a:gd name="connsiteY48" fmla="*/ 404813 h 526257"/>
                <a:gd name="connsiteX49" fmla="*/ 173079 w 665998"/>
                <a:gd name="connsiteY49" fmla="*/ 402432 h 526257"/>
                <a:gd name="connsiteX50" fmla="*/ 165936 w 665998"/>
                <a:gd name="connsiteY50" fmla="*/ 397669 h 526257"/>
                <a:gd name="connsiteX51" fmla="*/ 161173 w 665998"/>
                <a:gd name="connsiteY51" fmla="*/ 388144 h 526257"/>
                <a:gd name="connsiteX52" fmla="*/ 156411 w 665998"/>
                <a:gd name="connsiteY52" fmla="*/ 381000 h 526257"/>
                <a:gd name="connsiteX53" fmla="*/ 154029 w 665998"/>
                <a:gd name="connsiteY53" fmla="*/ 373857 h 526257"/>
                <a:gd name="connsiteX54" fmla="*/ 139742 w 665998"/>
                <a:gd name="connsiteY54" fmla="*/ 366713 h 526257"/>
                <a:gd name="connsiteX55" fmla="*/ 115929 w 665998"/>
                <a:gd name="connsiteY55" fmla="*/ 369094 h 526257"/>
                <a:gd name="connsiteX56" fmla="*/ 111167 w 665998"/>
                <a:gd name="connsiteY56" fmla="*/ 361950 h 526257"/>
                <a:gd name="connsiteX57" fmla="*/ 104023 w 665998"/>
                <a:gd name="connsiteY57" fmla="*/ 354807 h 526257"/>
                <a:gd name="connsiteX58" fmla="*/ 94498 w 665998"/>
                <a:gd name="connsiteY58" fmla="*/ 342900 h 526257"/>
                <a:gd name="connsiteX59" fmla="*/ 84973 w 665998"/>
                <a:gd name="connsiteY59" fmla="*/ 321469 h 526257"/>
                <a:gd name="connsiteX60" fmla="*/ 77829 w 665998"/>
                <a:gd name="connsiteY60" fmla="*/ 316707 h 526257"/>
                <a:gd name="connsiteX61" fmla="*/ 70686 w 665998"/>
                <a:gd name="connsiteY61" fmla="*/ 314325 h 526257"/>
                <a:gd name="connsiteX62" fmla="*/ 56398 w 665998"/>
                <a:gd name="connsiteY62" fmla="*/ 304800 h 526257"/>
                <a:gd name="connsiteX63" fmla="*/ 13536 w 665998"/>
                <a:gd name="connsiteY63" fmla="*/ 309563 h 526257"/>
                <a:gd name="connsiteX64" fmla="*/ 6392 w 665998"/>
                <a:gd name="connsiteY64" fmla="*/ 314325 h 526257"/>
                <a:gd name="connsiteX65" fmla="*/ 4011 w 665998"/>
                <a:gd name="connsiteY65" fmla="*/ 288132 h 526257"/>
                <a:gd name="connsiteX66" fmla="*/ 11154 w 665998"/>
                <a:gd name="connsiteY66" fmla="*/ 285750 h 526257"/>
                <a:gd name="connsiteX67" fmla="*/ 18298 w 665998"/>
                <a:gd name="connsiteY67" fmla="*/ 278607 h 526257"/>
                <a:gd name="connsiteX68" fmla="*/ 15917 w 665998"/>
                <a:gd name="connsiteY68" fmla="*/ 259557 h 526257"/>
                <a:gd name="connsiteX69" fmla="*/ 18298 w 665998"/>
                <a:gd name="connsiteY69" fmla="*/ 228600 h 526257"/>
                <a:gd name="connsiteX70" fmla="*/ 23061 w 665998"/>
                <a:gd name="connsiteY70" fmla="*/ 221457 h 526257"/>
                <a:gd name="connsiteX71" fmla="*/ 32586 w 665998"/>
                <a:gd name="connsiteY71" fmla="*/ 219075 h 526257"/>
                <a:gd name="connsiteX72" fmla="*/ 68304 w 665998"/>
                <a:gd name="connsiteY72" fmla="*/ 214313 h 526257"/>
                <a:gd name="connsiteX73" fmla="*/ 101642 w 665998"/>
                <a:gd name="connsiteY73" fmla="*/ 211932 h 526257"/>
                <a:gd name="connsiteX74" fmla="*/ 104023 w 665998"/>
                <a:gd name="connsiteY74" fmla="*/ 180975 h 526257"/>
                <a:gd name="connsiteX75" fmla="*/ 113548 w 665998"/>
                <a:gd name="connsiteY75" fmla="*/ 166688 h 526257"/>
                <a:gd name="connsiteX76" fmla="*/ 115929 w 665998"/>
                <a:gd name="connsiteY76" fmla="*/ 159544 h 526257"/>
                <a:gd name="connsiteX77" fmla="*/ 120692 w 665998"/>
                <a:gd name="connsiteY77" fmla="*/ 152400 h 526257"/>
                <a:gd name="connsiteX78" fmla="*/ 127836 w 665998"/>
                <a:gd name="connsiteY78" fmla="*/ 147638 h 526257"/>
                <a:gd name="connsiteX79" fmla="*/ 151648 w 665998"/>
                <a:gd name="connsiteY79" fmla="*/ 138113 h 526257"/>
                <a:gd name="connsiteX80" fmla="*/ 158792 w 665998"/>
                <a:gd name="connsiteY80" fmla="*/ 135732 h 526257"/>
                <a:gd name="connsiteX81" fmla="*/ 165936 w 665998"/>
                <a:gd name="connsiteY81" fmla="*/ 111919 h 526257"/>
                <a:gd name="connsiteX82" fmla="*/ 163554 w 665998"/>
                <a:gd name="connsiteY82" fmla="*/ 97632 h 526257"/>
                <a:gd name="connsiteX83" fmla="*/ 156411 w 665998"/>
                <a:gd name="connsiteY83" fmla="*/ 92869 h 526257"/>
                <a:gd name="connsiteX84" fmla="*/ 142123 w 665998"/>
                <a:gd name="connsiteY84" fmla="*/ 88107 h 526257"/>
                <a:gd name="connsiteX85" fmla="*/ 134979 w 665998"/>
                <a:gd name="connsiteY85" fmla="*/ 85725 h 526257"/>
                <a:gd name="connsiteX86" fmla="*/ 127836 w 665998"/>
                <a:gd name="connsiteY86" fmla="*/ 83344 h 526257"/>
                <a:gd name="connsiteX87" fmla="*/ 120692 w 665998"/>
                <a:gd name="connsiteY87" fmla="*/ 78582 h 526257"/>
                <a:gd name="connsiteX88" fmla="*/ 99261 w 665998"/>
                <a:gd name="connsiteY88" fmla="*/ 71438 h 526257"/>
                <a:gd name="connsiteX89" fmla="*/ 92117 w 665998"/>
                <a:gd name="connsiteY89" fmla="*/ 69057 h 526257"/>
                <a:gd name="connsiteX90" fmla="*/ 89736 w 665998"/>
                <a:gd name="connsiteY90" fmla="*/ 61913 h 526257"/>
                <a:gd name="connsiteX91" fmla="*/ 92117 w 665998"/>
                <a:gd name="connsiteY91" fmla="*/ 28575 h 526257"/>
                <a:gd name="connsiteX92" fmla="*/ 99261 w 665998"/>
                <a:gd name="connsiteY92" fmla="*/ 23813 h 526257"/>
                <a:gd name="connsiteX93" fmla="*/ 115929 w 665998"/>
                <a:gd name="connsiteY93" fmla="*/ 19050 h 526257"/>
                <a:gd name="connsiteX94" fmla="*/ 123073 w 665998"/>
                <a:gd name="connsiteY94" fmla="*/ 16669 h 526257"/>
                <a:gd name="connsiteX95" fmla="*/ 165936 w 665998"/>
                <a:gd name="connsiteY95" fmla="*/ 19050 h 526257"/>
                <a:gd name="connsiteX96" fmla="*/ 180223 w 665998"/>
                <a:gd name="connsiteY96" fmla="*/ 23813 h 526257"/>
                <a:gd name="connsiteX97" fmla="*/ 192129 w 665998"/>
                <a:gd name="connsiteY97" fmla="*/ 21432 h 526257"/>
                <a:gd name="connsiteX98" fmla="*/ 204036 w 665998"/>
                <a:gd name="connsiteY98" fmla="*/ 2382 h 526257"/>
                <a:gd name="connsiteX99" fmla="*/ 211179 w 665998"/>
                <a:gd name="connsiteY99" fmla="*/ 0 h 526257"/>
                <a:gd name="connsiteX100" fmla="*/ 284998 w 665998"/>
                <a:gd name="connsiteY100" fmla="*/ 2382 h 526257"/>
                <a:gd name="connsiteX101" fmla="*/ 292142 w 665998"/>
                <a:gd name="connsiteY101" fmla="*/ 4763 h 526257"/>
                <a:gd name="connsiteX102" fmla="*/ 304048 w 665998"/>
                <a:gd name="connsiteY102" fmla="*/ 14288 h 526257"/>
                <a:gd name="connsiteX103" fmla="*/ 315954 w 665998"/>
                <a:gd name="connsiteY103" fmla="*/ 28575 h 526257"/>
                <a:gd name="connsiteX104" fmla="*/ 320717 w 665998"/>
                <a:gd name="connsiteY104" fmla="*/ 42863 h 526257"/>
                <a:gd name="connsiteX105" fmla="*/ 327861 w 665998"/>
                <a:gd name="connsiteY105" fmla="*/ 57150 h 526257"/>
                <a:gd name="connsiteX106" fmla="*/ 325479 w 665998"/>
                <a:gd name="connsiteY106" fmla="*/ 71438 h 526257"/>
                <a:gd name="connsiteX107" fmla="*/ 318336 w 665998"/>
                <a:gd name="connsiteY107" fmla="*/ 73819 h 526257"/>
                <a:gd name="connsiteX108" fmla="*/ 304048 w 665998"/>
                <a:gd name="connsiteY108" fmla="*/ 85725 h 526257"/>
                <a:gd name="connsiteX109" fmla="*/ 299286 w 665998"/>
                <a:gd name="connsiteY109" fmla="*/ 100013 h 526257"/>
                <a:gd name="connsiteX110" fmla="*/ 306429 w 665998"/>
                <a:gd name="connsiteY110" fmla="*/ 147638 h 526257"/>
                <a:gd name="connsiteX111" fmla="*/ 308811 w 665998"/>
                <a:gd name="connsiteY111" fmla="*/ 154782 h 526257"/>
                <a:gd name="connsiteX112" fmla="*/ 311192 w 665998"/>
                <a:gd name="connsiteY112" fmla="*/ 161925 h 526257"/>
                <a:gd name="connsiteX113" fmla="*/ 318336 w 665998"/>
                <a:gd name="connsiteY113" fmla="*/ 164307 h 526257"/>
                <a:gd name="connsiteX114" fmla="*/ 335004 w 665998"/>
                <a:gd name="connsiteY114" fmla="*/ 161925 h 526257"/>
                <a:gd name="connsiteX115" fmla="*/ 342148 w 665998"/>
                <a:gd name="connsiteY115" fmla="*/ 159544 h 526257"/>
                <a:gd name="connsiteX116" fmla="*/ 354054 w 665998"/>
                <a:gd name="connsiteY116" fmla="*/ 161925 h 526257"/>
                <a:gd name="connsiteX117" fmla="*/ 363579 w 665998"/>
                <a:gd name="connsiteY117" fmla="*/ 176213 h 526257"/>
                <a:gd name="connsiteX118" fmla="*/ 370723 w 665998"/>
                <a:gd name="connsiteY118" fmla="*/ 178594 h 526257"/>
                <a:gd name="connsiteX119" fmla="*/ 377867 w 665998"/>
                <a:gd name="connsiteY119" fmla="*/ 183357 h 526257"/>
                <a:gd name="connsiteX120" fmla="*/ 392154 w 665998"/>
                <a:gd name="connsiteY120" fmla="*/ 188119 h 526257"/>
                <a:gd name="connsiteX121" fmla="*/ 408823 w 665998"/>
                <a:gd name="connsiteY121" fmla="*/ 209550 h 526257"/>
                <a:gd name="connsiteX122" fmla="*/ 415967 w 665998"/>
                <a:gd name="connsiteY122" fmla="*/ 214313 h 526257"/>
                <a:gd name="connsiteX123" fmla="*/ 423111 w 665998"/>
                <a:gd name="connsiteY123" fmla="*/ 228600 h 526257"/>
                <a:gd name="connsiteX124" fmla="*/ 427873 w 665998"/>
                <a:gd name="connsiteY124" fmla="*/ 235744 h 526257"/>
                <a:gd name="connsiteX125" fmla="*/ 435017 w 665998"/>
                <a:gd name="connsiteY125" fmla="*/ 250032 h 526257"/>
                <a:gd name="connsiteX126" fmla="*/ 432636 w 665998"/>
                <a:gd name="connsiteY126" fmla="*/ 276225 h 526257"/>
                <a:gd name="connsiteX127" fmla="*/ 430254 w 665998"/>
                <a:gd name="connsiteY127" fmla="*/ 295275 h 526257"/>
                <a:gd name="connsiteX128" fmla="*/ 444542 w 665998"/>
                <a:gd name="connsiteY128" fmla="*/ 300038 h 526257"/>
                <a:gd name="connsiteX129" fmla="*/ 451686 w 665998"/>
                <a:gd name="connsiteY129" fmla="*/ 304800 h 526257"/>
                <a:gd name="connsiteX130" fmla="*/ 458829 w 665998"/>
                <a:gd name="connsiteY130" fmla="*/ 307182 h 526257"/>
                <a:gd name="connsiteX131" fmla="*/ 489786 w 665998"/>
                <a:gd name="connsiteY131" fmla="*/ 311944 h 526257"/>
                <a:gd name="connsiteX132" fmla="*/ 511217 w 665998"/>
                <a:gd name="connsiteY132" fmla="*/ 319088 h 526257"/>
                <a:gd name="connsiteX133" fmla="*/ 518361 w 665998"/>
                <a:gd name="connsiteY133" fmla="*/ 321469 h 526257"/>
                <a:gd name="connsiteX134" fmla="*/ 525504 w 665998"/>
                <a:gd name="connsiteY134" fmla="*/ 323850 h 526257"/>
                <a:gd name="connsiteX135" fmla="*/ 580273 w 665998"/>
                <a:gd name="connsiteY135" fmla="*/ 321469 h 526257"/>
                <a:gd name="connsiteX136" fmla="*/ 592179 w 665998"/>
                <a:gd name="connsiteY136" fmla="*/ 302419 h 526257"/>
                <a:gd name="connsiteX137" fmla="*/ 599323 w 665998"/>
                <a:gd name="connsiteY137" fmla="*/ 297657 h 526257"/>
                <a:gd name="connsiteX138" fmla="*/ 604086 w 665998"/>
                <a:gd name="connsiteY138" fmla="*/ 290513 h 526257"/>
                <a:gd name="connsiteX139" fmla="*/ 658854 w 665998"/>
                <a:gd name="connsiteY139" fmla="*/ 280988 h 52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65998" h="526257">
                  <a:moveTo>
                    <a:pt x="658854" y="280988"/>
                  </a:moveTo>
                  <a:cubicBezTo>
                    <a:pt x="668379" y="281385"/>
                    <a:pt x="660171" y="288989"/>
                    <a:pt x="661236" y="292894"/>
                  </a:cubicBezTo>
                  <a:cubicBezTo>
                    <a:pt x="662557" y="297737"/>
                    <a:pt x="665998" y="307182"/>
                    <a:pt x="665998" y="307182"/>
                  </a:cubicBezTo>
                  <a:cubicBezTo>
                    <a:pt x="665204" y="315913"/>
                    <a:pt x="664857" y="324696"/>
                    <a:pt x="663617" y="333375"/>
                  </a:cubicBezTo>
                  <a:cubicBezTo>
                    <a:pt x="663262" y="335860"/>
                    <a:pt x="663011" y="338744"/>
                    <a:pt x="661236" y="340519"/>
                  </a:cubicBezTo>
                  <a:cubicBezTo>
                    <a:pt x="659461" y="342294"/>
                    <a:pt x="656473" y="342106"/>
                    <a:pt x="654092" y="342900"/>
                  </a:cubicBezTo>
                  <a:cubicBezTo>
                    <a:pt x="648731" y="358986"/>
                    <a:pt x="656166" y="341551"/>
                    <a:pt x="644567" y="354807"/>
                  </a:cubicBezTo>
                  <a:cubicBezTo>
                    <a:pt x="627045" y="374832"/>
                    <a:pt x="639748" y="362064"/>
                    <a:pt x="632661" y="376238"/>
                  </a:cubicBezTo>
                  <a:cubicBezTo>
                    <a:pt x="631381" y="378798"/>
                    <a:pt x="629486" y="381001"/>
                    <a:pt x="627898" y="383382"/>
                  </a:cubicBezTo>
                  <a:lnTo>
                    <a:pt x="623136" y="397669"/>
                  </a:lnTo>
                  <a:lnTo>
                    <a:pt x="620754" y="404813"/>
                  </a:lnTo>
                  <a:cubicBezTo>
                    <a:pt x="618827" y="418302"/>
                    <a:pt x="619199" y="419780"/>
                    <a:pt x="615992" y="431007"/>
                  </a:cubicBezTo>
                  <a:cubicBezTo>
                    <a:pt x="615303" y="433420"/>
                    <a:pt x="615179" y="436190"/>
                    <a:pt x="613611" y="438150"/>
                  </a:cubicBezTo>
                  <a:cubicBezTo>
                    <a:pt x="611823" y="440385"/>
                    <a:pt x="609027" y="441633"/>
                    <a:pt x="606467" y="442913"/>
                  </a:cubicBezTo>
                  <a:cubicBezTo>
                    <a:pt x="602661" y="444816"/>
                    <a:pt x="593358" y="446658"/>
                    <a:pt x="589798" y="447675"/>
                  </a:cubicBezTo>
                  <a:cubicBezTo>
                    <a:pt x="581173" y="450139"/>
                    <a:pt x="583336" y="449603"/>
                    <a:pt x="575511" y="454819"/>
                  </a:cubicBezTo>
                  <a:cubicBezTo>
                    <a:pt x="573942" y="459523"/>
                    <a:pt x="572562" y="465751"/>
                    <a:pt x="568367" y="469107"/>
                  </a:cubicBezTo>
                  <a:cubicBezTo>
                    <a:pt x="566407" y="470675"/>
                    <a:pt x="563604" y="470694"/>
                    <a:pt x="561223" y="471488"/>
                  </a:cubicBezTo>
                  <a:cubicBezTo>
                    <a:pt x="559636" y="473869"/>
                    <a:pt x="557466" y="475952"/>
                    <a:pt x="556461" y="478632"/>
                  </a:cubicBezTo>
                  <a:cubicBezTo>
                    <a:pt x="555040" y="482422"/>
                    <a:pt x="556324" y="487170"/>
                    <a:pt x="554079" y="490538"/>
                  </a:cubicBezTo>
                  <a:cubicBezTo>
                    <a:pt x="552687" y="492626"/>
                    <a:pt x="549317" y="492125"/>
                    <a:pt x="546936" y="492919"/>
                  </a:cubicBezTo>
                  <a:cubicBezTo>
                    <a:pt x="539792" y="492125"/>
                    <a:pt x="532477" y="492281"/>
                    <a:pt x="525504" y="490538"/>
                  </a:cubicBezTo>
                  <a:cubicBezTo>
                    <a:pt x="522728" y="489844"/>
                    <a:pt x="520921" y="487055"/>
                    <a:pt x="518361" y="485775"/>
                  </a:cubicBezTo>
                  <a:cubicBezTo>
                    <a:pt x="516116" y="484652"/>
                    <a:pt x="513598" y="484188"/>
                    <a:pt x="511217" y="483394"/>
                  </a:cubicBezTo>
                  <a:cubicBezTo>
                    <a:pt x="502416" y="470194"/>
                    <a:pt x="511489" y="480634"/>
                    <a:pt x="499311" y="473869"/>
                  </a:cubicBezTo>
                  <a:cubicBezTo>
                    <a:pt x="474749" y="460224"/>
                    <a:pt x="494043" y="467350"/>
                    <a:pt x="477879" y="461963"/>
                  </a:cubicBezTo>
                  <a:cubicBezTo>
                    <a:pt x="476292" y="464344"/>
                    <a:pt x="474279" y="466492"/>
                    <a:pt x="473117" y="469107"/>
                  </a:cubicBezTo>
                  <a:cubicBezTo>
                    <a:pt x="471078" y="473694"/>
                    <a:pt x="469942" y="478632"/>
                    <a:pt x="468354" y="483394"/>
                  </a:cubicBezTo>
                  <a:cubicBezTo>
                    <a:pt x="467560" y="485775"/>
                    <a:pt x="467365" y="488449"/>
                    <a:pt x="465973" y="490538"/>
                  </a:cubicBezTo>
                  <a:lnTo>
                    <a:pt x="461211" y="497682"/>
                  </a:lnTo>
                  <a:cubicBezTo>
                    <a:pt x="459159" y="516141"/>
                    <a:pt x="464552" y="517441"/>
                    <a:pt x="451686" y="523875"/>
                  </a:cubicBezTo>
                  <a:cubicBezTo>
                    <a:pt x="449441" y="524998"/>
                    <a:pt x="446923" y="525463"/>
                    <a:pt x="444542" y="526257"/>
                  </a:cubicBezTo>
                  <a:cubicBezTo>
                    <a:pt x="438192" y="525463"/>
                    <a:pt x="431020" y="527100"/>
                    <a:pt x="425492" y="523875"/>
                  </a:cubicBezTo>
                  <a:cubicBezTo>
                    <a:pt x="417852" y="519418"/>
                    <a:pt x="413681" y="502732"/>
                    <a:pt x="411204" y="495300"/>
                  </a:cubicBezTo>
                  <a:lnTo>
                    <a:pt x="406442" y="481013"/>
                  </a:lnTo>
                  <a:lnTo>
                    <a:pt x="404061" y="473869"/>
                  </a:lnTo>
                  <a:cubicBezTo>
                    <a:pt x="403267" y="468313"/>
                    <a:pt x="406218" y="460501"/>
                    <a:pt x="401679" y="457200"/>
                  </a:cubicBezTo>
                  <a:cubicBezTo>
                    <a:pt x="395228" y="452508"/>
                    <a:pt x="385825" y="455368"/>
                    <a:pt x="377867" y="454819"/>
                  </a:cubicBezTo>
                  <a:cubicBezTo>
                    <a:pt x="362801" y="453780"/>
                    <a:pt x="347704" y="453232"/>
                    <a:pt x="332623" y="452438"/>
                  </a:cubicBezTo>
                  <a:cubicBezTo>
                    <a:pt x="304838" y="448469"/>
                    <a:pt x="305495" y="447495"/>
                    <a:pt x="265948" y="452438"/>
                  </a:cubicBezTo>
                  <a:cubicBezTo>
                    <a:pt x="263108" y="452793"/>
                    <a:pt x="261364" y="455920"/>
                    <a:pt x="258804" y="457200"/>
                  </a:cubicBezTo>
                  <a:cubicBezTo>
                    <a:pt x="256559" y="458323"/>
                    <a:pt x="254042" y="458788"/>
                    <a:pt x="251661" y="459582"/>
                  </a:cubicBezTo>
                  <a:cubicBezTo>
                    <a:pt x="246898" y="458788"/>
                    <a:pt x="241007" y="460380"/>
                    <a:pt x="237373" y="457200"/>
                  </a:cubicBezTo>
                  <a:cubicBezTo>
                    <a:pt x="233595" y="453894"/>
                    <a:pt x="237373" y="444500"/>
                    <a:pt x="232611" y="442913"/>
                  </a:cubicBezTo>
                  <a:cubicBezTo>
                    <a:pt x="212170" y="436100"/>
                    <a:pt x="244710" y="446533"/>
                    <a:pt x="211179" y="438150"/>
                  </a:cubicBezTo>
                  <a:cubicBezTo>
                    <a:pt x="206309" y="436932"/>
                    <a:pt x="196892" y="433388"/>
                    <a:pt x="196892" y="433388"/>
                  </a:cubicBezTo>
                  <a:cubicBezTo>
                    <a:pt x="193717" y="428625"/>
                    <a:pt x="189177" y="424530"/>
                    <a:pt x="187367" y="419100"/>
                  </a:cubicBezTo>
                  <a:cubicBezTo>
                    <a:pt x="186573" y="416719"/>
                    <a:pt x="186108" y="414202"/>
                    <a:pt x="184986" y="411957"/>
                  </a:cubicBezTo>
                  <a:cubicBezTo>
                    <a:pt x="183706" y="409397"/>
                    <a:pt x="182458" y="406601"/>
                    <a:pt x="180223" y="404813"/>
                  </a:cubicBezTo>
                  <a:cubicBezTo>
                    <a:pt x="178263" y="403245"/>
                    <a:pt x="175460" y="403226"/>
                    <a:pt x="173079" y="402432"/>
                  </a:cubicBezTo>
                  <a:cubicBezTo>
                    <a:pt x="170698" y="400844"/>
                    <a:pt x="167768" y="399868"/>
                    <a:pt x="165936" y="397669"/>
                  </a:cubicBezTo>
                  <a:cubicBezTo>
                    <a:pt x="163664" y="394942"/>
                    <a:pt x="162934" y="391226"/>
                    <a:pt x="161173" y="388144"/>
                  </a:cubicBezTo>
                  <a:cubicBezTo>
                    <a:pt x="159753" y="385659"/>
                    <a:pt x="157691" y="383560"/>
                    <a:pt x="156411" y="381000"/>
                  </a:cubicBezTo>
                  <a:cubicBezTo>
                    <a:pt x="155288" y="378755"/>
                    <a:pt x="155597" y="375817"/>
                    <a:pt x="154029" y="373857"/>
                  </a:cubicBezTo>
                  <a:cubicBezTo>
                    <a:pt x="150670" y="369659"/>
                    <a:pt x="144450" y="368282"/>
                    <a:pt x="139742" y="366713"/>
                  </a:cubicBezTo>
                  <a:cubicBezTo>
                    <a:pt x="122349" y="372510"/>
                    <a:pt x="130324" y="372692"/>
                    <a:pt x="115929" y="369094"/>
                  </a:cubicBezTo>
                  <a:cubicBezTo>
                    <a:pt x="114342" y="366713"/>
                    <a:pt x="112999" y="364149"/>
                    <a:pt x="111167" y="361950"/>
                  </a:cubicBezTo>
                  <a:cubicBezTo>
                    <a:pt x="109011" y="359363"/>
                    <a:pt x="105891" y="357609"/>
                    <a:pt x="104023" y="354807"/>
                  </a:cubicBezTo>
                  <a:cubicBezTo>
                    <a:pt x="94820" y="341003"/>
                    <a:pt x="110477" y="353554"/>
                    <a:pt x="94498" y="342900"/>
                  </a:cubicBezTo>
                  <a:cubicBezTo>
                    <a:pt x="92140" y="335825"/>
                    <a:pt x="90634" y="327130"/>
                    <a:pt x="84973" y="321469"/>
                  </a:cubicBezTo>
                  <a:cubicBezTo>
                    <a:pt x="82949" y="319445"/>
                    <a:pt x="80389" y="317987"/>
                    <a:pt x="77829" y="316707"/>
                  </a:cubicBezTo>
                  <a:cubicBezTo>
                    <a:pt x="75584" y="315584"/>
                    <a:pt x="72880" y="315544"/>
                    <a:pt x="70686" y="314325"/>
                  </a:cubicBezTo>
                  <a:cubicBezTo>
                    <a:pt x="65682" y="311545"/>
                    <a:pt x="56398" y="304800"/>
                    <a:pt x="56398" y="304800"/>
                  </a:cubicBezTo>
                  <a:cubicBezTo>
                    <a:pt x="51935" y="305098"/>
                    <a:pt x="24899" y="303882"/>
                    <a:pt x="13536" y="309563"/>
                  </a:cubicBezTo>
                  <a:cubicBezTo>
                    <a:pt x="10976" y="310843"/>
                    <a:pt x="8773" y="312738"/>
                    <a:pt x="6392" y="314325"/>
                  </a:cubicBezTo>
                  <a:cubicBezTo>
                    <a:pt x="-45" y="304671"/>
                    <a:pt x="-2921" y="303730"/>
                    <a:pt x="4011" y="288132"/>
                  </a:cubicBezTo>
                  <a:cubicBezTo>
                    <a:pt x="5030" y="285838"/>
                    <a:pt x="8773" y="286544"/>
                    <a:pt x="11154" y="285750"/>
                  </a:cubicBezTo>
                  <a:cubicBezTo>
                    <a:pt x="13535" y="283369"/>
                    <a:pt x="17696" y="281920"/>
                    <a:pt x="18298" y="278607"/>
                  </a:cubicBezTo>
                  <a:cubicBezTo>
                    <a:pt x="19443" y="272311"/>
                    <a:pt x="15917" y="265956"/>
                    <a:pt x="15917" y="259557"/>
                  </a:cubicBezTo>
                  <a:cubicBezTo>
                    <a:pt x="15917" y="249208"/>
                    <a:pt x="16391" y="238772"/>
                    <a:pt x="18298" y="228600"/>
                  </a:cubicBezTo>
                  <a:cubicBezTo>
                    <a:pt x="18825" y="225787"/>
                    <a:pt x="20680" y="223044"/>
                    <a:pt x="23061" y="221457"/>
                  </a:cubicBezTo>
                  <a:cubicBezTo>
                    <a:pt x="25784" y="219642"/>
                    <a:pt x="29439" y="219974"/>
                    <a:pt x="32586" y="219075"/>
                  </a:cubicBezTo>
                  <a:cubicBezTo>
                    <a:pt x="52239" y="213459"/>
                    <a:pt x="24118" y="217712"/>
                    <a:pt x="68304" y="214313"/>
                  </a:cubicBezTo>
                  <a:lnTo>
                    <a:pt x="101642" y="211932"/>
                  </a:lnTo>
                  <a:cubicBezTo>
                    <a:pt x="102436" y="201613"/>
                    <a:pt x="101389" y="190984"/>
                    <a:pt x="104023" y="180975"/>
                  </a:cubicBezTo>
                  <a:cubicBezTo>
                    <a:pt x="105480" y="175440"/>
                    <a:pt x="111738" y="172118"/>
                    <a:pt x="113548" y="166688"/>
                  </a:cubicBezTo>
                  <a:cubicBezTo>
                    <a:pt x="114342" y="164307"/>
                    <a:pt x="114806" y="161789"/>
                    <a:pt x="115929" y="159544"/>
                  </a:cubicBezTo>
                  <a:cubicBezTo>
                    <a:pt x="117209" y="156984"/>
                    <a:pt x="118668" y="154424"/>
                    <a:pt x="120692" y="152400"/>
                  </a:cubicBezTo>
                  <a:cubicBezTo>
                    <a:pt x="122716" y="150376"/>
                    <a:pt x="125351" y="149058"/>
                    <a:pt x="127836" y="147638"/>
                  </a:cubicBezTo>
                  <a:cubicBezTo>
                    <a:pt x="137650" y="142030"/>
                    <a:pt x="139934" y="142017"/>
                    <a:pt x="151648" y="138113"/>
                  </a:cubicBezTo>
                  <a:lnTo>
                    <a:pt x="158792" y="135732"/>
                  </a:lnTo>
                  <a:cubicBezTo>
                    <a:pt x="164589" y="118339"/>
                    <a:pt x="162336" y="126314"/>
                    <a:pt x="165936" y="111919"/>
                  </a:cubicBezTo>
                  <a:cubicBezTo>
                    <a:pt x="165142" y="107157"/>
                    <a:pt x="165713" y="101950"/>
                    <a:pt x="163554" y="97632"/>
                  </a:cubicBezTo>
                  <a:cubicBezTo>
                    <a:pt x="162274" y="95072"/>
                    <a:pt x="159026" y="94031"/>
                    <a:pt x="156411" y="92869"/>
                  </a:cubicBezTo>
                  <a:cubicBezTo>
                    <a:pt x="151823" y="90830"/>
                    <a:pt x="146886" y="89695"/>
                    <a:pt x="142123" y="88107"/>
                  </a:cubicBezTo>
                  <a:lnTo>
                    <a:pt x="134979" y="85725"/>
                  </a:lnTo>
                  <a:cubicBezTo>
                    <a:pt x="132598" y="84931"/>
                    <a:pt x="129924" y="84736"/>
                    <a:pt x="127836" y="83344"/>
                  </a:cubicBezTo>
                  <a:cubicBezTo>
                    <a:pt x="125455" y="81757"/>
                    <a:pt x="123307" y="79744"/>
                    <a:pt x="120692" y="78582"/>
                  </a:cubicBezTo>
                  <a:cubicBezTo>
                    <a:pt x="120690" y="78581"/>
                    <a:pt x="102834" y="72629"/>
                    <a:pt x="99261" y="71438"/>
                  </a:cubicBezTo>
                  <a:lnTo>
                    <a:pt x="92117" y="69057"/>
                  </a:lnTo>
                  <a:cubicBezTo>
                    <a:pt x="91323" y="66676"/>
                    <a:pt x="89736" y="64423"/>
                    <a:pt x="89736" y="61913"/>
                  </a:cubicBezTo>
                  <a:cubicBezTo>
                    <a:pt x="89736" y="50772"/>
                    <a:pt x="89415" y="39383"/>
                    <a:pt x="92117" y="28575"/>
                  </a:cubicBezTo>
                  <a:cubicBezTo>
                    <a:pt x="92811" y="25799"/>
                    <a:pt x="96701" y="25093"/>
                    <a:pt x="99261" y="23813"/>
                  </a:cubicBezTo>
                  <a:cubicBezTo>
                    <a:pt x="103064" y="21911"/>
                    <a:pt x="112373" y="20066"/>
                    <a:pt x="115929" y="19050"/>
                  </a:cubicBezTo>
                  <a:cubicBezTo>
                    <a:pt x="118343" y="18360"/>
                    <a:pt x="120692" y="17463"/>
                    <a:pt x="123073" y="16669"/>
                  </a:cubicBezTo>
                  <a:cubicBezTo>
                    <a:pt x="137361" y="17463"/>
                    <a:pt x="151737" y="17275"/>
                    <a:pt x="165936" y="19050"/>
                  </a:cubicBezTo>
                  <a:cubicBezTo>
                    <a:pt x="170917" y="19673"/>
                    <a:pt x="180223" y="23813"/>
                    <a:pt x="180223" y="23813"/>
                  </a:cubicBezTo>
                  <a:cubicBezTo>
                    <a:pt x="184192" y="23019"/>
                    <a:pt x="189267" y="24294"/>
                    <a:pt x="192129" y="21432"/>
                  </a:cubicBezTo>
                  <a:cubicBezTo>
                    <a:pt x="213853" y="-292"/>
                    <a:pt x="183562" y="12620"/>
                    <a:pt x="204036" y="2382"/>
                  </a:cubicBezTo>
                  <a:cubicBezTo>
                    <a:pt x="206281" y="1259"/>
                    <a:pt x="208798" y="794"/>
                    <a:pt x="211179" y="0"/>
                  </a:cubicBezTo>
                  <a:cubicBezTo>
                    <a:pt x="235785" y="794"/>
                    <a:pt x="260421" y="936"/>
                    <a:pt x="284998" y="2382"/>
                  </a:cubicBezTo>
                  <a:cubicBezTo>
                    <a:pt x="287504" y="2529"/>
                    <a:pt x="290182" y="3195"/>
                    <a:pt x="292142" y="4763"/>
                  </a:cubicBezTo>
                  <a:cubicBezTo>
                    <a:pt x="307529" y="17073"/>
                    <a:pt x="286091" y="8303"/>
                    <a:pt x="304048" y="14288"/>
                  </a:cubicBezTo>
                  <a:cubicBezTo>
                    <a:pt x="308534" y="18774"/>
                    <a:pt x="313302" y="22608"/>
                    <a:pt x="315954" y="28575"/>
                  </a:cubicBezTo>
                  <a:cubicBezTo>
                    <a:pt x="317993" y="33163"/>
                    <a:pt x="317932" y="38686"/>
                    <a:pt x="320717" y="42863"/>
                  </a:cubicBezTo>
                  <a:cubicBezTo>
                    <a:pt x="326871" y="52095"/>
                    <a:pt x="324574" y="47292"/>
                    <a:pt x="327861" y="57150"/>
                  </a:cubicBezTo>
                  <a:cubicBezTo>
                    <a:pt x="327067" y="61913"/>
                    <a:pt x="327875" y="67246"/>
                    <a:pt x="325479" y="71438"/>
                  </a:cubicBezTo>
                  <a:cubicBezTo>
                    <a:pt x="324234" y="73617"/>
                    <a:pt x="320581" y="72697"/>
                    <a:pt x="318336" y="73819"/>
                  </a:cubicBezTo>
                  <a:cubicBezTo>
                    <a:pt x="311707" y="77134"/>
                    <a:pt x="309314" y="80460"/>
                    <a:pt x="304048" y="85725"/>
                  </a:cubicBezTo>
                  <a:cubicBezTo>
                    <a:pt x="302461" y="90488"/>
                    <a:pt x="298928" y="95006"/>
                    <a:pt x="299286" y="100013"/>
                  </a:cubicBezTo>
                  <a:cubicBezTo>
                    <a:pt x="302024" y="138348"/>
                    <a:pt x="298145" y="122785"/>
                    <a:pt x="306429" y="147638"/>
                  </a:cubicBezTo>
                  <a:lnTo>
                    <a:pt x="308811" y="154782"/>
                  </a:lnTo>
                  <a:cubicBezTo>
                    <a:pt x="309605" y="157163"/>
                    <a:pt x="308811" y="161131"/>
                    <a:pt x="311192" y="161925"/>
                  </a:cubicBezTo>
                  <a:lnTo>
                    <a:pt x="318336" y="164307"/>
                  </a:lnTo>
                  <a:cubicBezTo>
                    <a:pt x="323892" y="163513"/>
                    <a:pt x="329501" y="163026"/>
                    <a:pt x="335004" y="161925"/>
                  </a:cubicBezTo>
                  <a:cubicBezTo>
                    <a:pt x="337465" y="161433"/>
                    <a:pt x="339638" y="159544"/>
                    <a:pt x="342148" y="159544"/>
                  </a:cubicBezTo>
                  <a:cubicBezTo>
                    <a:pt x="346195" y="159544"/>
                    <a:pt x="350085" y="161131"/>
                    <a:pt x="354054" y="161925"/>
                  </a:cubicBezTo>
                  <a:cubicBezTo>
                    <a:pt x="356551" y="169413"/>
                    <a:pt x="355936" y="171118"/>
                    <a:pt x="363579" y="176213"/>
                  </a:cubicBezTo>
                  <a:cubicBezTo>
                    <a:pt x="365668" y="177605"/>
                    <a:pt x="368342" y="177800"/>
                    <a:pt x="370723" y="178594"/>
                  </a:cubicBezTo>
                  <a:cubicBezTo>
                    <a:pt x="373104" y="180182"/>
                    <a:pt x="375252" y="182195"/>
                    <a:pt x="377867" y="183357"/>
                  </a:cubicBezTo>
                  <a:cubicBezTo>
                    <a:pt x="382454" y="185396"/>
                    <a:pt x="392154" y="188119"/>
                    <a:pt x="392154" y="188119"/>
                  </a:cubicBezTo>
                  <a:cubicBezTo>
                    <a:pt x="398794" y="198080"/>
                    <a:pt x="400427" y="202554"/>
                    <a:pt x="408823" y="209550"/>
                  </a:cubicBezTo>
                  <a:cubicBezTo>
                    <a:pt x="411022" y="211382"/>
                    <a:pt x="413586" y="212725"/>
                    <a:pt x="415967" y="214313"/>
                  </a:cubicBezTo>
                  <a:cubicBezTo>
                    <a:pt x="429615" y="234787"/>
                    <a:pt x="413252" y="208883"/>
                    <a:pt x="423111" y="228600"/>
                  </a:cubicBezTo>
                  <a:cubicBezTo>
                    <a:pt x="424391" y="231160"/>
                    <a:pt x="426593" y="233184"/>
                    <a:pt x="427873" y="235744"/>
                  </a:cubicBezTo>
                  <a:cubicBezTo>
                    <a:pt x="437727" y="255454"/>
                    <a:pt x="421373" y="229567"/>
                    <a:pt x="435017" y="250032"/>
                  </a:cubicBezTo>
                  <a:cubicBezTo>
                    <a:pt x="434223" y="258763"/>
                    <a:pt x="434473" y="267653"/>
                    <a:pt x="432636" y="276225"/>
                  </a:cubicBezTo>
                  <a:cubicBezTo>
                    <a:pt x="431013" y="283798"/>
                    <a:pt x="419697" y="284718"/>
                    <a:pt x="430254" y="295275"/>
                  </a:cubicBezTo>
                  <a:cubicBezTo>
                    <a:pt x="433804" y="298825"/>
                    <a:pt x="440365" y="297253"/>
                    <a:pt x="444542" y="300038"/>
                  </a:cubicBezTo>
                  <a:cubicBezTo>
                    <a:pt x="446923" y="301625"/>
                    <a:pt x="449126" y="303520"/>
                    <a:pt x="451686" y="304800"/>
                  </a:cubicBezTo>
                  <a:cubicBezTo>
                    <a:pt x="453931" y="305923"/>
                    <a:pt x="456416" y="306492"/>
                    <a:pt x="458829" y="307182"/>
                  </a:cubicBezTo>
                  <a:cubicBezTo>
                    <a:pt x="471947" y="310931"/>
                    <a:pt x="472525" y="310026"/>
                    <a:pt x="489786" y="311944"/>
                  </a:cubicBezTo>
                  <a:lnTo>
                    <a:pt x="511217" y="319088"/>
                  </a:lnTo>
                  <a:lnTo>
                    <a:pt x="518361" y="321469"/>
                  </a:lnTo>
                  <a:lnTo>
                    <a:pt x="525504" y="323850"/>
                  </a:lnTo>
                  <a:cubicBezTo>
                    <a:pt x="543760" y="323056"/>
                    <a:pt x="562120" y="323563"/>
                    <a:pt x="580273" y="321469"/>
                  </a:cubicBezTo>
                  <a:cubicBezTo>
                    <a:pt x="593951" y="319891"/>
                    <a:pt x="582377" y="308953"/>
                    <a:pt x="592179" y="302419"/>
                  </a:cubicBezTo>
                  <a:lnTo>
                    <a:pt x="599323" y="297657"/>
                  </a:lnTo>
                  <a:cubicBezTo>
                    <a:pt x="600911" y="295276"/>
                    <a:pt x="601601" y="291933"/>
                    <a:pt x="604086" y="290513"/>
                  </a:cubicBezTo>
                  <a:cubicBezTo>
                    <a:pt x="607600" y="288505"/>
                    <a:pt x="649329" y="280591"/>
                    <a:pt x="658854" y="280988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9" name="kaxeTi"/>
            <p:cNvSpPr/>
            <p:nvPr/>
          </p:nvSpPr>
          <p:spPr>
            <a:xfrm>
              <a:off x="17001919" y="4414261"/>
              <a:ext cx="3164279" cy="3861432"/>
            </a:xfrm>
            <a:custGeom>
              <a:avLst/>
              <a:gdLst>
                <a:gd name="connsiteX0" fmla="*/ 2734550 w 3149168"/>
                <a:gd name="connsiteY0" fmla="*/ 3888441 h 3910996"/>
                <a:gd name="connsiteX1" fmla="*/ 2756962 w 3149168"/>
                <a:gd name="connsiteY1" fmla="*/ 3860426 h 3910996"/>
                <a:gd name="connsiteX2" fmla="*/ 2762565 w 3149168"/>
                <a:gd name="connsiteY2" fmla="*/ 3843618 h 3910996"/>
                <a:gd name="connsiteX3" fmla="*/ 2779373 w 3149168"/>
                <a:gd name="connsiteY3" fmla="*/ 3826809 h 3910996"/>
                <a:gd name="connsiteX4" fmla="*/ 2801785 w 3149168"/>
                <a:gd name="connsiteY4" fmla="*/ 3793191 h 3910996"/>
                <a:gd name="connsiteX5" fmla="*/ 2824197 w 3149168"/>
                <a:gd name="connsiteY5" fmla="*/ 3759574 h 3910996"/>
                <a:gd name="connsiteX6" fmla="*/ 2841006 w 3149168"/>
                <a:gd name="connsiteY6" fmla="*/ 3748368 h 3910996"/>
                <a:gd name="connsiteX7" fmla="*/ 2908241 w 3149168"/>
                <a:gd name="connsiteY7" fmla="*/ 3753971 h 3910996"/>
                <a:gd name="connsiteX8" fmla="*/ 2925050 w 3149168"/>
                <a:gd name="connsiteY8" fmla="*/ 3759574 h 3910996"/>
                <a:gd name="connsiteX9" fmla="*/ 2958668 w 3149168"/>
                <a:gd name="connsiteY9" fmla="*/ 3781985 h 3910996"/>
                <a:gd name="connsiteX10" fmla="*/ 3025903 w 3149168"/>
                <a:gd name="connsiteY10" fmla="*/ 3776382 h 3910996"/>
                <a:gd name="connsiteX11" fmla="*/ 3031506 w 3149168"/>
                <a:gd name="connsiteY11" fmla="*/ 3753971 h 3910996"/>
                <a:gd name="connsiteX12" fmla="*/ 3014697 w 3149168"/>
                <a:gd name="connsiteY12" fmla="*/ 3658721 h 3910996"/>
                <a:gd name="connsiteX13" fmla="*/ 3009094 w 3149168"/>
                <a:gd name="connsiteY13" fmla="*/ 3641912 h 3910996"/>
                <a:gd name="connsiteX14" fmla="*/ 3020300 w 3149168"/>
                <a:gd name="connsiteY14" fmla="*/ 3625103 h 3910996"/>
                <a:gd name="connsiteX15" fmla="*/ 3020300 w 3149168"/>
                <a:gd name="connsiteY15" fmla="*/ 3518647 h 3910996"/>
                <a:gd name="connsiteX16" fmla="*/ 3014697 w 3149168"/>
                <a:gd name="connsiteY16" fmla="*/ 3501838 h 3910996"/>
                <a:gd name="connsiteX17" fmla="*/ 3037109 w 3149168"/>
                <a:gd name="connsiteY17" fmla="*/ 3462618 h 3910996"/>
                <a:gd name="connsiteX18" fmla="*/ 3048315 w 3149168"/>
                <a:gd name="connsiteY18" fmla="*/ 3445809 h 3910996"/>
                <a:gd name="connsiteX19" fmla="*/ 3081932 w 3149168"/>
                <a:gd name="connsiteY19" fmla="*/ 3423397 h 3910996"/>
                <a:gd name="connsiteX20" fmla="*/ 3093138 w 3149168"/>
                <a:gd name="connsiteY20" fmla="*/ 3389779 h 3910996"/>
                <a:gd name="connsiteX21" fmla="*/ 3098741 w 3149168"/>
                <a:gd name="connsiteY21" fmla="*/ 3372971 h 3910996"/>
                <a:gd name="connsiteX22" fmla="*/ 3104344 w 3149168"/>
                <a:gd name="connsiteY22" fmla="*/ 3339353 h 3910996"/>
                <a:gd name="connsiteX23" fmla="*/ 3121153 w 3149168"/>
                <a:gd name="connsiteY23" fmla="*/ 3333750 h 3910996"/>
                <a:gd name="connsiteX24" fmla="*/ 3149168 w 3149168"/>
                <a:gd name="connsiteY24" fmla="*/ 3328147 h 3910996"/>
                <a:gd name="connsiteX25" fmla="*/ 3143565 w 3149168"/>
                <a:gd name="connsiteY25" fmla="*/ 3300132 h 3910996"/>
                <a:gd name="connsiteX26" fmla="*/ 3137962 w 3149168"/>
                <a:gd name="connsiteY26" fmla="*/ 3283324 h 3910996"/>
                <a:gd name="connsiteX27" fmla="*/ 3121153 w 3149168"/>
                <a:gd name="connsiteY27" fmla="*/ 3277721 h 3910996"/>
                <a:gd name="connsiteX28" fmla="*/ 3093138 w 3149168"/>
                <a:gd name="connsiteY28" fmla="*/ 3272118 h 3910996"/>
                <a:gd name="connsiteX29" fmla="*/ 3087535 w 3149168"/>
                <a:gd name="connsiteY29" fmla="*/ 3210485 h 3910996"/>
                <a:gd name="connsiteX30" fmla="*/ 3070726 w 3149168"/>
                <a:gd name="connsiteY30" fmla="*/ 3193676 h 3910996"/>
                <a:gd name="connsiteX31" fmla="*/ 3037109 w 3149168"/>
                <a:gd name="connsiteY31" fmla="*/ 3171265 h 3910996"/>
                <a:gd name="connsiteX32" fmla="*/ 3025903 w 3149168"/>
                <a:gd name="connsiteY32" fmla="*/ 3154456 h 3910996"/>
                <a:gd name="connsiteX33" fmla="*/ 2992285 w 3149168"/>
                <a:gd name="connsiteY33" fmla="*/ 3137647 h 3910996"/>
                <a:gd name="connsiteX34" fmla="*/ 2975476 w 3149168"/>
                <a:gd name="connsiteY34" fmla="*/ 3126441 h 3910996"/>
                <a:gd name="connsiteX35" fmla="*/ 2953065 w 3149168"/>
                <a:gd name="connsiteY35" fmla="*/ 3120838 h 3910996"/>
                <a:gd name="connsiteX36" fmla="*/ 2936256 w 3149168"/>
                <a:gd name="connsiteY36" fmla="*/ 3115235 h 3910996"/>
                <a:gd name="connsiteX37" fmla="*/ 2930653 w 3149168"/>
                <a:gd name="connsiteY37" fmla="*/ 3053603 h 3910996"/>
                <a:gd name="connsiteX38" fmla="*/ 2925050 w 3149168"/>
                <a:gd name="connsiteY38" fmla="*/ 3036794 h 3910996"/>
                <a:gd name="connsiteX39" fmla="*/ 2908241 w 3149168"/>
                <a:gd name="connsiteY39" fmla="*/ 3019985 h 3910996"/>
                <a:gd name="connsiteX40" fmla="*/ 2891432 w 3149168"/>
                <a:gd name="connsiteY40" fmla="*/ 3014382 h 3910996"/>
                <a:gd name="connsiteX41" fmla="*/ 2846609 w 3149168"/>
                <a:gd name="connsiteY41" fmla="*/ 3008779 h 3910996"/>
                <a:gd name="connsiteX42" fmla="*/ 2829800 w 3149168"/>
                <a:gd name="connsiteY42" fmla="*/ 3003176 h 3910996"/>
                <a:gd name="connsiteX43" fmla="*/ 2801785 w 3149168"/>
                <a:gd name="connsiteY43" fmla="*/ 2969559 h 3910996"/>
                <a:gd name="connsiteX44" fmla="*/ 2768168 w 3149168"/>
                <a:gd name="connsiteY44" fmla="*/ 2924735 h 3910996"/>
                <a:gd name="connsiteX45" fmla="*/ 2745756 w 3149168"/>
                <a:gd name="connsiteY45" fmla="*/ 2919132 h 3910996"/>
                <a:gd name="connsiteX46" fmla="*/ 2661712 w 3149168"/>
                <a:gd name="connsiteY46" fmla="*/ 2913529 h 3910996"/>
                <a:gd name="connsiteX47" fmla="*/ 2628094 w 3149168"/>
                <a:gd name="connsiteY47" fmla="*/ 2896721 h 3910996"/>
                <a:gd name="connsiteX48" fmla="*/ 2600079 w 3149168"/>
                <a:gd name="connsiteY48" fmla="*/ 2868706 h 3910996"/>
                <a:gd name="connsiteX49" fmla="*/ 2560859 w 3149168"/>
                <a:gd name="connsiteY49" fmla="*/ 2829485 h 3910996"/>
                <a:gd name="connsiteX50" fmla="*/ 2527241 w 3149168"/>
                <a:gd name="connsiteY50" fmla="*/ 2818279 h 3910996"/>
                <a:gd name="connsiteX51" fmla="*/ 2510432 w 3149168"/>
                <a:gd name="connsiteY51" fmla="*/ 2812676 h 3910996"/>
                <a:gd name="connsiteX52" fmla="*/ 2488021 w 3149168"/>
                <a:gd name="connsiteY52" fmla="*/ 2779059 h 3910996"/>
                <a:gd name="connsiteX53" fmla="*/ 2454403 w 3149168"/>
                <a:gd name="connsiteY53" fmla="*/ 2762250 h 3910996"/>
                <a:gd name="connsiteX54" fmla="*/ 2443197 w 3149168"/>
                <a:gd name="connsiteY54" fmla="*/ 2745441 h 3910996"/>
                <a:gd name="connsiteX55" fmla="*/ 2426388 w 3149168"/>
                <a:gd name="connsiteY55" fmla="*/ 2739838 h 3910996"/>
                <a:gd name="connsiteX56" fmla="*/ 2420785 w 3149168"/>
                <a:gd name="connsiteY56" fmla="*/ 2723029 h 3910996"/>
                <a:gd name="connsiteX57" fmla="*/ 2409579 w 3149168"/>
                <a:gd name="connsiteY57" fmla="*/ 2706221 h 3910996"/>
                <a:gd name="connsiteX58" fmla="*/ 2403976 w 3149168"/>
                <a:gd name="connsiteY58" fmla="*/ 2683809 h 3910996"/>
                <a:gd name="connsiteX59" fmla="*/ 2381565 w 3149168"/>
                <a:gd name="connsiteY59" fmla="*/ 2650191 h 3910996"/>
                <a:gd name="connsiteX60" fmla="*/ 2370359 w 3149168"/>
                <a:gd name="connsiteY60" fmla="*/ 2616574 h 3910996"/>
                <a:gd name="connsiteX61" fmla="*/ 2364756 w 3149168"/>
                <a:gd name="connsiteY61" fmla="*/ 2599765 h 3910996"/>
                <a:gd name="connsiteX62" fmla="*/ 2370359 w 3149168"/>
                <a:gd name="connsiteY62" fmla="*/ 2538132 h 3910996"/>
                <a:gd name="connsiteX63" fmla="*/ 2387168 w 3149168"/>
                <a:gd name="connsiteY63" fmla="*/ 2549338 h 3910996"/>
                <a:gd name="connsiteX64" fmla="*/ 2415182 w 3149168"/>
                <a:gd name="connsiteY64" fmla="*/ 2577353 h 3910996"/>
                <a:gd name="connsiteX65" fmla="*/ 2420785 w 3149168"/>
                <a:gd name="connsiteY65" fmla="*/ 2560544 h 3910996"/>
                <a:gd name="connsiteX66" fmla="*/ 2454403 w 3149168"/>
                <a:gd name="connsiteY66" fmla="*/ 2543735 h 3910996"/>
                <a:gd name="connsiteX67" fmla="*/ 2454403 w 3149168"/>
                <a:gd name="connsiteY67" fmla="*/ 2504515 h 3910996"/>
                <a:gd name="connsiteX68" fmla="*/ 2437594 w 3149168"/>
                <a:gd name="connsiteY68" fmla="*/ 2498912 h 3910996"/>
                <a:gd name="connsiteX69" fmla="*/ 2403976 w 3149168"/>
                <a:gd name="connsiteY69" fmla="*/ 2476500 h 3910996"/>
                <a:gd name="connsiteX70" fmla="*/ 2387168 w 3149168"/>
                <a:gd name="connsiteY70" fmla="*/ 2465294 h 3910996"/>
                <a:gd name="connsiteX71" fmla="*/ 2370359 w 3149168"/>
                <a:gd name="connsiteY71" fmla="*/ 2470897 h 3910996"/>
                <a:gd name="connsiteX72" fmla="*/ 2347947 w 3149168"/>
                <a:gd name="connsiteY72" fmla="*/ 2448485 h 3910996"/>
                <a:gd name="connsiteX73" fmla="*/ 2331138 w 3149168"/>
                <a:gd name="connsiteY73" fmla="*/ 2442882 h 3910996"/>
                <a:gd name="connsiteX74" fmla="*/ 2297521 w 3149168"/>
                <a:gd name="connsiteY74" fmla="*/ 2448485 h 3910996"/>
                <a:gd name="connsiteX75" fmla="*/ 2263903 w 3149168"/>
                <a:gd name="connsiteY75" fmla="*/ 2454088 h 3910996"/>
                <a:gd name="connsiteX76" fmla="*/ 2247094 w 3149168"/>
                <a:gd name="connsiteY76" fmla="*/ 2459691 h 3910996"/>
                <a:gd name="connsiteX77" fmla="*/ 2230285 w 3149168"/>
                <a:gd name="connsiteY77" fmla="*/ 2465294 h 3910996"/>
                <a:gd name="connsiteX78" fmla="*/ 2174256 w 3149168"/>
                <a:gd name="connsiteY78" fmla="*/ 2442882 h 3910996"/>
                <a:gd name="connsiteX79" fmla="*/ 2168653 w 3149168"/>
                <a:gd name="connsiteY79" fmla="*/ 2414868 h 3910996"/>
                <a:gd name="connsiteX80" fmla="*/ 2157447 w 3149168"/>
                <a:gd name="connsiteY80" fmla="*/ 2398059 h 3910996"/>
                <a:gd name="connsiteX81" fmla="*/ 2163050 w 3149168"/>
                <a:gd name="connsiteY81" fmla="*/ 2381250 h 3910996"/>
                <a:gd name="connsiteX82" fmla="*/ 2179859 w 3149168"/>
                <a:gd name="connsiteY82" fmla="*/ 2347632 h 3910996"/>
                <a:gd name="connsiteX83" fmla="*/ 2151844 w 3149168"/>
                <a:gd name="connsiteY83" fmla="*/ 2297206 h 3910996"/>
                <a:gd name="connsiteX84" fmla="*/ 2151844 w 3149168"/>
                <a:gd name="connsiteY84" fmla="*/ 2145926 h 3910996"/>
                <a:gd name="connsiteX85" fmla="*/ 2163050 w 3149168"/>
                <a:gd name="connsiteY85" fmla="*/ 2129118 h 3910996"/>
                <a:gd name="connsiteX86" fmla="*/ 2168653 w 3149168"/>
                <a:gd name="connsiteY86" fmla="*/ 2112309 h 3910996"/>
                <a:gd name="connsiteX87" fmla="*/ 2174256 w 3149168"/>
                <a:gd name="connsiteY87" fmla="*/ 2078691 h 3910996"/>
                <a:gd name="connsiteX88" fmla="*/ 2219079 w 3149168"/>
                <a:gd name="connsiteY88" fmla="*/ 2089897 h 3910996"/>
                <a:gd name="connsiteX89" fmla="*/ 2252697 w 3149168"/>
                <a:gd name="connsiteY89" fmla="*/ 2084294 h 3910996"/>
                <a:gd name="connsiteX90" fmla="*/ 2258300 w 3149168"/>
                <a:gd name="connsiteY90" fmla="*/ 2061882 h 3910996"/>
                <a:gd name="connsiteX91" fmla="*/ 2275109 w 3149168"/>
                <a:gd name="connsiteY91" fmla="*/ 2050676 h 3910996"/>
                <a:gd name="connsiteX92" fmla="*/ 2291918 w 3149168"/>
                <a:gd name="connsiteY92" fmla="*/ 2045074 h 3910996"/>
                <a:gd name="connsiteX93" fmla="*/ 2331138 w 3149168"/>
                <a:gd name="connsiteY93" fmla="*/ 2033868 h 3910996"/>
                <a:gd name="connsiteX94" fmla="*/ 2364756 w 3149168"/>
                <a:gd name="connsiteY94" fmla="*/ 2017059 h 3910996"/>
                <a:gd name="connsiteX95" fmla="*/ 2381565 w 3149168"/>
                <a:gd name="connsiteY95" fmla="*/ 1983441 h 3910996"/>
                <a:gd name="connsiteX96" fmla="*/ 2398373 w 3149168"/>
                <a:gd name="connsiteY96" fmla="*/ 1977838 h 3910996"/>
                <a:gd name="connsiteX97" fmla="*/ 2420785 w 3149168"/>
                <a:gd name="connsiteY97" fmla="*/ 1966632 h 3910996"/>
                <a:gd name="connsiteX98" fmla="*/ 2454403 w 3149168"/>
                <a:gd name="connsiteY98" fmla="*/ 1933015 h 3910996"/>
                <a:gd name="connsiteX99" fmla="*/ 2482418 w 3149168"/>
                <a:gd name="connsiteY99" fmla="*/ 1882588 h 3910996"/>
                <a:gd name="connsiteX100" fmla="*/ 2493623 w 3149168"/>
                <a:gd name="connsiteY100" fmla="*/ 1865779 h 3910996"/>
                <a:gd name="connsiteX101" fmla="*/ 2510432 w 3149168"/>
                <a:gd name="connsiteY101" fmla="*/ 1854574 h 3910996"/>
                <a:gd name="connsiteX102" fmla="*/ 2521638 w 3149168"/>
                <a:gd name="connsiteY102" fmla="*/ 1837765 h 3910996"/>
                <a:gd name="connsiteX103" fmla="*/ 2538447 w 3149168"/>
                <a:gd name="connsiteY103" fmla="*/ 1826559 h 3910996"/>
                <a:gd name="connsiteX104" fmla="*/ 2544050 w 3149168"/>
                <a:gd name="connsiteY104" fmla="*/ 1809750 h 3910996"/>
                <a:gd name="connsiteX105" fmla="*/ 2538447 w 3149168"/>
                <a:gd name="connsiteY105" fmla="*/ 1787338 h 3910996"/>
                <a:gd name="connsiteX106" fmla="*/ 2532844 w 3149168"/>
                <a:gd name="connsiteY106" fmla="*/ 1770529 h 3910996"/>
                <a:gd name="connsiteX107" fmla="*/ 2544050 w 3149168"/>
                <a:gd name="connsiteY107" fmla="*/ 1725706 h 3910996"/>
                <a:gd name="connsiteX108" fmla="*/ 2560859 w 3149168"/>
                <a:gd name="connsiteY108" fmla="*/ 1692088 h 3910996"/>
                <a:gd name="connsiteX109" fmla="*/ 2555256 w 3149168"/>
                <a:gd name="connsiteY109" fmla="*/ 1675279 h 3910996"/>
                <a:gd name="connsiteX110" fmla="*/ 2532844 w 3149168"/>
                <a:gd name="connsiteY110" fmla="*/ 1641662 h 3910996"/>
                <a:gd name="connsiteX111" fmla="*/ 2510432 w 3149168"/>
                <a:gd name="connsiteY111" fmla="*/ 1608044 h 3910996"/>
                <a:gd name="connsiteX112" fmla="*/ 2493623 w 3149168"/>
                <a:gd name="connsiteY112" fmla="*/ 1613647 h 3910996"/>
                <a:gd name="connsiteX113" fmla="*/ 2415182 w 3149168"/>
                <a:gd name="connsiteY113" fmla="*/ 1608044 h 3910996"/>
                <a:gd name="connsiteX114" fmla="*/ 2398373 w 3149168"/>
                <a:gd name="connsiteY114" fmla="*/ 1613647 h 3910996"/>
                <a:gd name="connsiteX115" fmla="*/ 2392771 w 3149168"/>
                <a:gd name="connsiteY115" fmla="*/ 1636059 h 3910996"/>
                <a:gd name="connsiteX116" fmla="*/ 2342344 w 3149168"/>
                <a:gd name="connsiteY116" fmla="*/ 1624853 h 3910996"/>
                <a:gd name="connsiteX117" fmla="*/ 2325535 w 3149168"/>
                <a:gd name="connsiteY117" fmla="*/ 1608044 h 3910996"/>
                <a:gd name="connsiteX118" fmla="*/ 2308726 w 3149168"/>
                <a:gd name="connsiteY118" fmla="*/ 1574426 h 3910996"/>
                <a:gd name="connsiteX119" fmla="*/ 2286315 w 3149168"/>
                <a:gd name="connsiteY119" fmla="*/ 1524000 h 3910996"/>
                <a:gd name="connsiteX120" fmla="*/ 2269506 w 3149168"/>
                <a:gd name="connsiteY120" fmla="*/ 1507191 h 3910996"/>
                <a:gd name="connsiteX121" fmla="*/ 2247094 w 3149168"/>
                <a:gd name="connsiteY121" fmla="*/ 1495985 h 3910996"/>
                <a:gd name="connsiteX122" fmla="*/ 2241491 w 3149168"/>
                <a:gd name="connsiteY122" fmla="*/ 1479176 h 3910996"/>
                <a:gd name="connsiteX123" fmla="*/ 2174256 w 3149168"/>
                <a:gd name="connsiteY123" fmla="*/ 1434353 h 3910996"/>
                <a:gd name="connsiteX124" fmla="*/ 2157447 w 3149168"/>
                <a:gd name="connsiteY124" fmla="*/ 1439956 h 3910996"/>
                <a:gd name="connsiteX125" fmla="*/ 2146241 w 3149168"/>
                <a:gd name="connsiteY125" fmla="*/ 1456765 h 3910996"/>
                <a:gd name="connsiteX126" fmla="*/ 2112623 w 3149168"/>
                <a:gd name="connsiteY126" fmla="*/ 1467971 h 3910996"/>
                <a:gd name="connsiteX127" fmla="*/ 2095815 w 3149168"/>
                <a:gd name="connsiteY127" fmla="*/ 1473574 h 3910996"/>
                <a:gd name="connsiteX128" fmla="*/ 2079006 w 3149168"/>
                <a:gd name="connsiteY128" fmla="*/ 1484779 h 3910996"/>
                <a:gd name="connsiteX129" fmla="*/ 2056594 w 3149168"/>
                <a:gd name="connsiteY129" fmla="*/ 1462368 h 3910996"/>
                <a:gd name="connsiteX130" fmla="*/ 2039785 w 3149168"/>
                <a:gd name="connsiteY130" fmla="*/ 1456765 h 3910996"/>
                <a:gd name="connsiteX131" fmla="*/ 2011771 w 3149168"/>
                <a:gd name="connsiteY131" fmla="*/ 1462368 h 3910996"/>
                <a:gd name="connsiteX132" fmla="*/ 2006168 w 3149168"/>
                <a:gd name="connsiteY132" fmla="*/ 1479176 h 3910996"/>
                <a:gd name="connsiteX133" fmla="*/ 1989359 w 3149168"/>
                <a:gd name="connsiteY133" fmla="*/ 1484779 h 3910996"/>
                <a:gd name="connsiteX134" fmla="*/ 1961344 w 3149168"/>
                <a:gd name="connsiteY134" fmla="*/ 1456765 h 3910996"/>
                <a:gd name="connsiteX135" fmla="*/ 1944535 w 3149168"/>
                <a:gd name="connsiteY135" fmla="*/ 1406338 h 3910996"/>
                <a:gd name="connsiteX136" fmla="*/ 1938932 w 3149168"/>
                <a:gd name="connsiteY136" fmla="*/ 1367118 h 3910996"/>
                <a:gd name="connsiteX137" fmla="*/ 1871697 w 3149168"/>
                <a:gd name="connsiteY137" fmla="*/ 1383926 h 3910996"/>
                <a:gd name="connsiteX138" fmla="*/ 1866094 w 3149168"/>
                <a:gd name="connsiteY138" fmla="*/ 1400735 h 3910996"/>
                <a:gd name="connsiteX139" fmla="*/ 1826873 w 3149168"/>
                <a:gd name="connsiteY139" fmla="*/ 1389529 h 3910996"/>
                <a:gd name="connsiteX140" fmla="*/ 1821271 w 3149168"/>
                <a:gd name="connsiteY140" fmla="*/ 1367118 h 3910996"/>
                <a:gd name="connsiteX141" fmla="*/ 1804462 w 3149168"/>
                <a:gd name="connsiteY141" fmla="*/ 1361515 h 3910996"/>
                <a:gd name="connsiteX142" fmla="*/ 1787653 w 3149168"/>
                <a:gd name="connsiteY142" fmla="*/ 1350309 h 3910996"/>
                <a:gd name="connsiteX143" fmla="*/ 1748432 w 3149168"/>
                <a:gd name="connsiteY143" fmla="*/ 1355912 h 3910996"/>
                <a:gd name="connsiteX144" fmla="*/ 1731623 w 3149168"/>
                <a:gd name="connsiteY144" fmla="*/ 1361515 h 3910996"/>
                <a:gd name="connsiteX145" fmla="*/ 1726021 w 3149168"/>
                <a:gd name="connsiteY145" fmla="*/ 1378324 h 3910996"/>
                <a:gd name="connsiteX146" fmla="*/ 1720418 w 3149168"/>
                <a:gd name="connsiteY146" fmla="*/ 1406338 h 3910996"/>
                <a:gd name="connsiteX147" fmla="*/ 1686800 w 3149168"/>
                <a:gd name="connsiteY147" fmla="*/ 1389529 h 3910996"/>
                <a:gd name="connsiteX148" fmla="*/ 1675594 w 3149168"/>
                <a:gd name="connsiteY148" fmla="*/ 1372721 h 3910996"/>
                <a:gd name="connsiteX149" fmla="*/ 1664388 w 3149168"/>
                <a:gd name="connsiteY149" fmla="*/ 1339103 h 3910996"/>
                <a:gd name="connsiteX150" fmla="*/ 1653182 w 3149168"/>
                <a:gd name="connsiteY150" fmla="*/ 1322294 h 3910996"/>
                <a:gd name="connsiteX151" fmla="*/ 1647579 w 3149168"/>
                <a:gd name="connsiteY151" fmla="*/ 1305485 h 3910996"/>
                <a:gd name="connsiteX152" fmla="*/ 1630771 w 3149168"/>
                <a:gd name="connsiteY152" fmla="*/ 1299882 h 3910996"/>
                <a:gd name="connsiteX153" fmla="*/ 1613962 w 3149168"/>
                <a:gd name="connsiteY153" fmla="*/ 1288676 h 3910996"/>
                <a:gd name="connsiteX154" fmla="*/ 1619565 w 3149168"/>
                <a:gd name="connsiteY154" fmla="*/ 1260662 h 3910996"/>
                <a:gd name="connsiteX155" fmla="*/ 1625168 w 3149168"/>
                <a:gd name="connsiteY155" fmla="*/ 1243853 h 3910996"/>
                <a:gd name="connsiteX156" fmla="*/ 1602756 w 3149168"/>
                <a:gd name="connsiteY156" fmla="*/ 1215838 h 3910996"/>
                <a:gd name="connsiteX157" fmla="*/ 1597153 w 3149168"/>
                <a:gd name="connsiteY157" fmla="*/ 1199029 h 3910996"/>
                <a:gd name="connsiteX158" fmla="*/ 1535521 w 3149168"/>
                <a:gd name="connsiteY158" fmla="*/ 1182221 h 3910996"/>
                <a:gd name="connsiteX159" fmla="*/ 1518712 w 3149168"/>
                <a:gd name="connsiteY159" fmla="*/ 1171015 h 3910996"/>
                <a:gd name="connsiteX160" fmla="*/ 1378638 w 3149168"/>
                <a:gd name="connsiteY160" fmla="*/ 1187824 h 3910996"/>
                <a:gd name="connsiteX161" fmla="*/ 1367432 w 3149168"/>
                <a:gd name="connsiteY161" fmla="*/ 1171015 h 3910996"/>
                <a:gd name="connsiteX162" fmla="*/ 1356226 w 3149168"/>
                <a:gd name="connsiteY162" fmla="*/ 1137397 h 3910996"/>
                <a:gd name="connsiteX163" fmla="*/ 1339418 w 3149168"/>
                <a:gd name="connsiteY163" fmla="*/ 1126191 h 3910996"/>
                <a:gd name="connsiteX164" fmla="*/ 1322609 w 3149168"/>
                <a:gd name="connsiteY164" fmla="*/ 1086971 h 3910996"/>
                <a:gd name="connsiteX165" fmla="*/ 1305800 w 3149168"/>
                <a:gd name="connsiteY165" fmla="*/ 1081368 h 3910996"/>
                <a:gd name="connsiteX166" fmla="*/ 1277785 w 3149168"/>
                <a:gd name="connsiteY166" fmla="*/ 1047750 h 3910996"/>
                <a:gd name="connsiteX167" fmla="*/ 1260976 w 3149168"/>
                <a:gd name="connsiteY167" fmla="*/ 1036544 h 3910996"/>
                <a:gd name="connsiteX168" fmla="*/ 1249771 w 3149168"/>
                <a:gd name="connsiteY168" fmla="*/ 1019735 h 3910996"/>
                <a:gd name="connsiteX169" fmla="*/ 1199344 w 3149168"/>
                <a:gd name="connsiteY169" fmla="*/ 991721 h 3910996"/>
                <a:gd name="connsiteX170" fmla="*/ 1182535 w 3149168"/>
                <a:gd name="connsiteY170" fmla="*/ 980515 h 3910996"/>
                <a:gd name="connsiteX171" fmla="*/ 1148918 w 3149168"/>
                <a:gd name="connsiteY171" fmla="*/ 969309 h 3910996"/>
                <a:gd name="connsiteX172" fmla="*/ 1132109 w 3149168"/>
                <a:gd name="connsiteY172" fmla="*/ 963706 h 3910996"/>
                <a:gd name="connsiteX173" fmla="*/ 1115300 w 3149168"/>
                <a:gd name="connsiteY173" fmla="*/ 952500 h 3910996"/>
                <a:gd name="connsiteX174" fmla="*/ 1109697 w 3149168"/>
                <a:gd name="connsiteY174" fmla="*/ 935691 h 3910996"/>
                <a:gd name="connsiteX175" fmla="*/ 1076079 w 3149168"/>
                <a:gd name="connsiteY175" fmla="*/ 913279 h 3910996"/>
                <a:gd name="connsiteX176" fmla="*/ 1070476 w 3149168"/>
                <a:gd name="connsiteY176" fmla="*/ 896471 h 3910996"/>
                <a:gd name="connsiteX177" fmla="*/ 1081682 w 3149168"/>
                <a:gd name="connsiteY177" fmla="*/ 840441 h 3910996"/>
                <a:gd name="connsiteX178" fmla="*/ 1098491 w 3149168"/>
                <a:gd name="connsiteY178" fmla="*/ 773206 h 3910996"/>
                <a:gd name="connsiteX179" fmla="*/ 1115300 w 3149168"/>
                <a:gd name="connsiteY179" fmla="*/ 756397 h 3910996"/>
                <a:gd name="connsiteX180" fmla="*/ 1154521 w 3149168"/>
                <a:gd name="connsiteY180" fmla="*/ 711574 h 3910996"/>
                <a:gd name="connsiteX181" fmla="*/ 1182535 w 3149168"/>
                <a:gd name="connsiteY181" fmla="*/ 733985 h 3910996"/>
                <a:gd name="connsiteX182" fmla="*/ 1199344 w 3149168"/>
                <a:gd name="connsiteY182" fmla="*/ 739588 h 3910996"/>
                <a:gd name="connsiteX183" fmla="*/ 1204947 w 3149168"/>
                <a:gd name="connsiteY183" fmla="*/ 722779 h 3910996"/>
                <a:gd name="connsiteX184" fmla="*/ 1238565 w 3149168"/>
                <a:gd name="connsiteY184" fmla="*/ 711574 h 3910996"/>
                <a:gd name="connsiteX185" fmla="*/ 1305800 w 3149168"/>
                <a:gd name="connsiteY185" fmla="*/ 711574 h 3910996"/>
                <a:gd name="connsiteX186" fmla="*/ 1322609 w 3149168"/>
                <a:gd name="connsiteY186" fmla="*/ 700368 h 3910996"/>
                <a:gd name="connsiteX187" fmla="*/ 1328212 w 3149168"/>
                <a:gd name="connsiteY187" fmla="*/ 683559 h 3910996"/>
                <a:gd name="connsiteX188" fmla="*/ 1322609 w 3149168"/>
                <a:gd name="connsiteY188" fmla="*/ 661147 h 3910996"/>
                <a:gd name="connsiteX189" fmla="*/ 1317006 w 3149168"/>
                <a:gd name="connsiteY189" fmla="*/ 627529 h 3910996"/>
                <a:gd name="connsiteX190" fmla="*/ 1305800 w 3149168"/>
                <a:gd name="connsiteY190" fmla="*/ 593912 h 3910996"/>
                <a:gd name="connsiteX191" fmla="*/ 1300197 w 3149168"/>
                <a:gd name="connsiteY191" fmla="*/ 577103 h 3910996"/>
                <a:gd name="connsiteX192" fmla="*/ 1300197 w 3149168"/>
                <a:gd name="connsiteY192" fmla="*/ 465044 h 3910996"/>
                <a:gd name="connsiteX193" fmla="*/ 1322609 w 3149168"/>
                <a:gd name="connsiteY193" fmla="*/ 431426 h 3910996"/>
                <a:gd name="connsiteX194" fmla="*/ 1345021 w 3149168"/>
                <a:gd name="connsiteY194" fmla="*/ 381000 h 3910996"/>
                <a:gd name="connsiteX195" fmla="*/ 1356226 w 3149168"/>
                <a:gd name="connsiteY195" fmla="*/ 347382 h 3910996"/>
                <a:gd name="connsiteX196" fmla="*/ 1361829 w 3149168"/>
                <a:gd name="connsiteY196" fmla="*/ 330574 h 3910996"/>
                <a:gd name="connsiteX197" fmla="*/ 1356226 w 3149168"/>
                <a:gd name="connsiteY197" fmla="*/ 218515 h 3910996"/>
                <a:gd name="connsiteX198" fmla="*/ 1339418 w 3149168"/>
                <a:gd name="connsiteY198" fmla="*/ 212912 h 3910996"/>
                <a:gd name="connsiteX199" fmla="*/ 1221756 w 3149168"/>
                <a:gd name="connsiteY199" fmla="*/ 207309 h 3910996"/>
                <a:gd name="connsiteX200" fmla="*/ 1204947 w 3149168"/>
                <a:gd name="connsiteY200" fmla="*/ 190500 h 3910996"/>
                <a:gd name="connsiteX201" fmla="*/ 1182535 w 3149168"/>
                <a:gd name="connsiteY201" fmla="*/ 156882 h 3910996"/>
                <a:gd name="connsiteX202" fmla="*/ 1109697 w 3149168"/>
                <a:gd name="connsiteY202" fmla="*/ 162485 h 3910996"/>
                <a:gd name="connsiteX203" fmla="*/ 1087285 w 3149168"/>
                <a:gd name="connsiteY203" fmla="*/ 140074 h 3910996"/>
                <a:gd name="connsiteX204" fmla="*/ 1070476 w 3149168"/>
                <a:gd name="connsiteY204" fmla="*/ 128868 h 3910996"/>
                <a:gd name="connsiteX205" fmla="*/ 1059271 w 3149168"/>
                <a:gd name="connsiteY205" fmla="*/ 95250 h 3910996"/>
                <a:gd name="connsiteX206" fmla="*/ 1048065 w 3149168"/>
                <a:gd name="connsiteY206" fmla="*/ 78441 h 3910996"/>
                <a:gd name="connsiteX207" fmla="*/ 1042462 w 3149168"/>
                <a:gd name="connsiteY207" fmla="*/ 61632 h 3910996"/>
                <a:gd name="connsiteX208" fmla="*/ 1008844 w 3149168"/>
                <a:gd name="connsiteY208" fmla="*/ 44824 h 3910996"/>
                <a:gd name="connsiteX209" fmla="*/ 980829 w 3149168"/>
                <a:gd name="connsiteY209" fmla="*/ 50426 h 3910996"/>
                <a:gd name="connsiteX210" fmla="*/ 947212 w 3149168"/>
                <a:gd name="connsiteY210" fmla="*/ 67235 h 3910996"/>
                <a:gd name="connsiteX211" fmla="*/ 896785 w 3149168"/>
                <a:gd name="connsiteY211" fmla="*/ 72838 h 3910996"/>
                <a:gd name="connsiteX212" fmla="*/ 879976 w 3149168"/>
                <a:gd name="connsiteY212" fmla="*/ 84044 h 3910996"/>
                <a:gd name="connsiteX213" fmla="*/ 807138 w 3149168"/>
                <a:gd name="connsiteY213" fmla="*/ 72838 h 3910996"/>
                <a:gd name="connsiteX214" fmla="*/ 790329 w 3149168"/>
                <a:gd name="connsiteY214" fmla="*/ 61632 h 3910996"/>
                <a:gd name="connsiteX215" fmla="*/ 773521 w 3149168"/>
                <a:gd name="connsiteY215" fmla="*/ 56029 h 3910996"/>
                <a:gd name="connsiteX216" fmla="*/ 756712 w 3149168"/>
                <a:gd name="connsiteY216" fmla="*/ 44824 h 3910996"/>
                <a:gd name="connsiteX217" fmla="*/ 723094 w 3149168"/>
                <a:gd name="connsiteY217" fmla="*/ 33618 h 3910996"/>
                <a:gd name="connsiteX218" fmla="*/ 689476 w 3149168"/>
                <a:gd name="connsiteY218" fmla="*/ 16809 h 3910996"/>
                <a:gd name="connsiteX219" fmla="*/ 661462 w 3149168"/>
                <a:gd name="connsiteY219" fmla="*/ 67235 h 3910996"/>
                <a:gd name="connsiteX220" fmla="*/ 627844 w 3149168"/>
                <a:gd name="connsiteY220" fmla="*/ 89647 h 3910996"/>
                <a:gd name="connsiteX221" fmla="*/ 599829 w 3149168"/>
                <a:gd name="connsiteY221" fmla="*/ 117662 h 3910996"/>
                <a:gd name="connsiteX222" fmla="*/ 571815 w 3149168"/>
                <a:gd name="connsiteY222" fmla="*/ 112059 h 3910996"/>
                <a:gd name="connsiteX223" fmla="*/ 560609 w 3149168"/>
                <a:gd name="connsiteY223" fmla="*/ 95250 h 3910996"/>
                <a:gd name="connsiteX224" fmla="*/ 549403 w 3149168"/>
                <a:gd name="connsiteY224" fmla="*/ 61632 h 3910996"/>
                <a:gd name="connsiteX225" fmla="*/ 543800 w 3149168"/>
                <a:gd name="connsiteY225" fmla="*/ 44824 h 3910996"/>
                <a:gd name="connsiteX226" fmla="*/ 532594 w 3149168"/>
                <a:gd name="connsiteY226" fmla="*/ 0 h 3910996"/>
                <a:gd name="connsiteX227" fmla="*/ 504579 w 3149168"/>
                <a:gd name="connsiteY227" fmla="*/ 39221 h 3910996"/>
                <a:gd name="connsiteX228" fmla="*/ 504579 w 3149168"/>
                <a:gd name="connsiteY228" fmla="*/ 39221 h 3910996"/>
                <a:gd name="connsiteX229" fmla="*/ 487771 w 3149168"/>
                <a:gd name="connsiteY229" fmla="*/ 50426 h 3910996"/>
                <a:gd name="connsiteX230" fmla="*/ 459756 w 3149168"/>
                <a:gd name="connsiteY230" fmla="*/ 100853 h 3910996"/>
                <a:gd name="connsiteX231" fmla="*/ 454153 w 3149168"/>
                <a:gd name="connsiteY231" fmla="*/ 162485 h 3910996"/>
                <a:gd name="connsiteX232" fmla="*/ 442947 w 3149168"/>
                <a:gd name="connsiteY232" fmla="*/ 196103 h 3910996"/>
                <a:gd name="connsiteX233" fmla="*/ 437344 w 3149168"/>
                <a:gd name="connsiteY233" fmla="*/ 229721 h 3910996"/>
                <a:gd name="connsiteX234" fmla="*/ 431741 w 3149168"/>
                <a:gd name="connsiteY234" fmla="*/ 268941 h 3910996"/>
                <a:gd name="connsiteX235" fmla="*/ 409329 w 3149168"/>
                <a:gd name="connsiteY235" fmla="*/ 308162 h 3910996"/>
                <a:gd name="connsiteX236" fmla="*/ 398123 w 3149168"/>
                <a:gd name="connsiteY236" fmla="*/ 324971 h 3910996"/>
                <a:gd name="connsiteX237" fmla="*/ 381315 w 3149168"/>
                <a:gd name="connsiteY237" fmla="*/ 330574 h 3910996"/>
                <a:gd name="connsiteX238" fmla="*/ 364506 w 3149168"/>
                <a:gd name="connsiteY238" fmla="*/ 347382 h 3910996"/>
                <a:gd name="connsiteX239" fmla="*/ 353300 w 3149168"/>
                <a:gd name="connsiteY239" fmla="*/ 381000 h 3910996"/>
                <a:gd name="connsiteX240" fmla="*/ 336491 w 3149168"/>
                <a:gd name="connsiteY240" fmla="*/ 414618 h 3910996"/>
                <a:gd name="connsiteX241" fmla="*/ 342094 w 3149168"/>
                <a:gd name="connsiteY241" fmla="*/ 448235 h 3910996"/>
                <a:gd name="connsiteX242" fmla="*/ 358903 w 3149168"/>
                <a:gd name="connsiteY242" fmla="*/ 459441 h 3910996"/>
                <a:gd name="connsiteX243" fmla="*/ 370109 w 3149168"/>
                <a:gd name="connsiteY243" fmla="*/ 476250 h 3910996"/>
                <a:gd name="connsiteX244" fmla="*/ 381315 w 3149168"/>
                <a:gd name="connsiteY244" fmla="*/ 509868 h 3910996"/>
                <a:gd name="connsiteX245" fmla="*/ 375712 w 3149168"/>
                <a:gd name="connsiteY245" fmla="*/ 610721 h 3910996"/>
                <a:gd name="connsiteX246" fmla="*/ 325285 w 3149168"/>
                <a:gd name="connsiteY246" fmla="*/ 638735 h 3910996"/>
                <a:gd name="connsiteX247" fmla="*/ 291668 w 3149168"/>
                <a:gd name="connsiteY247" fmla="*/ 661147 h 3910996"/>
                <a:gd name="connsiteX248" fmla="*/ 274859 w 3149168"/>
                <a:gd name="connsiteY248" fmla="*/ 672353 h 3910996"/>
                <a:gd name="connsiteX249" fmla="*/ 258050 w 3149168"/>
                <a:gd name="connsiteY249" fmla="*/ 677956 h 3910996"/>
                <a:gd name="connsiteX250" fmla="*/ 252447 w 3149168"/>
                <a:gd name="connsiteY250" fmla="*/ 694765 h 3910996"/>
                <a:gd name="connsiteX251" fmla="*/ 218829 w 3149168"/>
                <a:gd name="connsiteY251" fmla="*/ 705971 h 3910996"/>
                <a:gd name="connsiteX252" fmla="*/ 185212 w 3149168"/>
                <a:gd name="connsiteY252" fmla="*/ 756397 h 3910996"/>
                <a:gd name="connsiteX253" fmla="*/ 174006 w 3149168"/>
                <a:gd name="connsiteY253" fmla="*/ 773206 h 3910996"/>
                <a:gd name="connsiteX254" fmla="*/ 157197 w 3149168"/>
                <a:gd name="connsiteY254" fmla="*/ 784412 h 3910996"/>
                <a:gd name="connsiteX255" fmla="*/ 151594 w 3149168"/>
                <a:gd name="connsiteY255" fmla="*/ 801221 h 3910996"/>
                <a:gd name="connsiteX256" fmla="*/ 145991 w 3149168"/>
                <a:gd name="connsiteY256" fmla="*/ 829235 h 3910996"/>
                <a:gd name="connsiteX257" fmla="*/ 123579 w 3149168"/>
                <a:gd name="connsiteY257" fmla="*/ 862853 h 3910996"/>
                <a:gd name="connsiteX258" fmla="*/ 117976 w 3149168"/>
                <a:gd name="connsiteY258" fmla="*/ 879662 h 3910996"/>
                <a:gd name="connsiteX259" fmla="*/ 106771 w 3149168"/>
                <a:gd name="connsiteY259" fmla="*/ 941294 h 3910996"/>
                <a:gd name="connsiteX260" fmla="*/ 95565 w 3149168"/>
                <a:gd name="connsiteY260" fmla="*/ 958103 h 3910996"/>
                <a:gd name="connsiteX261" fmla="*/ 101168 w 3149168"/>
                <a:gd name="connsiteY261" fmla="*/ 1014132 h 3910996"/>
                <a:gd name="connsiteX262" fmla="*/ 89962 w 3149168"/>
                <a:gd name="connsiteY262" fmla="*/ 1092574 h 3910996"/>
                <a:gd name="connsiteX263" fmla="*/ 78756 w 3149168"/>
                <a:gd name="connsiteY263" fmla="*/ 1126191 h 3910996"/>
                <a:gd name="connsiteX264" fmla="*/ 45138 w 3149168"/>
                <a:gd name="connsiteY264" fmla="*/ 1143000 h 3910996"/>
                <a:gd name="connsiteX265" fmla="*/ 28329 w 3149168"/>
                <a:gd name="connsiteY265" fmla="*/ 1154206 h 3910996"/>
                <a:gd name="connsiteX266" fmla="*/ 33932 w 3149168"/>
                <a:gd name="connsiteY266" fmla="*/ 1171015 h 3910996"/>
                <a:gd name="connsiteX267" fmla="*/ 50741 w 3149168"/>
                <a:gd name="connsiteY267" fmla="*/ 1182221 h 3910996"/>
                <a:gd name="connsiteX268" fmla="*/ 73153 w 3149168"/>
                <a:gd name="connsiteY268" fmla="*/ 1215838 h 3910996"/>
                <a:gd name="connsiteX269" fmla="*/ 84359 w 3149168"/>
                <a:gd name="connsiteY269" fmla="*/ 1232647 h 3910996"/>
                <a:gd name="connsiteX270" fmla="*/ 56344 w 3149168"/>
                <a:gd name="connsiteY270" fmla="*/ 1255059 h 3910996"/>
                <a:gd name="connsiteX271" fmla="*/ 61947 w 3149168"/>
                <a:gd name="connsiteY271" fmla="*/ 1327897 h 3910996"/>
                <a:gd name="connsiteX272" fmla="*/ 73153 w 3149168"/>
                <a:gd name="connsiteY272" fmla="*/ 1344706 h 3910996"/>
                <a:gd name="connsiteX273" fmla="*/ 78756 w 3149168"/>
                <a:gd name="connsiteY273" fmla="*/ 1372721 h 3910996"/>
                <a:gd name="connsiteX274" fmla="*/ 112373 w 3149168"/>
                <a:gd name="connsiteY274" fmla="*/ 1389529 h 3910996"/>
                <a:gd name="connsiteX275" fmla="*/ 123579 w 3149168"/>
                <a:gd name="connsiteY275" fmla="*/ 1406338 h 3910996"/>
                <a:gd name="connsiteX276" fmla="*/ 101168 w 3149168"/>
                <a:gd name="connsiteY276" fmla="*/ 1439956 h 3910996"/>
                <a:gd name="connsiteX277" fmla="*/ 89962 w 3149168"/>
                <a:gd name="connsiteY277" fmla="*/ 1501588 h 3910996"/>
                <a:gd name="connsiteX278" fmla="*/ 78756 w 3149168"/>
                <a:gd name="connsiteY278" fmla="*/ 1518397 h 3910996"/>
                <a:gd name="connsiteX279" fmla="*/ 101168 w 3149168"/>
                <a:gd name="connsiteY279" fmla="*/ 1585632 h 3910996"/>
                <a:gd name="connsiteX280" fmla="*/ 117976 w 3149168"/>
                <a:gd name="connsiteY280" fmla="*/ 1591235 h 3910996"/>
                <a:gd name="connsiteX281" fmla="*/ 123579 w 3149168"/>
                <a:gd name="connsiteY281" fmla="*/ 1608044 h 3910996"/>
                <a:gd name="connsiteX282" fmla="*/ 140388 w 3149168"/>
                <a:gd name="connsiteY282" fmla="*/ 1596838 h 3910996"/>
                <a:gd name="connsiteX283" fmla="*/ 185212 w 3149168"/>
                <a:gd name="connsiteY283" fmla="*/ 1602441 h 3910996"/>
                <a:gd name="connsiteX284" fmla="*/ 218829 w 3149168"/>
                <a:gd name="connsiteY284" fmla="*/ 1613647 h 3910996"/>
                <a:gd name="connsiteX285" fmla="*/ 269256 w 3149168"/>
                <a:gd name="connsiteY285" fmla="*/ 1624853 h 3910996"/>
                <a:gd name="connsiteX286" fmla="*/ 302873 w 3149168"/>
                <a:gd name="connsiteY286" fmla="*/ 1641662 h 3910996"/>
                <a:gd name="connsiteX287" fmla="*/ 291668 w 3149168"/>
                <a:gd name="connsiteY287" fmla="*/ 1686485 h 3910996"/>
                <a:gd name="connsiteX288" fmla="*/ 269256 w 3149168"/>
                <a:gd name="connsiteY288" fmla="*/ 1720103 h 3910996"/>
                <a:gd name="connsiteX289" fmla="*/ 235638 w 3149168"/>
                <a:gd name="connsiteY289" fmla="*/ 1731309 h 3910996"/>
                <a:gd name="connsiteX290" fmla="*/ 218829 w 3149168"/>
                <a:gd name="connsiteY290" fmla="*/ 1736912 h 3910996"/>
                <a:gd name="connsiteX291" fmla="*/ 207623 w 3149168"/>
                <a:gd name="connsiteY291" fmla="*/ 1720103 h 3910996"/>
                <a:gd name="connsiteX292" fmla="*/ 190815 w 3149168"/>
                <a:gd name="connsiteY292" fmla="*/ 1686485 h 3910996"/>
                <a:gd name="connsiteX293" fmla="*/ 151594 w 3149168"/>
                <a:gd name="connsiteY293" fmla="*/ 1669676 h 3910996"/>
                <a:gd name="connsiteX294" fmla="*/ 123579 w 3149168"/>
                <a:gd name="connsiteY294" fmla="*/ 1664074 h 3910996"/>
                <a:gd name="connsiteX295" fmla="*/ 89962 w 3149168"/>
                <a:gd name="connsiteY295" fmla="*/ 1669676 h 3910996"/>
                <a:gd name="connsiteX296" fmla="*/ 73153 w 3149168"/>
                <a:gd name="connsiteY296" fmla="*/ 1675279 h 3910996"/>
                <a:gd name="connsiteX297" fmla="*/ 67550 w 3149168"/>
                <a:gd name="connsiteY297" fmla="*/ 1692088 h 3910996"/>
                <a:gd name="connsiteX298" fmla="*/ 56344 w 3149168"/>
                <a:gd name="connsiteY298" fmla="*/ 1708897 h 3910996"/>
                <a:gd name="connsiteX299" fmla="*/ 22726 w 3149168"/>
                <a:gd name="connsiteY299" fmla="*/ 1731309 h 3910996"/>
                <a:gd name="connsiteX300" fmla="*/ 5918 w 3149168"/>
                <a:gd name="connsiteY300" fmla="*/ 1742515 h 3910996"/>
                <a:gd name="connsiteX301" fmla="*/ 5918 w 3149168"/>
                <a:gd name="connsiteY301" fmla="*/ 1776132 h 3910996"/>
                <a:gd name="connsiteX302" fmla="*/ 22726 w 3149168"/>
                <a:gd name="connsiteY302" fmla="*/ 1781735 h 3910996"/>
                <a:gd name="connsiteX303" fmla="*/ 33932 w 3149168"/>
                <a:gd name="connsiteY303" fmla="*/ 1798544 h 3910996"/>
                <a:gd name="connsiteX304" fmla="*/ 50741 w 3149168"/>
                <a:gd name="connsiteY304" fmla="*/ 1804147 h 3910996"/>
                <a:gd name="connsiteX305" fmla="*/ 33932 w 3149168"/>
                <a:gd name="connsiteY305" fmla="*/ 1865779 h 3910996"/>
                <a:gd name="connsiteX306" fmla="*/ 28329 w 3149168"/>
                <a:gd name="connsiteY306" fmla="*/ 1882588 h 3910996"/>
                <a:gd name="connsiteX307" fmla="*/ 61947 w 3149168"/>
                <a:gd name="connsiteY307" fmla="*/ 1893794 h 3910996"/>
                <a:gd name="connsiteX308" fmla="*/ 78756 w 3149168"/>
                <a:gd name="connsiteY308" fmla="*/ 1899397 h 3910996"/>
                <a:gd name="connsiteX309" fmla="*/ 89962 w 3149168"/>
                <a:gd name="connsiteY309" fmla="*/ 1916206 h 3910996"/>
                <a:gd name="connsiteX310" fmla="*/ 106771 w 3149168"/>
                <a:gd name="connsiteY310" fmla="*/ 1921809 h 3910996"/>
                <a:gd name="connsiteX311" fmla="*/ 117976 w 3149168"/>
                <a:gd name="connsiteY311" fmla="*/ 1955426 h 3910996"/>
                <a:gd name="connsiteX312" fmla="*/ 106771 w 3149168"/>
                <a:gd name="connsiteY312" fmla="*/ 1989044 h 3910996"/>
                <a:gd name="connsiteX313" fmla="*/ 123579 w 3149168"/>
                <a:gd name="connsiteY313" fmla="*/ 2050676 h 3910996"/>
                <a:gd name="connsiteX314" fmla="*/ 129182 w 3149168"/>
                <a:gd name="connsiteY314" fmla="*/ 2067485 h 3910996"/>
                <a:gd name="connsiteX315" fmla="*/ 145991 w 3149168"/>
                <a:gd name="connsiteY315" fmla="*/ 2084294 h 3910996"/>
                <a:gd name="connsiteX316" fmla="*/ 168403 w 3149168"/>
                <a:gd name="connsiteY316" fmla="*/ 2117912 h 3910996"/>
                <a:gd name="connsiteX317" fmla="*/ 202021 w 3149168"/>
                <a:gd name="connsiteY317" fmla="*/ 2145926 h 3910996"/>
                <a:gd name="connsiteX318" fmla="*/ 218829 w 3149168"/>
                <a:gd name="connsiteY318" fmla="*/ 2140324 h 3910996"/>
                <a:gd name="connsiteX319" fmla="*/ 230035 w 3149168"/>
                <a:gd name="connsiteY319" fmla="*/ 2101103 h 3910996"/>
                <a:gd name="connsiteX320" fmla="*/ 235638 w 3149168"/>
                <a:gd name="connsiteY320" fmla="*/ 2084294 h 3910996"/>
                <a:gd name="connsiteX321" fmla="*/ 252447 w 3149168"/>
                <a:gd name="connsiteY321" fmla="*/ 2078691 h 3910996"/>
                <a:gd name="connsiteX322" fmla="*/ 263653 w 3149168"/>
                <a:gd name="connsiteY322" fmla="*/ 2095500 h 3910996"/>
                <a:gd name="connsiteX323" fmla="*/ 241241 w 3149168"/>
                <a:gd name="connsiteY323" fmla="*/ 2145926 h 3910996"/>
                <a:gd name="connsiteX324" fmla="*/ 252447 w 3149168"/>
                <a:gd name="connsiteY324" fmla="*/ 2162735 h 3910996"/>
                <a:gd name="connsiteX325" fmla="*/ 269256 w 3149168"/>
                <a:gd name="connsiteY325" fmla="*/ 2168338 h 3910996"/>
                <a:gd name="connsiteX326" fmla="*/ 291668 w 3149168"/>
                <a:gd name="connsiteY326" fmla="*/ 2201956 h 3910996"/>
                <a:gd name="connsiteX327" fmla="*/ 302873 w 3149168"/>
                <a:gd name="connsiteY327" fmla="*/ 2218765 h 3910996"/>
                <a:gd name="connsiteX328" fmla="*/ 314079 w 3149168"/>
                <a:gd name="connsiteY328" fmla="*/ 2252382 h 3910996"/>
                <a:gd name="connsiteX329" fmla="*/ 297271 w 3149168"/>
                <a:gd name="connsiteY329" fmla="*/ 2257985 h 3910996"/>
                <a:gd name="connsiteX330" fmla="*/ 302873 w 3149168"/>
                <a:gd name="connsiteY330" fmla="*/ 2274794 h 3910996"/>
                <a:gd name="connsiteX331" fmla="*/ 308476 w 3149168"/>
                <a:gd name="connsiteY331" fmla="*/ 2297206 h 3910996"/>
                <a:gd name="connsiteX332" fmla="*/ 314079 w 3149168"/>
                <a:gd name="connsiteY332" fmla="*/ 2375647 h 3910996"/>
                <a:gd name="connsiteX333" fmla="*/ 325285 w 3149168"/>
                <a:gd name="connsiteY333" fmla="*/ 2409265 h 3910996"/>
                <a:gd name="connsiteX334" fmla="*/ 319682 w 3149168"/>
                <a:gd name="connsiteY334" fmla="*/ 2426074 h 3910996"/>
                <a:gd name="connsiteX335" fmla="*/ 302873 w 3149168"/>
                <a:gd name="connsiteY335" fmla="*/ 2437279 h 3910996"/>
                <a:gd name="connsiteX336" fmla="*/ 286065 w 3149168"/>
                <a:gd name="connsiteY336" fmla="*/ 2454088 h 3910996"/>
                <a:gd name="connsiteX337" fmla="*/ 263653 w 3149168"/>
                <a:gd name="connsiteY337" fmla="*/ 2482103 h 3910996"/>
                <a:gd name="connsiteX338" fmla="*/ 258050 w 3149168"/>
                <a:gd name="connsiteY338" fmla="*/ 2498912 h 3910996"/>
                <a:gd name="connsiteX339" fmla="*/ 286065 w 3149168"/>
                <a:gd name="connsiteY339" fmla="*/ 2526926 h 3910996"/>
                <a:gd name="connsiteX340" fmla="*/ 297271 w 3149168"/>
                <a:gd name="connsiteY340" fmla="*/ 2571750 h 3910996"/>
                <a:gd name="connsiteX341" fmla="*/ 302873 w 3149168"/>
                <a:gd name="connsiteY341" fmla="*/ 2588559 h 3910996"/>
                <a:gd name="connsiteX342" fmla="*/ 319682 w 3149168"/>
                <a:gd name="connsiteY342" fmla="*/ 2594162 h 3910996"/>
                <a:gd name="connsiteX343" fmla="*/ 342094 w 3149168"/>
                <a:gd name="connsiteY343" fmla="*/ 2644588 h 3910996"/>
                <a:gd name="connsiteX344" fmla="*/ 347697 w 3149168"/>
                <a:gd name="connsiteY344" fmla="*/ 2661397 h 3910996"/>
                <a:gd name="connsiteX345" fmla="*/ 353300 w 3149168"/>
                <a:gd name="connsiteY345" fmla="*/ 2678206 h 3910996"/>
                <a:gd name="connsiteX346" fmla="*/ 386918 w 3149168"/>
                <a:gd name="connsiteY346" fmla="*/ 2695015 h 3910996"/>
                <a:gd name="connsiteX347" fmla="*/ 403726 w 3149168"/>
                <a:gd name="connsiteY347" fmla="*/ 2683809 h 3910996"/>
                <a:gd name="connsiteX348" fmla="*/ 448550 w 3149168"/>
                <a:gd name="connsiteY348" fmla="*/ 2700618 h 3910996"/>
                <a:gd name="connsiteX349" fmla="*/ 454153 w 3149168"/>
                <a:gd name="connsiteY349" fmla="*/ 2717426 h 3910996"/>
                <a:gd name="connsiteX350" fmla="*/ 470962 w 3149168"/>
                <a:gd name="connsiteY350" fmla="*/ 2723029 h 3910996"/>
                <a:gd name="connsiteX351" fmla="*/ 510182 w 3149168"/>
                <a:gd name="connsiteY351" fmla="*/ 2739838 h 3910996"/>
                <a:gd name="connsiteX352" fmla="*/ 515785 w 3149168"/>
                <a:gd name="connsiteY352" fmla="*/ 2756647 h 3910996"/>
                <a:gd name="connsiteX353" fmla="*/ 498976 w 3149168"/>
                <a:gd name="connsiteY353" fmla="*/ 2790265 h 3910996"/>
                <a:gd name="connsiteX354" fmla="*/ 515785 w 3149168"/>
                <a:gd name="connsiteY354" fmla="*/ 2840691 h 3910996"/>
                <a:gd name="connsiteX355" fmla="*/ 521388 w 3149168"/>
                <a:gd name="connsiteY355" fmla="*/ 2857500 h 3910996"/>
                <a:gd name="connsiteX356" fmla="*/ 588623 w 3149168"/>
                <a:gd name="connsiteY356" fmla="*/ 2863103 h 3910996"/>
                <a:gd name="connsiteX357" fmla="*/ 605432 w 3149168"/>
                <a:gd name="connsiteY357" fmla="*/ 2874309 h 3910996"/>
                <a:gd name="connsiteX358" fmla="*/ 622241 w 3149168"/>
                <a:gd name="connsiteY358" fmla="*/ 2879912 h 3910996"/>
                <a:gd name="connsiteX359" fmla="*/ 633447 w 3149168"/>
                <a:gd name="connsiteY359" fmla="*/ 2913529 h 3910996"/>
                <a:gd name="connsiteX360" fmla="*/ 650256 w 3149168"/>
                <a:gd name="connsiteY360" fmla="*/ 2919132 h 3910996"/>
                <a:gd name="connsiteX361" fmla="*/ 683873 w 3149168"/>
                <a:gd name="connsiteY361" fmla="*/ 2947147 h 3910996"/>
                <a:gd name="connsiteX362" fmla="*/ 695079 w 3149168"/>
                <a:gd name="connsiteY362" fmla="*/ 2963956 h 3910996"/>
                <a:gd name="connsiteX363" fmla="*/ 734300 w 3149168"/>
                <a:gd name="connsiteY363" fmla="*/ 2947147 h 3910996"/>
                <a:gd name="connsiteX364" fmla="*/ 773521 w 3149168"/>
                <a:gd name="connsiteY364" fmla="*/ 2907926 h 3910996"/>
                <a:gd name="connsiteX365" fmla="*/ 807138 w 3149168"/>
                <a:gd name="connsiteY365" fmla="*/ 2896721 h 3910996"/>
                <a:gd name="connsiteX366" fmla="*/ 835153 w 3149168"/>
                <a:gd name="connsiteY366" fmla="*/ 2902324 h 3910996"/>
                <a:gd name="connsiteX367" fmla="*/ 840756 w 3149168"/>
                <a:gd name="connsiteY367" fmla="*/ 2919132 h 3910996"/>
                <a:gd name="connsiteX368" fmla="*/ 874373 w 3149168"/>
                <a:gd name="connsiteY368" fmla="*/ 2935941 h 3910996"/>
                <a:gd name="connsiteX369" fmla="*/ 879976 w 3149168"/>
                <a:gd name="connsiteY369" fmla="*/ 2952750 h 3910996"/>
                <a:gd name="connsiteX370" fmla="*/ 913594 w 3149168"/>
                <a:gd name="connsiteY370" fmla="*/ 2963956 h 3910996"/>
                <a:gd name="connsiteX371" fmla="*/ 930403 w 3149168"/>
                <a:gd name="connsiteY371" fmla="*/ 2975162 h 3910996"/>
                <a:gd name="connsiteX372" fmla="*/ 958418 w 3149168"/>
                <a:gd name="connsiteY372" fmla="*/ 3003176 h 3910996"/>
                <a:gd name="connsiteX373" fmla="*/ 986432 w 3149168"/>
                <a:gd name="connsiteY373" fmla="*/ 3031191 h 3910996"/>
                <a:gd name="connsiteX374" fmla="*/ 1020050 w 3149168"/>
                <a:gd name="connsiteY374" fmla="*/ 3042397 h 3910996"/>
                <a:gd name="connsiteX375" fmla="*/ 1025653 w 3149168"/>
                <a:gd name="connsiteY375" fmla="*/ 3064809 h 3910996"/>
                <a:gd name="connsiteX376" fmla="*/ 1031256 w 3149168"/>
                <a:gd name="connsiteY376" fmla="*/ 3104029 h 3910996"/>
                <a:gd name="connsiteX377" fmla="*/ 1081682 w 3149168"/>
                <a:gd name="connsiteY377" fmla="*/ 3098426 h 3910996"/>
                <a:gd name="connsiteX378" fmla="*/ 1143315 w 3149168"/>
                <a:gd name="connsiteY378" fmla="*/ 3104029 h 3910996"/>
                <a:gd name="connsiteX379" fmla="*/ 1160123 w 3149168"/>
                <a:gd name="connsiteY379" fmla="*/ 3115235 h 3910996"/>
                <a:gd name="connsiteX380" fmla="*/ 1193741 w 3149168"/>
                <a:gd name="connsiteY380" fmla="*/ 3126441 h 3910996"/>
                <a:gd name="connsiteX381" fmla="*/ 1210550 w 3149168"/>
                <a:gd name="connsiteY381" fmla="*/ 3132044 h 3910996"/>
                <a:gd name="connsiteX382" fmla="*/ 1216153 w 3149168"/>
                <a:gd name="connsiteY382" fmla="*/ 3148853 h 3910996"/>
                <a:gd name="connsiteX383" fmla="*/ 1277785 w 3149168"/>
                <a:gd name="connsiteY383" fmla="*/ 3137647 h 3910996"/>
                <a:gd name="connsiteX384" fmla="*/ 1317006 w 3149168"/>
                <a:gd name="connsiteY384" fmla="*/ 3143250 h 3910996"/>
                <a:gd name="connsiteX385" fmla="*/ 1294594 w 3149168"/>
                <a:gd name="connsiteY385" fmla="*/ 3193676 h 3910996"/>
                <a:gd name="connsiteX386" fmla="*/ 1283388 w 3149168"/>
                <a:gd name="connsiteY386" fmla="*/ 3210485 h 3910996"/>
                <a:gd name="connsiteX387" fmla="*/ 1277785 w 3149168"/>
                <a:gd name="connsiteY387" fmla="*/ 3227294 h 3910996"/>
                <a:gd name="connsiteX388" fmla="*/ 1255373 w 3149168"/>
                <a:gd name="connsiteY388" fmla="*/ 3260912 h 3910996"/>
                <a:gd name="connsiteX389" fmla="*/ 1249771 w 3149168"/>
                <a:gd name="connsiteY389" fmla="*/ 3277721 h 3910996"/>
                <a:gd name="connsiteX390" fmla="*/ 1288991 w 3149168"/>
                <a:gd name="connsiteY390" fmla="*/ 3322544 h 3910996"/>
                <a:gd name="connsiteX391" fmla="*/ 1305800 w 3149168"/>
                <a:gd name="connsiteY391" fmla="*/ 3339353 h 3910996"/>
                <a:gd name="connsiteX392" fmla="*/ 1339418 w 3149168"/>
                <a:gd name="connsiteY392" fmla="*/ 3361765 h 3910996"/>
                <a:gd name="connsiteX393" fmla="*/ 1361829 w 3149168"/>
                <a:gd name="connsiteY393" fmla="*/ 3395382 h 3910996"/>
                <a:gd name="connsiteX394" fmla="*/ 1373035 w 3149168"/>
                <a:gd name="connsiteY394" fmla="*/ 3412191 h 3910996"/>
                <a:gd name="connsiteX395" fmla="*/ 1378638 w 3149168"/>
                <a:gd name="connsiteY395" fmla="*/ 3429000 h 3910996"/>
                <a:gd name="connsiteX396" fmla="*/ 1395447 w 3149168"/>
                <a:gd name="connsiteY396" fmla="*/ 3440206 h 3910996"/>
                <a:gd name="connsiteX397" fmla="*/ 1445873 w 3149168"/>
                <a:gd name="connsiteY397" fmla="*/ 3479426 h 3910996"/>
                <a:gd name="connsiteX398" fmla="*/ 1462682 w 3149168"/>
                <a:gd name="connsiteY398" fmla="*/ 3490632 h 3910996"/>
                <a:gd name="connsiteX399" fmla="*/ 1513109 w 3149168"/>
                <a:gd name="connsiteY399" fmla="*/ 3513044 h 3910996"/>
                <a:gd name="connsiteX400" fmla="*/ 1552329 w 3149168"/>
                <a:gd name="connsiteY400" fmla="*/ 3501838 h 3910996"/>
                <a:gd name="connsiteX401" fmla="*/ 1597153 w 3149168"/>
                <a:gd name="connsiteY401" fmla="*/ 3507441 h 3910996"/>
                <a:gd name="connsiteX402" fmla="*/ 1608359 w 3149168"/>
                <a:gd name="connsiteY402" fmla="*/ 3524250 h 3910996"/>
                <a:gd name="connsiteX403" fmla="*/ 1613962 w 3149168"/>
                <a:gd name="connsiteY403" fmla="*/ 3541059 h 3910996"/>
                <a:gd name="connsiteX404" fmla="*/ 1630771 w 3149168"/>
                <a:gd name="connsiteY404" fmla="*/ 3557868 h 3910996"/>
                <a:gd name="connsiteX405" fmla="*/ 1653182 w 3149168"/>
                <a:gd name="connsiteY405" fmla="*/ 3591485 h 3910996"/>
                <a:gd name="connsiteX406" fmla="*/ 1720418 w 3149168"/>
                <a:gd name="connsiteY406" fmla="*/ 3602691 h 3910996"/>
                <a:gd name="connsiteX407" fmla="*/ 1737226 w 3149168"/>
                <a:gd name="connsiteY407" fmla="*/ 3608294 h 3910996"/>
                <a:gd name="connsiteX408" fmla="*/ 1849285 w 3149168"/>
                <a:gd name="connsiteY408" fmla="*/ 3591485 h 3910996"/>
                <a:gd name="connsiteX409" fmla="*/ 1882903 w 3149168"/>
                <a:gd name="connsiteY409" fmla="*/ 3580279 h 3910996"/>
                <a:gd name="connsiteX410" fmla="*/ 1899712 w 3149168"/>
                <a:gd name="connsiteY410" fmla="*/ 3574676 h 3910996"/>
                <a:gd name="connsiteX411" fmla="*/ 1933329 w 3149168"/>
                <a:gd name="connsiteY411" fmla="*/ 3580279 h 3910996"/>
                <a:gd name="connsiteX412" fmla="*/ 1944535 w 3149168"/>
                <a:gd name="connsiteY412" fmla="*/ 3597088 h 3910996"/>
                <a:gd name="connsiteX413" fmla="*/ 1955741 w 3149168"/>
                <a:gd name="connsiteY413" fmla="*/ 3630706 h 3910996"/>
                <a:gd name="connsiteX414" fmla="*/ 1972550 w 3149168"/>
                <a:gd name="connsiteY414" fmla="*/ 3636309 h 3910996"/>
                <a:gd name="connsiteX415" fmla="*/ 2006168 w 3149168"/>
                <a:gd name="connsiteY415" fmla="*/ 3613897 h 3910996"/>
                <a:gd name="connsiteX416" fmla="*/ 2011771 w 3149168"/>
                <a:gd name="connsiteY416" fmla="*/ 3597088 h 3910996"/>
                <a:gd name="connsiteX417" fmla="*/ 2028579 w 3149168"/>
                <a:gd name="connsiteY417" fmla="*/ 3585882 h 3910996"/>
                <a:gd name="connsiteX418" fmla="*/ 2045388 w 3149168"/>
                <a:gd name="connsiteY418" fmla="*/ 3569074 h 3910996"/>
                <a:gd name="connsiteX419" fmla="*/ 2056594 w 3149168"/>
                <a:gd name="connsiteY419" fmla="*/ 3552265 h 3910996"/>
                <a:gd name="connsiteX420" fmla="*/ 2073403 w 3149168"/>
                <a:gd name="connsiteY420" fmla="*/ 3546662 h 3910996"/>
                <a:gd name="connsiteX421" fmla="*/ 2118226 w 3149168"/>
                <a:gd name="connsiteY421" fmla="*/ 3541059 h 3910996"/>
                <a:gd name="connsiteX422" fmla="*/ 2151844 w 3149168"/>
                <a:gd name="connsiteY422" fmla="*/ 3563471 h 3910996"/>
                <a:gd name="connsiteX423" fmla="*/ 2168653 w 3149168"/>
                <a:gd name="connsiteY423" fmla="*/ 3569074 h 3910996"/>
                <a:gd name="connsiteX424" fmla="*/ 2202271 w 3149168"/>
                <a:gd name="connsiteY424" fmla="*/ 3574676 h 3910996"/>
                <a:gd name="connsiteX425" fmla="*/ 2213476 w 3149168"/>
                <a:gd name="connsiteY425" fmla="*/ 3591485 h 3910996"/>
                <a:gd name="connsiteX426" fmla="*/ 2252697 w 3149168"/>
                <a:gd name="connsiteY426" fmla="*/ 3591485 h 3910996"/>
                <a:gd name="connsiteX427" fmla="*/ 2303123 w 3149168"/>
                <a:gd name="connsiteY427" fmla="*/ 3569074 h 3910996"/>
                <a:gd name="connsiteX428" fmla="*/ 2319932 w 3149168"/>
                <a:gd name="connsiteY428" fmla="*/ 3580279 h 3910996"/>
                <a:gd name="connsiteX429" fmla="*/ 2342344 w 3149168"/>
                <a:gd name="connsiteY429" fmla="*/ 3613897 h 3910996"/>
                <a:gd name="connsiteX430" fmla="*/ 2359153 w 3149168"/>
                <a:gd name="connsiteY430" fmla="*/ 3619500 h 3910996"/>
                <a:gd name="connsiteX431" fmla="*/ 2392771 w 3149168"/>
                <a:gd name="connsiteY431" fmla="*/ 3641912 h 3910996"/>
                <a:gd name="connsiteX432" fmla="*/ 2409579 w 3149168"/>
                <a:gd name="connsiteY432" fmla="*/ 3653118 h 3910996"/>
                <a:gd name="connsiteX433" fmla="*/ 2420785 w 3149168"/>
                <a:gd name="connsiteY433" fmla="*/ 3669926 h 3910996"/>
                <a:gd name="connsiteX434" fmla="*/ 2454403 w 3149168"/>
                <a:gd name="connsiteY434" fmla="*/ 3703544 h 3910996"/>
                <a:gd name="connsiteX435" fmla="*/ 2482418 w 3149168"/>
                <a:gd name="connsiteY435" fmla="*/ 3725956 h 3910996"/>
                <a:gd name="connsiteX436" fmla="*/ 2488021 w 3149168"/>
                <a:gd name="connsiteY436" fmla="*/ 3742765 h 3910996"/>
                <a:gd name="connsiteX437" fmla="*/ 2493623 w 3149168"/>
                <a:gd name="connsiteY437" fmla="*/ 3798794 h 3910996"/>
                <a:gd name="connsiteX438" fmla="*/ 2510432 w 3149168"/>
                <a:gd name="connsiteY438" fmla="*/ 3804397 h 3910996"/>
                <a:gd name="connsiteX439" fmla="*/ 2549653 w 3149168"/>
                <a:gd name="connsiteY439" fmla="*/ 3793191 h 3910996"/>
                <a:gd name="connsiteX440" fmla="*/ 2560859 w 3149168"/>
                <a:gd name="connsiteY440" fmla="*/ 3776382 h 3910996"/>
                <a:gd name="connsiteX441" fmla="*/ 2605682 w 3149168"/>
                <a:gd name="connsiteY441" fmla="*/ 3781985 h 3910996"/>
                <a:gd name="connsiteX442" fmla="*/ 2622491 w 3149168"/>
                <a:gd name="connsiteY442" fmla="*/ 3787588 h 3910996"/>
                <a:gd name="connsiteX443" fmla="*/ 2633697 w 3149168"/>
                <a:gd name="connsiteY443" fmla="*/ 3804397 h 3910996"/>
                <a:gd name="connsiteX444" fmla="*/ 2650506 w 3149168"/>
                <a:gd name="connsiteY444" fmla="*/ 3821206 h 3910996"/>
                <a:gd name="connsiteX445" fmla="*/ 2667315 w 3149168"/>
                <a:gd name="connsiteY445" fmla="*/ 3854824 h 3910996"/>
                <a:gd name="connsiteX446" fmla="*/ 2684123 w 3149168"/>
                <a:gd name="connsiteY446" fmla="*/ 3860426 h 3910996"/>
                <a:gd name="connsiteX447" fmla="*/ 2712138 w 3149168"/>
                <a:gd name="connsiteY447" fmla="*/ 3910853 h 3910996"/>
                <a:gd name="connsiteX448" fmla="*/ 2734550 w 3149168"/>
                <a:gd name="connsiteY448" fmla="*/ 3888441 h 39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</a:cxnLst>
              <a:rect l="l" t="t" r="r" b="b"/>
              <a:pathLst>
                <a:path w="3149168" h="3910996">
                  <a:moveTo>
                    <a:pt x="2734550" y="3888441"/>
                  </a:moveTo>
                  <a:cubicBezTo>
                    <a:pt x="2742021" y="3880037"/>
                    <a:pt x="2750624" y="3870567"/>
                    <a:pt x="2756962" y="3860426"/>
                  </a:cubicBezTo>
                  <a:cubicBezTo>
                    <a:pt x="2760092" y="3855418"/>
                    <a:pt x="2759289" y="3848532"/>
                    <a:pt x="2762565" y="3843618"/>
                  </a:cubicBezTo>
                  <a:cubicBezTo>
                    <a:pt x="2766960" y="3837025"/>
                    <a:pt x="2774508" y="3833064"/>
                    <a:pt x="2779373" y="3826809"/>
                  </a:cubicBezTo>
                  <a:cubicBezTo>
                    <a:pt x="2787641" y="3816178"/>
                    <a:pt x="2794314" y="3804397"/>
                    <a:pt x="2801785" y="3793191"/>
                  </a:cubicBezTo>
                  <a:cubicBezTo>
                    <a:pt x="2801786" y="3793190"/>
                    <a:pt x="2824195" y="3759575"/>
                    <a:pt x="2824197" y="3759574"/>
                  </a:cubicBezTo>
                  <a:lnTo>
                    <a:pt x="2841006" y="3748368"/>
                  </a:lnTo>
                  <a:cubicBezTo>
                    <a:pt x="2863418" y="3750236"/>
                    <a:pt x="2885949" y="3750999"/>
                    <a:pt x="2908241" y="3753971"/>
                  </a:cubicBezTo>
                  <a:cubicBezTo>
                    <a:pt x="2914095" y="3754752"/>
                    <a:pt x="2920136" y="3756298"/>
                    <a:pt x="2925050" y="3759574"/>
                  </a:cubicBezTo>
                  <a:cubicBezTo>
                    <a:pt x="2967021" y="3787553"/>
                    <a:pt x="2918700" y="3768662"/>
                    <a:pt x="2958668" y="3781985"/>
                  </a:cubicBezTo>
                  <a:cubicBezTo>
                    <a:pt x="2981080" y="3780117"/>
                    <a:pt x="3004913" y="3784455"/>
                    <a:pt x="3025903" y="3776382"/>
                  </a:cubicBezTo>
                  <a:cubicBezTo>
                    <a:pt x="3033090" y="3773618"/>
                    <a:pt x="3031506" y="3761671"/>
                    <a:pt x="3031506" y="3753971"/>
                  </a:cubicBezTo>
                  <a:cubicBezTo>
                    <a:pt x="3031506" y="3700591"/>
                    <a:pt x="3028606" y="3700448"/>
                    <a:pt x="3014697" y="3658721"/>
                  </a:cubicBezTo>
                  <a:lnTo>
                    <a:pt x="3009094" y="3641912"/>
                  </a:lnTo>
                  <a:cubicBezTo>
                    <a:pt x="3012829" y="3636309"/>
                    <a:pt x="3018889" y="3631687"/>
                    <a:pt x="3020300" y="3625103"/>
                  </a:cubicBezTo>
                  <a:cubicBezTo>
                    <a:pt x="3028856" y="3585174"/>
                    <a:pt x="3027301" y="3557153"/>
                    <a:pt x="3020300" y="3518647"/>
                  </a:cubicBezTo>
                  <a:cubicBezTo>
                    <a:pt x="3019243" y="3512836"/>
                    <a:pt x="3016565" y="3507441"/>
                    <a:pt x="3014697" y="3501838"/>
                  </a:cubicBezTo>
                  <a:cubicBezTo>
                    <a:pt x="3024535" y="3452647"/>
                    <a:pt x="3010315" y="3489412"/>
                    <a:pt x="3037109" y="3462618"/>
                  </a:cubicBezTo>
                  <a:cubicBezTo>
                    <a:pt x="3041871" y="3457856"/>
                    <a:pt x="3043247" y="3450243"/>
                    <a:pt x="3048315" y="3445809"/>
                  </a:cubicBezTo>
                  <a:cubicBezTo>
                    <a:pt x="3058450" y="3436940"/>
                    <a:pt x="3081932" y="3423397"/>
                    <a:pt x="3081932" y="3423397"/>
                  </a:cubicBezTo>
                  <a:lnTo>
                    <a:pt x="3093138" y="3389779"/>
                  </a:lnTo>
                  <a:lnTo>
                    <a:pt x="3098741" y="3372971"/>
                  </a:lnTo>
                  <a:cubicBezTo>
                    <a:pt x="3100609" y="3361765"/>
                    <a:pt x="3098708" y="3349217"/>
                    <a:pt x="3104344" y="3339353"/>
                  </a:cubicBezTo>
                  <a:cubicBezTo>
                    <a:pt x="3107274" y="3334225"/>
                    <a:pt x="3115423" y="3335182"/>
                    <a:pt x="3121153" y="3333750"/>
                  </a:cubicBezTo>
                  <a:cubicBezTo>
                    <a:pt x="3130392" y="3331440"/>
                    <a:pt x="3139830" y="3330015"/>
                    <a:pt x="3149168" y="3328147"/>
                  </a:cubicBezTo>
                  <a:cubicBezTo>
                    <a:pt x="3147300" y="3318809"/>
                    <a:pt x="3145875" y="3309371"/>
                    <a:pt x="3143565" y="3300132"/>
                  </a:cubicBezTo>
                  <a:cubicBezTo>
                    <a:pt x="3142133" y="3294403"/>
                    <a:pt x="3142138" y="3287500"/>
                    <a:pt x="3137962" y="3283324"/>
                  </a:cubicBezTo>
                  <a:cubicBezTo>
                    <a:pt x="3133786" y="3279148"/>
                    <a:pt x="3126883" y="3279153"/>
                    <a:pt x="3121153" y="3277721"/>
                  </a:cubicBezTo>
                  <a:cubicBezTo>
                    <a:pt x="3111914" y="3275411"/>
                    <a:pt x="3102476" y="3273986"/>
                    <a:pt x="3093138" y="3272118"/>
                  </a:cubicBezTo>
                  <a:cubicBezTo>
                    <a:pt x="3091270" y="3251574"/>
                    <a:pt x="3093202" y="3230320"/>
                    <a:pt x="3087535" y="3210485"/>
                  </a:cubicBezTo>
                  <a:cubicBezTo>
                    <a:pt x="3085358" y="3202866"/>
                    <a:pt x="3076981" y="3198541"/>
                    <a:pt x="3070726" y="3193676"/>
                  </a:cubicBezTo>
                  <a:cubicBezTo>
                    <a:pt x="3060095" y="3185408"/>
                    <a:pt x="3037109" y="3171265"/>
                    <a:pt x="3037109" y="3171265"/>
                  </a:cubicBezTo>
                  <a:cubicBezTo>
                    <a:pt x="3033374" y="3165662"/>
                    <a:pt x="3030665" y="3159218"/>
                    <a:pt x="3025903" y="3154456"/>
                  </a:cubicBezTo>
                  <a:cubicBezTo>
                    <a:pt x="3009846" y="3138399"/>
                    <a:pt x="3010513" y="3146761"/>
                    <a:pt x="2992285" y="3137647"/>
                  </a:cubicBezTo>
                  <a:cubicBezTo>
                    <a:pt x="2986262" y="3134635"/>
                    <a:pt x="2981665" y="3129094"/>
                    <a:pt x="2975476" y="3126441"/>
                  </a:cubicBezTo>
                  <a:cubicBezTo>
                    <a:pt x="2968398" y="3123408"/>
                    <a:pt x="2960469" y="3122953"/>
                    <a:pt x="2953065" y="3120838"/>
                  </a:cubicBezTo>
                  <a:cubicBezTo>
                    <a:pt x="2947386" y="3119215"/>
                    <a:pt x="2941859" y="3117103"/>
                    <a:pt x="2936256" y="3115235"/>
                  </a:cubicBezTo>
                  <a:cubicBezTo>
                    <a:pt x="2934388" y="3094691"/>
                    <a:pt x="2933570" y="3074024"/>
                    <a:pt x="2930653" y="3053603"/>
                  </a:cubicBezTo>
                  <a:cubicBezTo>
                    <a:pt x="2929818" y="3047756"/>
                    <a:pt x="2928326" y="3041708"/>
                    <a:pt x="2925050" y="3036794"/>
                  </a:cubicBezTo>
                  <a:cubicBezTo>
                    <a:pt x="2920655" y="3030201"/>
                    <a:pt x="2914834" y="3024380"/>
                    <a:pt x="2908241" y="3019985"/>
                  </a:cubicBezTo>
                  <a:cubicBezTo>
                    <a:pt x="2903327" y="3016709"/>
                    <a:pt x="2897243" y="3015439"/>
                    <a:pt x="2891432" y="3014382"/>
                  </a:cubicBezTo>
                  <a:cubicBezTo>
                    <a:pt x="2876618" y="3011688"/>
                    <a:pt x="2861550" y="3010647"/>
                    <a:pt x="2846609" y="3008779"/>
                  </a:cubicBezTo>
                  <a:cubicBezTo>
                    <a:pt x="2841006" y="3006911"/>
                    <a:pt x="2834714" y="3006452"/>
                    <a:pt x="2829800" y="3003176"/>
                  </a:cubicBezTo>
                  <a:cubicBezTo>
                    <a:pt x="2817899" y="2995242"/>
                    <a:pt x="2809168" y="2981372"/>
                    <a:pt x="2801785" y="2969559"/>
                  </a:cubicBezTo>
                  <a:cubicBezTo>
                    <a:pt x="2793583" y="2956435"/>
                    <a:pt x="2783448" y="2933467"/>
                    <a:pt x="2768168" y="2924735"/>
                  </a:cubicBezTo>
                  <a:cubicBezTo>
                    <a:pt x="2761482" y="2920914"/>
                    <a:pt x="2753414" y="2919938"/>
                    <a:pt x="2745756" y="2919132"/>
                  </a:cubicBezTo>
                  <a:cubicBezTo>
                    <a:pt x="2717833" y="2916193"/>
                    <a:pt x="2689727" y="2915397"/>
                    <a:pt x="2661712" y="2913529"/>
                  </a:cubicBezTo>
                  <a:cubicBezTo>
                    <a:pt x="2648043" y="2908973"/>
                    <a:pt x="2638954" y="2907581"/>
                    <a:pt x="2628094" y="2896721"/>
                  </a:cubicBezTo>
                  <a:cubicBezTo>
                    <a:pt x="2590737" y="2859365"/>
                    <a:pt x="2644907" y="2898591"/>
                    <a:pt x="2600079" y="2868706"/>
                  </a:cubicBezTo>
                  <a:cubicBezTo>
                    <a:pt x="2592329" y="2845457"/>
                    <a:pt x="2594573" y="2840723"/>
                    <a:pt x="2560859" y="2829485"/>
                  </a:cubicBezTo>
                  <a:lnTo>
                    <a:pt x="2527241" y="2818279"/>
                  </a:lnTo>
                  <a:lnTo>
                    <a:pt x="2510432" y="2812676"/>
                  </a:lnTo>
                  <a:cubicBezTo>
                    <a:pt x="2502962" y="2801470"/>
                    <a:pt x="2500797" y="2783318"/>
                    <a:pt x="2488021" y="2779059"/>
                  </a:cubicBezTo>
                  <a:cubicBezTo>
                    <a:pt x="2464824" y="2771327"/>
                    <a:pt x="2476126" y="2776732"/>
                    <a:pt x="2454403" y="2762250"/>
                  </a:cubicBezTo>
                  <a:cubicBezTo>
                    <a:pt x="2450668" y="2756647"/>
                    <a:pt x="2448455" y="2749648"/>
                    <a:pt x="2443197" y="2745441"/>
                  </a:cubicBezTo>
                  <a:cubicBezTo>
                    <a:pt x="2438585" y="2741752"/>
                    <a:pt x="2430564" y="2744014"/>
                    <a:pt x="2426388" y="2739838"/>
                  </a:cubicBezTo>
                  <a:cubicBezTo>
                    <a:pt x="2422212" y="2735662"/>
                    <a:pt x="2423426" y="2728312"/>
                    <a:pt x="2420785" y="2723029"/>
                  </a:cubicBezTo>
                  <a:cubicBezTo>
                    <a:pt x="2417774" y="2717006"/>
                    <a:pt x="2413314" y="2711824"/>
                    <a:pt x="2409579" y="2706221"/>
                  </a:cubicBezTo>
                  <a:cubicBezTo>
                    <a:pt x="2407711" y="2698750"/>
                    <a:pt x="2407420" y="2690697"/>
                    <a:pt x="2403976" y="2683809"/>
                  </a:cubicBezTo>
                  <a:cubicBezTo>
                    <a:pt x="2397953" y="2671763"/>
                    <a:pt x="2385824" y="2662968"/>
                    <a:pt x="2381565" y="2650191"/>
                  </a:cubicBezTo>
                  <a:lnTo>
                    <a:pt x="2370359" y="2616574"/>
                  </a:lnTo>
                  <a:lnTo>
                    <a:pt x="2364756" y="2599765"/>
                  </a:lnTo>
                  <a:cubicBezTo>
                    <a:pt x="2366624" y="2579221"/>
                    <a:pt x="2361981" y="2556983"/>
                    <a:pt x="2370359" y="2538132"/>
                  </a:cubicBezTo>
                  <a:cubicBezTo>
                    <a:pt x="2373094" y="2531978"/>
                    <a:pt x="2382406" y="2544576"/>
                    <a:pt x="2387168" y="2549338"/>
                  </a:cubicBezTo>
                  <a:cubicBezTo>
                    <a:pt x="2424520" y="2586692"/>
                    <a:pt x="2370357" y="2547470"/>
                    <a:pt x="2415182" y="2577353"/>
                  </a:cubicBezTo>
                  <a:cubicBezTo>
                    <a:pt x="2417050" y="2571750"/>
                    <a:pt x="2417096" y="2565156"/>
                    <a:pt x="2420785" y="2560544"/>
                  </a:cubicBezTo>
                  <a:cubicBezTo>
                    <a:pt x="2428684" y="2550670"/>
                    <a:pt x="2443330" y="2547426"/>
                    <a:pt x="2454403" y="2543735"/>
                  </a:cubicBezTo>
                  <a:cubicBezTo>
                    <a:pt x="2458950" y="2530095"/>
                    <a:pt x="2465991" y="2518999"/>
                    <a:pt x="2454403" y="2504515"/>
                  </a:cubicBezTo>
                  <a:cubicBezTo>
                    <a:pt x="2450713" y="2499903"/>
                    <a:pt x="2442757" y="2501780"/>
                    <a:pt x="2437594" y="2498912"/>
                  </a:cubicBezTo>
                  <a:cubicBezTo>
                    <a:pt x="2425821" y="2492371"/>
                    <a:pt x="2415182" y="2483971"/>
                    <a:pt x="2403976" y="2476500"/>
                  </a:cubicBezTo>
                  <a:lnTo>
                    <a:pt x="2387168" y="2465294"/>
                  </a:lnTo>
                  <a:cubicBezTo>
                    <a:pt x="2381565" y="2467162"/>
                    <a:pt x="2376265" y="2470897"/>
                    <a:pt x="2370359" y="2470897"/>
                  </a:cubicBezTo>
                  <a:cubicBezTo>
                    <a:pt x="2340476" y="2470897"/>
                    <a:pt x="2362888" y="2463426"/>
                    <a:pt x="2347947" y="2448485"/>
                  </a:cubicBezTo>
                  <a:cubicBezTo>
                    <a:pt x="2343771" y="2444309"/>
                    <a:pt x="2336741" y="2444750"/>
                    <a:pt x="2331138" y="2442882"/>
                  </a:cubicBezTo>
                  <a:cubicBezTo>
                    <a:pt x="2319932" y="2444750"/>
                    <a:pt x="2308298" y="2444893"/>
                    <a:pt x="2297521" y="2448485"/>
                  </a:cubicBezTo>
                  <a:cubicBezTo>
                    <a:pt x="2264937" y="2459347"/>
                    <a:pt x="2296626" y="2464996"/>
                    <a:pt x="2263903" y="2454088"/>
                  </a:cubicBezTo>
                  <a:cubicBezTo>
                    <a:pt x="2258300" y="2455956"/>
                    <a:pt x="2249735" y="2454408"/>
                    <a:pt x="2247094" y="2459691"/>
                  </a:cubicBezTo>
                  <a:cubicBezTo>
                    <a:pt x="2238850" y="2476180"/>
                    <a:pt x="2281298" y="2490800"/>
                    <a:pt x="2230285" y="2465294"/>
                  </a:cubicBezTo>
                  <a:cubicBezTo>
                    <a:pt x="2195755" y="2413499"/>
                    <a:pt x="2259238" y="2499536"/>
                    <a:pt x="2174256" y="2442882"/>
                  </a:cubicBezTo>
                  <a:cubicBezTo>
                    <a:pt x="2166332" y="2437600"/>
                    <a:pt x="2171997" y="2423785"/>
                    <a:pt x="2168653" y="2414868"/>
                  </a:cubicBezTo>
                  <a:cubicBezTo>
                    <a:pt x="2166288" y="2408563"/>
                    <a:pt x="2161182" y="2403662"/>
                    <a:pt x="2157447" y="2398059"/>
                  </a:cubicBezTo>
                  <a:cubicBezTo>
                    <a:pt x="2159315" y="2392456"/>
                    <a:pt x="2160409" y="2386533"/>
                    <a:pt x="2163050" y="2381250"/>
                  </a:cubicBezTo>
                  <a:cubicBezTo>
                    <a:pt x="2184773" y="2337804"/>
                    <a:pt x="2165776" y="2389882"/>
                    <a:pt x="2179859" y="2347632"/>
                  </a:cubicBezTo>
                  <a:cubicBezTo>
                    <a:pt x="2166147" y="2306498"/>
                    <a:pt x="2177005" y="2322367"/>
                    <a:pt x="2151844" y="2297206"/>
                  </a:cubicBezTo>
                  <a:cubicBezTo>
                    <a:pt x="2146752" y="2236108"/>
                    <a:pt x="2141195" y="2209817"/>
                    <a:pt x="2151844" y="2145926"/>
                  </a:cubicBezTo>
                  <a:cubicBezTo>
                    <a:pt x="2152951" y="2139284"/>
                    <a:pt x="2159315" y="2134721"/>
                    <a:pt x="2163050" y="2129118"/>
                  </a:cubicBezTo>
                  <a:cubicBezTo>
                    <a:pt x="2164918" y="2123515"/>
                    <a:pt x="2167372" y="2118074"/>
                    <a:pt x="2168653" y="2112309"/>
                  </a:cubicBezTo>
                  <a:cubicBezTo>
                    <a:pt x="2171117" y="2101219"/>
                    <a:pt x="2165529" y="2085964"/>
                    <a:pt x="2174256" y="2078691"/>
                  </a:cubicBezTo>
                  <a:cubicBezTo>
                    <a:pt x="2178120" y="2075471"/>
                    <a:pt x="2211805" y="2087472"/>
                    <a:pt x="2219079" y="2089897"/>
                  </a:cubicBezTo>
                  <a:cubicBezTo>
                    <a:pt x="2230285" y="2088029"/>
                    <a:pt x="2243453" y="2090897"/>
                    <a:pt x="2252697" y="2084294"/>
                  </a:cubicBezTo>
                  <a:cubicBezTo>
                    <a:pt x="2258963" y="2079818"/>
                    <a:pt x="2254028" y="2068289"/>
                    <a:pt x="2258300" y="2061882"/>
                  </a:cubicBezTo>
                  <a:cubicBezTo>
                    <a:pt x="2262035" y="2056279"/>
                    <a:pt x="2269086" y="2053687"/>
                    <a:pt x="2275109" y="2050676"/>
                  </a:cubicBezTo>
                  <a:cubicBezTo>
                    <a:pt x="2280392" y="2048035"/>
                    <a:pt x="2286239" y="2046696"/>
                    <a:pt x="2291918" y="2045074"/>
                  </a:cubicBezTo>
                  <a:cubicBezTo>
                    <a:pt x="2300294" y="2042681"/>
                    <a:pt x="2322184" y="2038345"/>
                    <a:pt x="2331138" y="2033868"/>
                  </a:cubicBezTo>
                  <a:cubicBezTo>
                    <a:pt x="2374584" y="2012145"/>
                    <a:pt x="2322506" y="2031142"/>
                    <a:pt x="2364756" y="2017059"/>
                  </a:cubicBezTo>
                  <a:cubicBezTo>
                    <a:pt x="2368447" y="2005986"/>
                    <a:pt x="2371691" y="1991341"/>
                    <a:pt x="2381565" y="1983441"/>
                  </a:cubicBezTo>
                  <a:cubicBezTo>
                    <a:pt x="2386177" y="1979752"/>
                    <a:pt x="2392945" y="1980164"/>
                    <a:pt x="2398373" y="1977838"/>
                  </a:cubicBezTo>
                  <a:cubicBezTo>
                    <a:pt x="2406050" y="1974548"/>
                    <a:pt x="2414263" y="1971850"/>
                    <a:pt x="2420785" y="1966632"/>
                  </a:cubicBezTo>
                  <a:cubicBezTo>
                    <a:pt x="2433160" y="1956732"/>
                    <a:pt x="2454403" y="1933015"/>
                    <a:pt x="2454403" y="1933015"/>
                  </a:cubicBezTo>
                  <a:cubicBezTo>
                    <a:pt x="2464265" y="1903428"/>
                    <a:pt x="2456729" y="1921122"/>
                    <a:pt x="2482418" y="1882588"/>
                  </a:cubicBezTo>
                  <a:cubicBezTo>
                    <a:pt x="2486153" y="1876985"/>
                    <a:pt x="2488020" y="1869514"/>
                    <a:pt x="2493623" y="1865779"/>
                  </a:cubicBezTo>
                  <a:lnTo>
                    <a:pt x="2510432" y="1854574"/>
                  </a:lnTo>
                  <a:cubicBezTo>
                    <a:pt x="2514167" y="1848971"/>
                    <a:pt x="2516876" y="1842527"/>
                    <a:pt x="2521638" y="1837765"/>
                  </a:cubicBezTo>
                  <a:cubicBezTo>
                    <a:pt x="2526400" y="1833003"/>
                    <a:pt x="2534240" y="1831817"/>
                    <a:pt x="2538447" y="1826559"/>
                  </a:cubicBezTo>
                  <a:cubicBezTo>
                    <a:pt x="2542136" y="1821947"/>
                    <a:pt x="2542182" y="1815353"/>
                    <a:pt x="2544050" y="1809750"/>
                  </a:cubicBezTo>
                  <a:cubicBezTo>
                    <a:pt x="2542182" y="1802279"/>
                    <a:pt x="2540563" y="1794742"/>
                    <a:pt x="2538447" y="1787338"/>
                  </a:cubicBezTo>
                  <a:cubicBezTo>
                    <a:pt x="2536824" y="1781659"/>
                    <a:pt x="2532844" y="1776435"/>
                    <a:pt x="2532844" y="1770529"/>
                  </a:cubicBezTo>
                  <a:cubicBezTo>
                    <a:pt x="2532844" y="1764136"/>
                    <a:pt x="2539629" y="1734548"/>
                    <a:pt x="2544050" y="1725706"/>
                  </a:cubicBezTo>
                  <a:cubicBezTo>
                    <a:pt x="2565773" y="1682260"/>
                    <a:pt x="2546776" y="1734338"/>
                    <a:pt x="2560859" y="1692088"/>
                  </a:cubicBezTo>
                  <a:cubicBezTo>
                    <a:pt x="2558991" y="1686485"/>
                    <a:pt x="2558124" y="1680442"/>
                    <a:pt x="2555256" y="1675279"/>
                  </a:cubicBezTo>
                  <a:cubicBezTo>
                    <a:pt x="2548715" y="1663506"/>
                    <a:pt x="2532844" y="1641662"/>
                    <a:pt x="2532844" y="1641662"/>
                  </a:cubicBezTo>
                  <a:cubicBezTo>
                    <a:pt x="2529071" y="1626569"/>
                    <a:pt x="2530620" y="1611409"/>
                    <a:pt x="2510432" y="1608044"/>
                  </a:cubicBezTo>
                  <a:cubicBezTo>
                    <a:pt x="2504606" y="1607073"/>
                    <a:pt x="2499226" y="1611779"/>
                    <a:pt x="2493623" y="1613647"/>
                  </a:cubicBezTo>
                  <a:cubicBezTo>
                    <a:pt x="2467476" y="1611779"/>
                    <a:pt x="2441396" y="1608044"/>
                    <a:pt x="2415182" y="1608044"/>
                  </a:cubicBezTo>
                  <a:cubicBezTo>
                    <a:pt x="2409276" y="1608044"/>
                    <a:pt x="2402062" y="1609035"/>
                    <a:pt x="2398373" y="1613647"/>
                  </a:cubicBezTo>
                  <a:cubicBezTo>
                    <a:pt x="2393563" y="1619660"/>
                    <a:pt x="2394638" y="1628588"/>
                    <a:pt x="2392771" y="1636059"/>
                  </a:cubicBezTo>
                  <a:cubicBezTo>
                    <a:pt x="2388703" y="1635381"/>
                    <a:pt x="2351540" y="1630983"/>
                    <a:pt x="2342344" y="1624853"/>
                  </a:cubicBezTo>
                  <a:cubicBezTo>
                    <a:pt x="2335751" y="1620458"/>
                    <a:pt x="2331138" y="1613647"/>
                    <a:pt x="2325535" y="1608044"/>
                  </a:cubicBezTo>
                  <a:cubicBezTo>
                    <a:pt x="2305099" y="1546736"/>
                    <a:pt x="2337692" y="1639602"/>
                    <a:pt x="2308726" y="1574426"/>
                  </a:cubicBezTo>
                  <a:cubicBezTo>
                    <a:pt x="2294765" y="1543013"/>
                    <a:pt x="2304430" y="1545738"/>
                    <a:pt x="2286315" y="1524000"/>
                  </a:cubicBezTo>
                  <a:cubicBezTo>
                    <a:pt x="2281242" y="1517913"/>
                    <a:pt x="2275954" y="1511797"/>
                    <a:pt x="2269506" y="1507191"/>
                  </a:cubicBezTo>
                  <a:cubicBezTo>
                    <a:pt x="2262709" y="1502336"/>
                    <a:pt x="2254565" y="1499720"/>
                    <a:pt x="2247094" y="1495985"/>
                  </a:cubicBezTo>
                  <a:cubicBezTo>
                    <a:pt x="2245226" y="1490382"/>
                    <a:pt x="2242462" y="1485002"/>
                    <a:pt x="2241491" y="1479176"/>
                  </a:cubicBezTo>
                  <a:cubicBezTo>
                    <a:pt x="2229728" y="1408600"/>
                    <a:pt x="2257465" y="1426788"/>
                    <a:pt x="2174256" y="1434353"/>
                  </a:cubicBezTo>
                  <a:cubicBezTo>
                    <a:pt x="2168653" y="1436221"/>
                    <a:pt x="2162059" y="1436267"/>
                    <a:pt x="2157447" y="1439956"/>
                  </a:cubicBezTo>
                  <a:cubicBezTo>
                    <a:pt x="2152189" y="1444163"/>
                    <a:pt x="2151951" y="1453196"/>
                    <a:pt x="2146241" y="1456765"/>
                  </a:cubicBezTo>
                  <a:cubicBezTo>
                    <a:pt x="2136224" y="1463025"/>
                    <a:pt x="2123829" y="1464236"/>
                    <a:pt x="2112623" y="1467971"/>
                  </a:cubicBezTo>
                  <a:cubicBezTo>
                    <a:pt x="2107020" y="1469839"/>
                    <a:pt x="2100729" y="1470298"/>
                    <a:pt x="2095815" y="1473574"/>
                  </a:cubicBezTo>
                  <a:lnTo>
                    <a:pt x="2079006" y="1484779"/>
                  </a:lnTo>
                  <a:cubicBezTo>
                    <a:pt x="2034181" y="1469837"/>
                    <a:pt x="2086477" y="1492250"/>
                    <a:pt x="2056594" y="1462368"/>
                  </a:cubicBezTo>
                  <a:cubicBezTo>
                    <a:pt x="2052418" y="1458192"/>
                    <a:pt x="2045388" y="1458633"/>
                    <a:pt x="2039785" y="1456765"/>
                  </a:cubicBezTo>
                  <a:cubicBezTo>
                    <a:pt x="2030447" y="1458633"/>
                    <a:pt x="2019695" y="1457086"/>
                    <a:pt x="2011771" y="1462368"/>
                  </a:cubicBezTo>
                  <a:cubicBezTo>
                    <a:pt x="2006857" y="1465644"/>
                    <a:pt x="2010344" y="1475000"/>
                    <a:pt x="2006168" y="1479176"/>
                  </a:cubicBezTo>
                  <a:cubicBezTo>
                    <a:pt x="2001992" y="1483352"/>
                    <a:pt x="1994962" y="1482911"/>
                    <a:pt x="1989359" y="1484779"/>
                  </a:cubicBezTo>
                  <a:cubicBezTo>
                    <a:pt x="1976551" y="1476241"/>
                    <a:pt x="1966680" y="1472774"/>
                    <a:pt x="1961344" y="1456765"/>
                  </a:cubicBezTo>
                  <a:cubicBezTo>
                    <a:pt x="1941214" y="1396374"/>
                    <a:pt x="1969997" y="1444532"/>
                    <a:pt x="1944535" y="1406338"/>
                  </a:cubicBezTo>
                  <a:cubicBezTo>
                    <a:pt x="1942667" y="1393265"/>
                    <a:pt x="1950256" y="1373912"/>
                    <a:pt x="1938932" y="1367118"/>
                  </a:cubicBezTo>
                  <a:cubicBezTo>
                    <a:pt x="1913881" y="1352088"/>
                    <a:pt x="1889810" y="1371852"/>
                    <a:pt x="1871697" y="1383926"/>
                  </a:cubicBezTo>
                  <a:cubicBezTo>
                    <a:pt x="1869829" y="1389529"/>
                    <a:pt x="1871578" y="1398542"/>
                    <a:pt x="1866094" y="1400735"/>
                  </a:cubicBezTo>
                  <a:cubicBezTo>
                    <a:pt x="1862896" y="1402014"/>
                    <a:pt x="1831856" y="1391190"/>
                    <a:pt x="1826873" y="1389529"/>
                  </a:cubicBezTo>
                  <a:cubicBezTo>
                    <a:pt x="1825006" y="1382059"/>
                    <a:pt x="1826081" y="1373131"/>
                    <a:pt x="1821271" y="1367118"/>
                  </a:cubicBezTo>
                  <a:cubicBezTo>
                    <a:pt x="1817582" y="1362506"/>
                    <a:pt x="1809745" y="1364156"/>
                    <a:pt x="1804462" y="1361515"/>
                  </a:cubicBezTo>
                  <a:cubicBezTo>
                    <a:pt x="1798439" y="1358503"/>
                    <a:pt x="1793256" y="1354044"/>
                    <a:pt x="1787653" y="1350309"/>
                  </a:cubicBezTo>
                  <a:cubicBezTo>
                    <a:pt x="1774579" y="1352177"/>
                    <a:pt x="1761382" y="1353322"/>
                    <a:pt x="1748432" y="1355912"/>
                  </a:cubicBezTo>
                  <a:cubicBezTo>
                    <a:pt x="1742641" y="1357070"/>
                    <a:pt x="1735799" y="1357339"/>
                    <a:pt x="1731623" y="1361515"/>
                  </a:cubicBezTo>
                  <a:cubicBezTo>
                    <a:pt x="1727447" y="1365691"/>
                    <a:pt x="1727453" y="1372594"/>
                    <a:pt x="1726021" y="1378324"/>
                  </a:cubicBezTo>
                  <a:cubicBezTo>
                    <a:pt x="1723711" y="1387563"/>
                    <a:pt x="1722286" y="1397000"/>
                    <a:pt x="1720418" y="1406338"/>
                  </a:cubicBezTo>
                  <a:cubicBezTo>
                    <a:pt x="1706746" y="1401781"/>
                    <a:pt x="1697662" y="1400391"/>
                    <a:pt x="1686800" y="1389529"/>
                  </a:cubicBezTo>
                  <a:cubicBezTo>
                    <a:pt x="1682038" y="1384768"/>
                    <a:pt x="1679329" y="1378324"/>
                    <a:pt x="1675594" y="1372721"/>
                  </a:cubicBezTo>
                  <a:cubicBezTo>
                    <a:pt x="1671859" y="1361515"/>
                    <a:pt x="1670940" y="1348931"/>
                    <a:pt x="1664388" y="1339103"/>
                  </a:cubicBezTo>
                  <a:cubicBezTo>
                    <a:pt x="1660653" y="1333500"/>
                    <a:pt x="1656194" y="1328317"/>
                    <a:pt x="1653182" y="1322294"/>
                  </a:cubicBezTo>
                  <a:cubicBezTo>
                    <a:pt x="1650541" y="1317011"/>
                    <a:pt x="1651755" y="1309661"/>
                    <a:pt x="1647579" y="1305485"/>
                  </a:cubicBezTo>
                  <a:cubicBezTo>
                    <a:pt x="1643403" y="1301309"/>
                    <a:pt x="1636053" y="1302523"/>
                    <a:pt x="1630771" y="1299882"/>
                  </a:cubicBezTo>
                  <a:cubicBezTo>
                    <a:pt x="1624748" y="1296870"/>
                    <a:pt x="1619565" y="1292411"/>
                    <a:pt x="1613962" y="1288676"/>
                  </a:cubicBezTo>
                  <a:cubicBezTo>
                    <a:pt x="1594267" y="1259135"/>
                    <a:pt x="1601907" y="1282734"/>
                    <a:pt x="1619565" y="1260662"/>
                  </a:cubicBezTo>
                  <a:cubicBezTo>
                    <a:pt x="1623254" y="1256050"/>
                    <a:pt x="1623300" y="1249456"/>
                    <a:pt x="1625168" y="1243853"/>
                  </a:cubicBezTo>
                  <a:cubicBezTo>
                    <a:pt x="1611085" y="1201603"/>
                    <a:pt x="1631720" y="1252043"/>
                    <a:pt x="1602756" y="1215838"/>
                  </a:cubicBezTo>
                  <a:cubicBezTo>
                    <a:pt x="1599067" y="1211226"/>
                    <a:pt x="1601959" y="1202462"/>
                    <a:pt x="1597153" y="1199029"/>
                  </a:cubicBezTo>
                  <a:cubicBezTo>
                    <a:pt x="1586097" y="1191132"/>
                    <a:pt x="1549644" y="1185046"/>
                    <a:pt x="1535521" y="1182221"/>
                  </a:cubicBezTo>
                  <a:cubicBezTo>
                    <a:pt x="1529918" y="1178486"/>
                    <a:pt x="1525441" y="1171284"/>
                    <a:pt x="1518712" y="1171015"/>
                  </a:cubicBezTo>
                  <a:cubicBezTo>
                    <a:pt x="1404440" y="1166444"/>
                    <a:pt x="1427096" y="1155519"/>
                    <a:pt x="1378638" y="1187824"/>
                  </a:cubicBezTo>
                  <a:cubicBezTo>
                    <a:pt x="1374903" y="1182221"/>
                    <a:pt x="1370167" y="1177169"/>
                    <a:pt x="1367432" y="1171015"/>
                  </a:cubicBezTo>
                  <a:cubicBezTo>
                    <a:pt x="1362635" y="1160221"/>
                    <a:pt x="1366054" y="1143949"/>
                    <a:pt x="1356226" y="1137397"/>
                  </a:cubicBezTo>
                  <a:lnTo>
                    <a:pt x="1339418" y="1126191"/>
                  </a:lnTo>
                  <a:cubicBezTo>
                    <a:pt x="1336069" y="1116145"/>
                    <a:pt x="1329533" y="1093895"/>
                    <a:pt x="1322609" y="1086971"/>
                  </a:cubicBezTo>
                  <a:cubicBezTo>
                    <a:pt x="1318433" y="1082795"/>
                    <a:pt x="1311403" y="1083236"/>
                    <a:pt x="1305800" y="1081368"/>
                  </a:cubicBezTo>
                  <a:cubicBezTo>
                    <a:pt x="1294782" y="1064840"/>
                    <a:pt x="1293963" y="1061232"/>
                    <a:pt x="1277785" y="1047750"/>
                  </a:cubicBezTo>
                  <a:cubicBezTo>
                    <a:pt x="1272612" y="1043439"/>
                    <a:pt x="1266579" y="1040279"/>
                    <a:pt x="1260976" y="1036544"/>
                  </a:cubicBezTo>
                  <a:cubicBezTo>
                    <a:pt x="1257241" y="1030941"/>
                    <a:pt x="1254839" y="1024169"/>
                    <a:pt x="1249771" y="1019735"/>
                  </a:cubicBezTo>
                  <a:cubicBezTo>
                    <a:pt x="1202664" y="978516"/>
                    <a:pt x="1232690" y="1008394"/>
                    <a:pt x="1199344" y="991721"/>
                  </a:cubicBezTo>
                  <a:cubicBezTo>
                    <a:pt x="1193321" y="988709"/>
                    <a:pt x="1188689" y="983250"/>
                    <a:pt x="1182535" y="980515"/>
                  </a:cubicBezTo>
                  <a:cubicBezTo>
                    <a:pt x="1171741" y="975718"/>
                    <a:pt x="1160124" y="973044"/>
                    <a:pt x="1148918" y="969309"/>
                  </a:cubicBezTo>
                  <a:cubicBezTo>
                    <a:pt x="1143315" y="967441"/>
                    <a:pt x="1137023" y="966982"/>
                    <a:pt x="1132109" y="963706"/>
                  </a:cubicBezTo>
                  <a:lnTo>
                    <a:pt x="1115300" y="952500"/>
                  </a:lnTo>
                  <a:cubicBezTo>
                    <a:pt x="1113432" y="946897"/>
                    <a:pt x="1113873" y="939867"/>
                    <a:pt x="1109697" y="935691"/>
                  </a:cubicBezTo>
                  <a:cubicBezTo>
                    <a:pt x="1100174" y="926168"/>
                    <a:pt x="1076079" y="913279"/>
                    <a:pt x="1076079" y="913279"/>
                  </a:cubicBezTo>
                  <a:cubicBezTo>
                    <a:pt x="1074211" y="907676"/>
                    <a:pt x="1070476" y="902377"/>
                    <a:pt x="1070476" y="896471"/>
                  </a:cubicBezTo>
                  <a:cubicBezTo>
                    <a:pt x="1070476" y="847576"/>
                    <a:pt x="1074782" y="871490"/>
                    <a:pt x="1081682" y="840441"/>
                  </a:cubicBezTo>
                  <a:cubicBezTo>
                    <a:pt x="1084327" y="828537"/>
                    <a:pt x="1088787" y="782910"/>
                    <a:pt x="1098491" y="773206"/>
                  </a:cubicBezTo>
                  <a:cubicBezTo>
                    <a:pt x="1104094" y="767603"/>
                    <a:pt x="1110435" y="762652"/>
                    <a:pt x="1115300" y="756397"/>
                  </a:cubicBezTo>
                  <a:cubicBezTo>
                    <a:pt x="1150497" y="711143"/>
                    <a:pt x="1121981" y="733266"/>
                    <a:pt x="1154521" y="711574"/>
                  </a:cubicBezTo>
                  <a:cubicBezTo>
                    <a:pt x="1196767" y="725654"/>
                    <a:pt x="1146332" y="705023"/>
                    <a:pt x="1182535" y="733985"/>
                  </a:cubicBezTo>
                  <a:cubicBezTo>
                    <a:pt x="1187147" y="737674"/>
                    <a:pt x="1193741" y="737720"/>
                    <a:pt x="1199344" y="739588"/>
                  </a:cubicBezTo>
                  <a:cubicBezTo>
                    <a:pt x="1201212" y="733985"/>
                    <a:pt x="1200141" y="726212"/>
                    <a:pt x="1204947" y="722779"/>
                  </a:cubicBezTo>
                  <a:cubicBezTo>
                    <a:pt x="1214559" y="715914"/>
                    <a:pt x="1238565" y="711574"/>
                    <a:pt x="1238565" y="711574"/>
                  </a:cubicBezTo>
                  <a:cubicBezTo>
                    <a:pt x="1268445" y="716553"/>
                    <a:pt x="1275920" y="721533"/>
                    <a:pt x="1305800" y="711574"/>
                  </a:cubicBezTo>
                  <a:cubicBezTo>
                    <a:pt x="1312188" y="709445"/>
                    <a:pt x="1317006" y="704103"/>
                    <a:pt x="1322609" y="700368"/>
                  </a:cubicBezTo>
                  <a:cubicBezTo>
                    <a:pt x="1324477" y="694765"/>
                    <a:pt x="1328212" y="689465"/>
                    <a:pt x="1328212" y="683559"/>
                  </a:cubicBezTo>
                  <a:cubicBezTo>
                    <a:pt x="1328212" y="675858"/>
                    <a:pt x="1324119" y="668698"/>
                    <a:pt x="1322609" y="661147"/>
                  </a:cubicBezTo>
                  <a:cubicBezTo>
                    <a:pt x="1320381" y="650007"/>
                    <a:pt x="1319761" y="638550"/>
                    <a:pt x="1317006" y="627529"/>
                  </a:cubicBezTo>
                  <a:cubicBezTo>
                    <a:pt x="1314141" y="616070"/>
                    <a:pt x="1309535" y="605118"/>
                    <a:pt x="1305800" y="593912"/>
                  </a:cubicBezTo>
                  <a:lnTo>
                    <a:pt x="1300197" y="577103"/>
                  </a:lnTo>
                  <a:cubicBezTo>
                    <a:pt x="1295127" y="536546"/>
                    <a:pt x="1288381" y="507582"/>
                    <a:pt x="1300197" y="465044"/>
                  </a:cubicBezTo>
                  <a:cubicBezTo>
                    <a:pt x="1303802" y="452067"/>
                    <a:pt x="1318350" y="444203"/>
                    <a:pt x="1322609" y="431426"/>
                  </a:cubicBezTo>
                  <a:cubicBezTo>
                    <a:pt x="1335945" y="391421"/>
                    <a:pt x="1327263" y="407637"/>
                    <a:pt x="1345021" y="381000"/>
                  </a:cubicBezTo>
                  <a:lnTo>
                    <a:pt x="1356226" y="347382"/>
                  </a:lnTo>
                  <a:lnTo>
                    <a:pt x="1361829" y="330574"/>
                  </a:lnTo>
                  <a:cubicBezTo>
                    <a:pt x="1359961" y="293221"/>
                    <a:pt x="1363224" y="255254"/>
                    <a:pt x="1356226" y="218515"/>
                  </a:cubicBezTo>
                  <a:cubicBezTo>
                    <a:pt x="1355121" y="212714"/>
                    <a:pt x="1345303" y="213402"/>
                    <a:pt x="1339418" y="212912"/>
                  </a:cubicBezTo>
                  <a:cubicBezTo>
                    <a:pt x="1300289" y="209651"/>
                    <a:pt x="1260977" y="209177"/>
                    <a:pt x="1221756" y="207309"/>
                  </a:cubicBezTo>
                  <a:cubicBezTo>
                    <a:pt x="1216153" y="201706"/>
                    <a:pt x="1208878" y="197380"/>
                    <a:pt x="1204947" y="190500"/>
                  </a:cubicBezTo>
                  <a:cubicBezTo>
                    <a:pt x="1182682" y="151536"/>
                    <a:pt x="1218894" y="181121"/>
                    <a:pt x="1182535" y="156882"/>
                  </a:cubicBezTo>
                  <a:cubicBezTo>
                    <a:pt x="1136389" y="172264"/>
                    <a:pt x="1160611" y="169758"/>
                    <a:pt x="1109697" y="162485"/>
                  </a:cubicBezTo>
                  <a:cubicBezTo>
                    <a:pt x="1073023" y="150260"/>
                    <a:pt x="1109018" y="167239"/>
                    <a:pt x="1087285" y="140074"/>
                  </a:cubicBezTo>
                  <a:cubicBezTo>
                    <a:pt x="1083078" y="134816"/>
                    <a:pt x="1076079" y="132603"/>
                    <a:pt x="1070476" y="128868"/>
                  </a:cubicBezTo>
                  <a:cubicBezTo>
                    <a:pt x="1066741" y="117662"/>
                    <a:pt x="1065823" y="105078"/>
                    <a:pt x="1059271" y="95250"/>
                  </a:cubicBezTo>
                  <a:cubicBezTo>
                    <a:pt x="1055536" y="89647"/>
                    <a:pt x="1051077" y="84464"/>
                    <a:pt x="1048065" y="78441"/>
                  </a:cubicBezTo>
                  <a:cubicBezTo>
                    <a:pt x="1045424" y="73158"/>
                    <a:pt x="1046151" y="66244"/>
                    <a:pt x="1042462" y="61632"/>
                  </a:cubicBezTo>
                  <a:cubicBezTo>
                    <a:pt x="1034562" y="51757"/>
                    <a:pt x="1019918" y="48515"/>
                    <a:pt x="1008844" y="44824"/>
                  </a:cubicBezTo>
                  <a:cubicBezTo>
                    <a:pt x="999506" y="46691"/>
                    <a:pt x="989746" y="47082"/>
                    <a:pt x="980829" y="50426"/>
                  </a:cubicBezTo>
                  <a:cubicBezTo>
                    <a:pt x="949848" y="62043"/>
                    <a:pt x="978530" y="62015"/>
                    <a:pt x="947212" y="67235"/>
                  </a:cubicBezTo>
                  <a:cubicBezTo>
                    <a:pt x="930530" y="70015"/>
                    <a:pt x="913594" y="70970"/>
                    <a:pt x="896785" y="72838"/>
                  </a:cubicBezTo>
                  <a:cubicBezTo>
                    <a:pt x="891182" y="76573"/>
                    <a:pt x="886690" y="83528"/>
                    <a:pt x="879976" y="84044"/>
                  </a:cubicBezTo>
                  <a:cubicBezTo>
                    <a:pt x="868835" y="84901"/>
                    <a:pt x="825780" y="82159"/>
                    <a:pt x="807138" y="72838"/>
                  </a:cubicBezTo>
                  <a:cubicBezTo>
                    <a:pt x="801115" y="69826"/>
                    <a:pt x="796352" y="64644"/>
                    <a:pt x="790329" y="61632"/>
                  </a:cubicBezTo>
                  <a:cubicBezTo>
                    <a:pt x="785047" y="58991"/>
                    <a:pt x="778803" y="58670"/>
                    <a:pt x="773521" y="56029"/>
                  </a:cubicBezTo>
                  <a:cubicBezTo>
                    <a:pt x="767498" y="53018"/>
                    <a:pt x="762865" y="47559"/>
                    <a:pt x="756712" y="44824"/>
                  </a:cubicBezTo>
                  <a:cubicBezTo>
                    <a:pt x="745918" y="40027"/>
                    <a:pt x="732922" y="40170"/>
                    <a:pt x="723094" y="33618"/>
                  </a:cubicBezTo>
                  <a:cubicBezTo>
                    <a:pt x="701371" y="19136"/>
                    <a:pt x="712673" y="24541"/>
                    <a:pt x="689476" y="16809"/>
                  </a:cubicBezTo>
                  <a:cubicBezTo>
                    <a:pt x="683638" y="34324"/>
                    <a:pt x="677975" y="56226"/>
                    <a:pt x="661462" y="67235"/>
                  </a:cubicBezTo>
                  <a:lnTo>
                    <a:pt x="627844" y="89647"/>
                  </a:lnTo>
                  <a:cubicBezTo>
                    <a:pt x="621732" y="98816"/>
                    <a:pt x="613412" y="115964"/>
                    <a:pt x="599829" y="117662"/>
                  </a:cubicBezTo>
                  <a:cubicBezTo>
                    <a:pt x="590380" y="118843"/>
                    <a:pt x="581153" y="113927"/>
                    <a:pt x="571815" y="112059"/>
                  </a:cubicBezTo>
                  <a:cubicBezTo>
                    <a:pt x="568080" y="106456"/>
                    <a:pt x="563344" y="101404"/>
                    <a:pt x="560609" y="95250"/>
                  </a:cubicBezTo>
                  <a:cubicBezTo>
                    <a:pt x="555812" y="84456"/>
                    <a:pt x="553138" y="72838"/>
                    <a:pt x="549403" y="61632"/>
                  </a:cubicBezTo>
                  <a:cubicBezTo>
                    <a:pt x="547535" y="56029"/>
                    <a:pt x="544958" y="50615"/>
                    <a:pt x="543800" y="44824"/>
                  </a:cubicBezTo>
                  <a:cubicBezTo>
                    <a:pt x="537039" y="11018"/>
                    <a:pt x="541209" y="25844"/>
                    <a:pt x="532594" y="0"/>
                  </a:cubicBezTo>
                  <a:cubicBezTo>
                    <a:pt x="504579" y="9338"/>
                    <a:pt x="517653" y="0"/>
                    <a:pt x="504579" y="39221"/>
                  </a:cubicBezTo>
                  <a:lnTo>
                    <a:pt x="504579" y="39221"/>
                  </a:lnTo>
                  <a:lnTo>
                    <a:pt x="487771" y="50426"/>
                  </a:lnTo>
                  <a:cubicBezTo>
                    <a:pt x="462083" y="88958"/>
                    <a:pt x="469618" y="71267"/>
                    <a:pt x="459756" y="100853"/>
                  </a:cubicBezTo>
                  <a:cubicBezTo>
                    <a:pt x="457888" y="121397"/>
                    <a:pt x="457738" y="142170"/>
                    <a:pt x="454153" y="162485"/>
                  </a:cubicBezTo>
                  <a:cubicBezTo>
                    <a:pt x="452100" y="174117"/>
                    <a:pt x="444889" y="184452"/>
                    <a:pt x="442947" y="196103"/>
                  </a:cubicBezTo>
                  <a:cubicBezTo>
                    <a:pt x="441079" y="207309"/>
                    <a:pt x="439071" y="218493"/>
                    <a:pt x="437344" y="229721"/>
                  </a:cubicBezTo>
                  <a:cubicBezTo>
                    <a:pt x="435336" y="242773"/>
                    <a:pt x="433912" y="255915"/>
                    <a:pt x="431741" y="268941"/>
                  </a:cubicBezTo>
                  <a:cubicBezTo>
                    <a:pt x="426115" y="302694"/>
                    <a:pt x="433144" y="292285"/>
                    <a:pt x="409329" y="308162"/>
                  </a:cubicBezTo>
                  <a:cubicBezTo>
                    <a:pt x="405594" y="313765"/>
                    <a:pt x="403381" y="320764"/>
                    <a:pt x="398123" y="324971"/>
                  </a:cubicBezTo>
                  <a:cubicBezTo>
                    <a:pt x="393511" y="328660"/>
                    <a:pt x="386229" y="327298"/>
                    <a:pt x="381315" y="330574"/>
                  </a:cubicBezTo>
                  <a:cubicBezTo>
                    <a:pt x="374722" y="334969"/>
                    <a:pt x="370109" y="341779"/>
                    <a:pt x="364506" y="347382"/>
                  </a:cubicBezTo>
                  <a:cubicBezTo>
                    <a:pt x="360771" y="358588"/>
                    <a:pt x="359852" y="371172"/>
                    <a:pt x="353300" y="381000"/>
                  </a:cubicBezTo>
                  <a:cubicBezTo>
                    <a:pt x="338818" y="402723"/>
                    <a:pt x="344223" y="391421"/>
                    <a:pt x="336491" y="414618"/>
                  </a:cubicBezTo>
                  <a:cubicBezTo>
                    <a:pt x="338359" y="425824"/>
                    <a:pt x="337013" y="438074"/>
                    <a:pt x="342094" y="448235"/>
                  </a:cubicBezTo>
                  <a:cubicBezTo>
                    <a:pt x="345106" y="454258"/>
                    <a:pt x="354141" y="454679"/>
                    <a:pt x="358903" y="459441"/>
                  </a:cubicBezTo>
                  <a:cubicBezTo>
                    <a:pt x="363665" y="464203"/>
                    <a:pt x="367374" y="470096"/>
                    <a:pt x="370109" y="476250"/>
                  </a:cubicBezTo>
                  <a:cubicBezTo>
                    <a:pt x="374906" y="487044"/>
                    <a:pt x="381315" y="509868"/>
                    <a:pt x="381315" y="509868"/>
                  </a:cubicBezTo>
                  <a:cubicBezTo>
                    <a:pt x="379447" y="543486"/>
                    <a:pt x="385921" y="578637"/>
                    <a:pt x="375712" y="610721"/>
                  </a:cubicBezTo>
                  <a:cubicBezTo>
                    <a:pt x="368263" y="634132"/>
                    <a:pt x="341240" y="629871"/>
                    <a:pt x="325285" y="638735"/>
                  </a:cubicBezTo>
                  <a:cubicBezTo>
                    <a:pt x="313512" y="645276"/>
                    <a:pt x="302874" y="653676"/>
                    <a:pt x="291668" y="661147"/>
                  </a:cubicBezTo>
                  <a:cubicBezTo>
                    <a:pt x="286065" y="664882"/>
                    <a:pt x="281247" y="670224"/>
                    <a:pt x="274859" y="672353"/>
                  </a:cubicBezTo>
                  <a:lnTo>
                    <a:pt x="258050" y="677956"/>
                  </a:lnTo>
                  <a:cubicBezTo>
                    <a:pt x="256182" y="683559"/>
                    <a:pt x="257253" y="691332"/>
                    <a:pt x="252447" y="694765"/>
                  </a:cubicBezTo>
                  <a:cubicBezTo>
                    <a:pt x="242835" y="701631"/>
                    <a:pt x="218829" y="705971"/>
                    <a:pt x="218829" y="705971"/>
                  </a:cubicBezTo>
                  <a:lnTo>
                    <a:pt x="185212" y="756397"/>
                  </a:lnTo>
                  <a:cubicBezTo>
                    <a:pt x="181477" y="762000"/>
                    <a:pt x="179609" y="769471"/>
                    <a:pt x="174006" y="773206"/>
                  </a:cubicBezTo>
                  <a:lnTo>
                    <a:pt x="157197" y="784412"/>
                  </a:lnTo>
                  <a:cubicBezTo>
                    <a:pt x="155329" y="790015"/>
                    <a:pt x="153026" y="795491"/>
                    <a:pt x="151594" y="801221"/>
                  </a:cubicBezTo>
                  <a:cubicBezTo>
                    <a:pt x="149284" y="810460"/>
                    <a:pt x="149932" y="820566"/>
                    <a:pt x="145991" y="829235"/>
                  </a:cubicBezTo>
                  <a:cubicBezTo>
                    <a:pt x="140418" y="841496"/>
                    <a:pt x="127838" y="850076"/>
                    <a:pt x="123579" y="862853"/>
                  </a:cubicBezTo>
                  <a:lnTo>
                    <a:pt x="117976" y="879662"/>
                  </a:lnTo>
                  <a:cubicBezTo>
                    <a:pt x="116046" y="895103"/>
                    <a:pt x="115406" y="924023"/>
                    <a:pt x="106771" y="941294"/>
                  </a:cubicBezTo>
                  <a:cubicBezTo>
                    <a:pt x="103760" y="947317"/>
                    <a:pt x="99300" y="952500"/>
                    <a:pt x="95565" y="958103"/>
                  </a:cubicBezTo>
                  <a:cubicBezTo>
                    <a:pt x="97433" y="976779"/>
                    <a:pt x="101168" y="995363"/>
                    <a:pt x="101168" y="1014132"/>
                  </a:cubicBezTo>
                  <a:cubicBezTo>
                    <a:pt x="101168" y="1028502"/>
                    <a:pt x="95135" y="1073608"/>
                    <a:pt x="89962" y="1092574"/>
                  </a:cubicBezTo>
                  <a:cubicBezTo>
                    <a:pt x="86854" y="1103970"/>
                    <a:pt x="88584" y="1119639"/>
                    <a:pt x="78756" y="1126191"/>
                  </a:cubicBezTo>
                  <a:cubicBezTo>
                    <a:pt x="30584" y="1158306"/>
                    <a:pt x="91533" y="1119803"/>
                    <a:pt x="45138" y="1143000"/>
                  </a:cubicBezTo>
                  <a:cubicBezTo>
                    <a:pt x="39115" y="1146012"/>
                    <a:pt x="33932" y="1150471"/>
                    <a:pt x="28329" y="1154206"/>
                  </a:cubicBezTo>
                  <a:cubicBezTo>
                    <a:pt x="30197" y="1159809"/>
                    <a:pt x="30243" y="1166403"/>
                    <a:pt x="33932" y="1171015"/>
                  </a:cubicBezTo>
                  <a:cubicBezTo>
                    <a:pt x="38139" y="1176273"/>
                    <a:pt x="47400" y="1176374"/>
                    <a:pt x="50741" y="1182221"/>
                  </a:cubicBezTo>
                  <a:cubicBezTo>
                    <a:pt x="73013" y="1221197"/>
                    <a:pt x="37690" y="1204017"/>
                    <a:pt x="73153" y="1215838"/>
                  </a:cubicBezTo>
                  <a:cubicBezTo>
                    <a:pt x="76888" y="1221441"/>
                    <a:pt x="84359" y="1225913"/>
                    <a:pt x="84359" y="1232647"/>
                  </a:cubicBezTo>
                  <a:cubicBezTo>
                    <a:pt x="84359" y="1249543"/>
                    <a:pt x="66840" y="1251560"/>
                    <a:pt x="56344" y="1255059"/>
                  </a:cubicBezTo>
                  <a:cubicBezTo>
                    <a:pt x="58212" y="1279338"/>
                    <a:pt x="57459" y="1303963"/>
                    <a:pt x="61947" y="1327897"/>
                  </a:cubicBezTo>
                  <a:cubicBezTo>
                    <a:pt x="63188" y="1334516"/>
                    <a:pt x="70789" y="1338401"/>
                    <a:pt x="73153" y="1344706"/>
                  </a:cubicBezTo>
                  <a:cubicBezTo>
                    <a:pt x="76497" y="1353623"/>
                    <a:pt x="74031" y="1364453"/>
                    <a:pt x="78756" y="1372721"/>
                  </a:cubicBezTo>
                  <a:cubicBezTo>
                    <a:pt x="83866" y="1381664"/>
                    <a:pt x="103747" y="1386653"/>
                    <a:pt x="112373" y="1389529"/>
                  </a:cubicBezTo>
                  <a:cubicBezTo>
                    <a:pt x="116108" y="1395132"/>
                    <a:pt x="122472" y="1399696"/>
                    <a:pt x="123579" y="1406338"/>
                  </a:cubicBezTo>
                  <a:cubicBezTo>
                    <a:pt x="125896" y="1420238"/>
                    <a:pt x="108165" y="1432958"/>
                    <a:pt x="101168" y="1439956"/>
                  </a:cubicBezTo>
                  <a:cubicBezTo>
                    <a:pt x="99237" y="1455407"/>
                    <a:pt x="98599" y="1484314"/>
                    <a:pt x="89962" y="1501588"/>
                  </a:cubicBezTo>
                  <a:cubicBezTo>
                    <a:pt x="86950" y="1507611"/>
                    <a:pt x="82491" y="1512794"/>
                    <a:pt x="78756" y="1518397"/>
                  </a:cubicBezTo>
                  <a:cubicBezTo>
                    <a:pt x="83444" y="1565272"/>
                    <a:pt x="69311" y="1569703"/>
                    <a:pt x="101168" y="1585632"/>
                  </a:cubicBezTo>
                  <a:cubicBezTo>
                    <a:pt x="106450" y="1588273"/>
                    <a:pt x="112373" y="1589367"/>
                    <a:pt x="117976" y="1591235"/>
                  </a:cubicBezTo>
                  <a:cubicBezTo>
                    <a:pt x="119844" y="1596838"/>
                    <a:pt x="117849" y="1606612"/>
                    <a:pt x="123579" y="1608044"/>
                  </a:cubicBezTo>
                  <a:cubicBezTo>
                    <a:pt x="130112" y="1609677"/>
                    <a:pt x="133682" y="1597448"/>
                    <a:pt x="140388" y="1596838"/>
                  </a:cubicBezTo>
                  <a:cubicBezTo>
                    <a:pt x="155384" y="1595475"/>
                    <a:pt x="170271" y="1600573"/>
                    <a:pt x="185212" y="1602441"/>
                  </a:cubicBezTo>
                  <a:cubicBezTo>
                    <a:pt x="196418" y="1606176"/>
                    <a:pt x="207178" y="1611705"/>
                    <a:pt x="218829" y="1613647"/>
                  </a:cubicBezTo>
                  <a:cubicBezTo>
                    <a:pt x="231741" y="1615799"/>
                    <a:pt x="255463" y="1617956"/>
                    <a:pt x="269256" y="1624853"/>
                  </a:cubicBezTo>
                  <a:cubicBezTo>
                    <a:pt x="312704" y="1646577"/>
                    <a:pt x="260623" y="1627578"/>
                    <a:pt x="302873" y="1641662"/>
                  </a:cubicBezTo>
                  <a:cubicBezTo>
                    <a:pt x="301320" y="1649426"/>
                    <a:pt x="297053" y="1676793"/>
                    <a:pt x="291668" y="1686485"/>
                  </a:cubicBezTo>
                  <a:cubicBezTo>
                    <a:pt x="285127" y="1698258"/>
                    <a:pt x="282033" y="1715844"/>
                    <a:pt x="269256" y="1720103"/>
                  </a:cubicBezTo>
                  <a:lnTo>
                    <a:pt x="235638" y="1731309"/>
                  </a:lnTo>
                  <a:lnTo>
                    <a:pt x="218829" y="1736912"/>
                  </a:lnTo>
                  <a:cubicBezTo>
                    <a:pt x="215094" y="1731309"/>
                    <a:pt x="210634" y="1726126"/>
                    <a:pt x="207623" y="1720103"/>
                  </a:cubicBezTo>
                  <a:cubicBezTo>
                    <a:pt x="198508" y="1701873"/>
                    <a:pt x="206875" y="1702545"/>
                    <a:pt x="190815" y="1686485"/>
                  </a:cubicBezTo>
                  <a:cubicBezTo>
                    <a:pt x="178453" y="1674123"/>
                    <a:pt x="168127" y="1673350"/>
                    <a:pt x="151594" y="1669676"/>
                  </a:cubicBezTo>
                  <a:cubicBezTo>
                    <a:pt x="142298" y="1667610"/>
                    <a:pt x="132917" y="1665941"/>
                    <a:pt x="123579" y="1664074"/>
                  </a:cubicBezTo>
                  <a:cubicBezTo>
                    <a:pt x="112373" y="1665941"/>
                    <a:pt x="101052" y="1667212"/>
                    <a:pt x="89962" y="1669676"/>
                  </a:cubicBezTo>
                  <a:cubicBezTo>
                    <a:pt x="84197" y="1670957"/>
                    <a:pt x="77329" y="1671103"/>
                    <a:pt x="73153" y="1675279"/>
                  </a:cubicBezTo>
                  <a:cubicBezTo>
                    <a:pt x="68977" y="1679455"/>
                    <a:pt x="70191" y="1686805"/>
                    <a:pt x="67550" y="1692088"/>
                  </a:cubicBezTo>
                  <a:cubicBezTo>
                    <a:pt x="64538" y="1698111"/>
                    <a:pt x="61412" y="1704463"/>
                    <a:pt x="56344" y="1708897"/>
                  </a:cubicBezTo>
                  <a:cubicBezTo>
                    <a:pt x="46208" y="1717766"/>
                    <a:pt x="33932" y="1723838"/>
                    <a:pt x="22726" y="1731309"/>
                  </a:cubicBezTo>
                  <a:lnTo>
                    <a:pt x="5918" y="1742515"/>
                  </a:lnTo>
                  <a:cubicBezTo>
                    <a:pt x="2183" y="1753721"/>
                    <a:pt x="-5288" y="1764926"/>
                    <a:pt x="5918" y="1776132"/>
                  </a:cubicBezTo>
                  <a:cubicBezTo>
                    <a:pt x="10094" y="1780308"/>
                    <a:pt x="17123" y="1779867"/>
                    <a:pt x="22726" y="1781735"/>
                  </a:cubicBezTo>
                  <a:cubicBezTo>
                    <a:pt x="26461" y="1787338"/>
                    <a:pt x="28674" y="1794337"/>
                    <a:pt x="33932" y="1798544"/>
                  </a:cubicBezTo>
                  <a:cubicBezTo>
                    <a:pt x="38544" y="1802233"/>
                    <a:pt x="48873" y="1798544"/>
                    <a:pt x="50741" y="1804147"/>
                  </a:cubicBezTo>
                  <a:cubicBezTo>
                    <a:pt x="53381" y="1812067"/>
                    <a:pt x="35053" y="1862417"/>
                    <a:pt x="33932" y="1865779"/>
                  </a:cubicBezTo>
                  <a:lnTo>
                    <a:pt x="28329" y="1882588"/>
                  </a:lnTo>
                  <a:lnTo>
                    <a:pt x="61947" y="1893794"/>
                  </a:lnTo>
                  <a:lnTo>
                    <a:pt x="78756" y="1899397"/>
                  </a:lnTo>
                  <a:cubicBezTo>
                    <a:pt x="82491" y="1905000"/>
                    <a:pt x="84704" y="1911999"/>
                    <a:pt x="89962" y="1916206"/>
                  </a:cubicBezTo>
                  <a:cubicBezTo>
                    <a:pt x="94574" y="1919895"/>
                    <a:pt x="103338" y="1917003"/>
                    <a:pt x="106771" y="1921809"/>
                  </a:cubicBezTo>
                  <a:cubicBezTo>
                    <a:pt x="113636" y="1931421"/>
                    <a:pt x="117976" y="1955426"/>
                    <a:pt x="117976" y="1955426"/>
                  </a:cubicBezTo>
                  <a:cubicBezTo>
                    <a:pt x="114241" y="1966632"/>
                    <a:pt x="104455" y="1977461"/>
                    <a:pt x="106771" y="1989044"/>
                  </a:cubicBezTo>
                  <a:cubicBezTo>
                    <a:pt x="114689" y="2028642"/>
                    <a:pt x="109361" y="2008023"/>
                    <a:pt x="123579" y="2050676"/>
                  </a:cubicBezTo>
                  <a:cubicBezTo>
                    <a:pt x="125447" y="2056279"/>
                    <a:pt x="125006" y="2063309"/>
                    <a:pt x="129182" y="2067485"/>
                  </a:cubicBezTo>
                  <a:cubicBezTo>
                    <a:pt x="134785" y="2073088"/>
                    <a:pt x="141126" y="2078039"/>
                    <a:pt x="145991" y="2084294"/>
                  </a:cubicBezTo>
                  <a:cubicBezTo>
                    <a:pt x="154260" y="2094925"/>
                    <a:pt x="157197" y="2110441"/>
                    <a:pt x="168403" y="2117912"/>
                  </a:cubicBezTo>
                  <a:cubicBezTo>
                    <a:pt x="191805" y="2133513"/>
                    <a:pt x="180450" y="2124357"/>
                    <a:pt x="202021" y="2145926"/>
                  </a:cubicBezTo>
                  <a:cubicBezTo>
                    <a:pt x="207624" y="2144059"/>
                    <a:pt x="214653" y="2144500"/>
                    <a:pt x="218829" y="2140324"/>
                  </a:cubicBezTo>
                  <a:cubicBezTo>
                    <a:pt x="221516" y="2137637"/>
                    <a:pt x="229977" y="2101307"/>
                    <a:pt x="230035" y="2101103"/>
                  </a:cubicBezTo>
                  <a:cubicBezTo>
                    <a:pt x="231658" y="2095424"/>
                    <a:pt x="231462" y="2088470"/>
                    <a:pt x="235638" y="2084294"/>
                  </a:cubicBezTo>
                  <a:cubicBezTo>
                    <a:pt x="239814" y="2080118"/>
                    <a:pt x="246844" y="2080559"/>
                    <a:pt x="252447" y="2078691"/>
                  </a:cubicBezTo>
                  <a:cubicBezTo>
                    <a:pt x="256182" y="2084294"/>
                    <a:pt x="263653" y="2088766"/>
                    <a:pt x="263653" y="2095500"/>
                  </a:cubicBezTo>
                  <a:cubicBezTo>
                    <a:pt x="263653" y="2115504"/>
                    <a:pt x="251397" y="2130692"/>
                    <a:pt x="241241" y="2145926"/>
                  </a:cubicBezTo>
                  <a:cubicBezTo>
                    <a:pt x="244976" y="2151529"/>
                    <a:pt x="247189" y="2158528"/>
                    <a:pt x="252447" y="2162735"/>
                  </a:cubicBezTo>
                  <a:cubicBezTo>
                    <a:pt x="257059" y="2166424"/>
                    <a:pt x="265080" y="2164162"/>
                    <a:pt x="269256" y="2168338"/>
                  </a:cubicBezTo>
                  <a:cubicBezTo>
                    <a:pt x="278779" y="2177861"/>
                    <a:pt x="284197" y="2190750"/>
                    <a:pt x="291668" y="2201956"/>
                  </a:cubicBezTo>
                  <a:cubicBezTo>
                    <a:pt x="295403" y="2207559"/>
                    <a:pt x="300744" y="2212377"/>
                    <a:pt x="302873" y="2218765"/>
                  </a:cubicBezTo>
                  <a:lnTo>
                    <a:pt x="314079" y="2252382"/>
                  </a:lnTo>
                  <a:cubicBezTo>
                    <a:pt x="308476" y="2254250"/>
                    <a:pt x="299912" y="2252703"/>
                    <a:pt x="297271" y="2257985"/>
                  </a:cubicBezTo>
                  <a:cubicBezTo>
                    <a:pt x="294630" y="2263267"/>
                    <a:pt x="301251" y="2269115"/>
                    <a:pt x="302873" y="2274794"/>
                  </a:cubicBezTo>
                  <a:cubicBezTo>
                    <a:pt x="304988" y="2282198"/>
                    <a:pt x="306608" y="2289735"/>
                    <a:pt x="308476" y="2297206"/>
                  </a:cubicBezTo>
                  <a:cubicBezTo>
                    <a:pt x="310344" y="2323353"/>
                    <a:pt x="310190" y="2349723"/>
                    <a:pt x="314079" y="2375647"/>
                  </a:cubicBezTo>
                  <a:cubicBezTo>
                    <a:pt x="315831" y="2387328"/>
                    <a:pt x="325285" y="2409265"/>
                    <a:pt x="325285" y="2409265"/>
                  </a:cubicBezTo>
                  <a:cubicBezTo>
                    <a:pt x="323417" y="2414868"/>
                    <a:pt x="323372" y="2421462"/>
                    <a:pt x="319682" y="2426074"/>
                  </a:cubicBezTo>
                  <a:cubicBezTo>
                    <a:pt x="315475" y="2431332"/>
                    <a:pt x="308046" y="2432968"/>
                    <a:pt x="302873" y="2437279"/>
                  </a:cubicBezTo>
                  <a:cubicBezTo>
                    <a:pt x="296786" y="2442352"/>
                    <a:pt x="291668" y="2448485"/>
                    <a:pt x="286065" y="2454088"/>
                  </a:cubicBezTo>
                  <a:cubicBezTo>
                    <a:pt x="271982" y="2496338"/>
                    <a:pt x="292617" y="2445898"/>
                    <a:pt x="263653" y="2482103"/>
                  </a:cubicBezTo>
                  <a:cubicBezTo>
                    <a:pt x="259964" y="2486715"/>
                    <a:pt x="259918" y="2493309"/>
                    <a:pt x="258050" y="2498912"/>
                  </a:cubicBezTo>
                  <a:cubicBezTo>
                    <a:pt x="274858" y="2510117"/>
                    <a:pt x="276727" y="2508251"/>
                    <a:pt x="286065" y="2526926"/>
                  </a:cubicBezTo>
                  <a:cubicBezTo>
                    <a:pt x="292468" y="2539732"/>
                    <a:pt x="294075" y="2558966"/>
                    <a:pt x="297271" y="2571750"/>
                  </a:cubicBezTo>
                  <a:cubicBezTo>
                    <a:pt x="298703" y="2577480"/>
                    <a:pt x="298697" y="2584383"/>
                    <a:pt x="302873" y="2588559"/>
                  </a:cubicBezTo>
                  <a:cubicBezTo>
                    <a:pt x="307049" y="2592735"/>
                    <a:pt x="314079" y="2592294"/>
                    <a:pt x="319682" y="2594162"/>
                  </a:cubicBezTo>
                  <a:cubicBezTo>
                    <a:pt x="337440" y="2620799"/>
                    <a:pt x="328759" y="2604583"/>
                    <a:pt x="342094" y="2644588"/>
                  </a:cubicBezTo>
                  <a:lnTo>
                    <a:pt x="347697" y="2661397"/>
                  </a:lnTo>
                  <a:cubicBezTo>
                    <a:pt x="349565" y="2667000"/>
                    <a:pt x="348386" y="2674930"/>
                    <a:pt x="353300" y="2678206"/>
                  </a:cubicBezTo>
                  <a:cubicBezTo>
                    <a:pt x="375023" y="2692688"/>
                    <a:pt x="363721" y="2687283"/>
                    <a:pt x="386918" y="2695015"/>
                  </a:cubicBezTo>
                  <a:cubicBezTo>
                    <a:pt x="392521" y="2691280"/>
                    <a:pt x="397044" y="2684644"/>
                    <a:pt x="403726" y="2683809"/>
                  </a:cubicBezTo>
                  <a:cubicBezTo>
                    <a:pt x="424132" y="2681258"/>
                    <a:pt x="433866" y="2690829"/>
                    <a:pt x="448550" y="2700618"/>
                  </a:cubicBezTo>
                  <a:cubicBezTo>
                    <a:pt x="450418" y="2706221"/>
                    <a:pt x="449977" y="2713250"/>
                    <a:pt x="454153" y="2717426"/>
                  </a:cubicBezTo>
                  <a:cubicBezTo>
                    <a:pt x="458329" y="2721602"/>
                    <a:pt x="465533" y="2720702"/>
                    <a:pt x="470962" y="2723029"/>
                  </a:cubicBezTo>
                  <a:cubicBezTo>
                    <a:pt x="519427" y="2743800"/>
                    <a:pt x="470762" y="2726698"/>
                    <a:pt x="510182" y="2739838"/>
                  </a:cubicBezTo>
                  <a:cubicBezTo>
                    <a:pt x="512050" y="2745441"/>
                    <a:pt x="515785" y="2750741"/>
                    <a:pt x="515785" y="2756647"/>
                  </a:cubicBezTo>
                  <a:cubicBezTo>
                    <a:pt x="515785" y="2768246"/>
                    <a:pt x="504642" y="2781766"/>
                    <a:pt x="498976" y="2790265"/>
                  </a:cubicBezTo>
                  <a:cubicBezTo>
                    <a:pt x="509378" y="2852676"/>
                    <a:pt x="496089" y="2801299"/>
                    <a:pt x="515785" y="2840691"/>
                  </a:cubicBezTo>
                  <a:cubicBezTo>
                    <a:pt x="518426" y="2845974"/>
                    <a:pt x="515743" y="2855763"/>
                    <a:pt x="521388" y="2857500"/>
                  </a:cubicBezTo>
                  <a:cubicBezTo>
                    <a:pt x="542883" y="2864114"/>
                    <a:pt x="566211" y="2861235"/>
                    <a:pt x="588623" y="2863103"/>
                  </a:cubicBezTo>
                  <a:cubicBezTo>
                    <a:pt x="594226" y="2866838"/>
                    <a:pt x="599409" y="2871297"/>
                    <a:pt x="605432" y="2874309"/>
                  </a:cubicBezTo>
                  <a:cubicBezTo>
                    <a:pt x="610715" y="2876950"/>
                    <a:pt x="618808" y="2875106"/>
                    <a:pt x="622241" y="2879912"/>
                  </a:cubicBezTo>
                  <a:cubicBezTo>
                    <a:pt x="629107" y="2889524"/>
                    <a:pt x="622241" y="2909794"/>
                    <a:pt x="633447" y="2913529"/>
                  </a:cubicBezTo>
                  <a:cubicBezTo>
                    <a:pt x="639050" y="2915397"/>
                    <a:pt x="644973" y="2916491"/>
                    <a:pt x="650256" y="2919132"/>
                  </a:cubicBezTo>
                  <a:cubicBezTo>
                    <a:pt x="662850" y="2925429"/>
                    <a:pt x="675021" y="2936524"/>
                    <a:pt x="683873" y="2947147"/>
                  </a:cubicBezTo>
                  <a:cubicBezTo>
                    <a:pt x="688184" y="2952320"/>
                    <a:pt x="691344" y="2958353"/>
                    <a:pt x="695079" y="2963956"/>
                  </a:cubicBezTo>
                  <a:cubicBezTo>
                    <a:pt x="708537" y="2960591"/>
                    <a:pt x="724627" y="2959239"/>
                    <a:pt x="734300" y="2947147"/>
                  </a:cubicBezTo>
                  <a:cubicBezTo>
                    <a:pt x="756844" y="2918967"/>
                    <a:pt x="706069" y="2930409"/>
                    <a:pt x="773521" y="2907926"/>
                  </a:cubicBezTo>
                  <a:lnTo>
                    <a:pt x="807138" y="2896721"/>
                  </a:lnTo>
                  <a:cubicBezTo>
                    <a:pt x="816476" y="2898589"/>
                    <a:pt x="827229" y="2897042"/>
                    <a:pt x="835153" y="2902324"/>
                  </a:cubicBezTo>
                  <a:cubicBezTo>
                    <a:pt x="840067" y="2905600"/>
                    <a:pt x="837067" y="2914520"/>
                    <a:pt x="840756" y="2919132"/>
                  </a:cubicBezTo>
                  <a:cubicBezTo>
                    <a:pt x="848655" y="2929006"/>
                    <a:pt x="863300" y="2932250"/>
                    <a:pt x="874373" y="2935941"/>
                  </a:cubicBezTo>
                  <a:cubicBezTo>
                    <a:pt x="876241" y="2941544"/>
                    <a:pt x="875170" y="2949317"/>
                    <a:pt x="879976" y="2952750"/>
                  </a:cubicBezTo>
                  <a:cubicBezTo>
                    <a:pt x="889588" y="2959616"/>
                    <a:pt x="903766" y="2957404"/>
                    <a:pt x="913594" y="2963956"/>
                  </a:cubicBezTo>
                  <a:lnTo>
                    <a:pt x="930403" y="2975162"/>
                  </a:lnTo>
                  <a:cubicBezTo>
                    <a:pt x="960289" y="3019991"/>
                    <a:pt x="921062" y="2965820"/>
                    <a:pt x="958418" y="3003176"/>
                  </a:cubicBezTo>
                  <a:cubicBezTo>
                    <a:pt x="977843" y="3022601"/>
                    <a:pt x="959535" y="3019237"/>
                    <a:pt x="986432" y="3031191"/>
                  </a:cubicBezTo>
                  <a:cubicBezTo>
                    <a:pt x="997226" y="3035988"/>
                    <a:pt x="1020050" y="3042397"/>
                    <a:pt x="1020050" y="3042397"/>
                  </a:cubicBezTo>
                  <a:cubicBezTo>
                    <a:pt x="1021918" y="3049868"/>
                    <a:pt x="1024275" y="3057233"/>
                    <a:pt x="1025653" y="3064809"/>
                  </a:cubicBezTo>
                  <a:cubicBezTo>
                    <a:pt x="1028015" y="3077802"/>
                    <a:pt x="1019932" y="3097235"/>
                    <a:pt x="1031256" y="3104029"/>
                  </a:cubicBezTo>
                  <a:cubicBezTo>
                    <a:pt x="1045758" y="3112730"/>
                    <a:pt x="1064873" y="3100294"/>
                    <a:pt x="1081682" y="3098426"/>
                  </a:cubicBezTo>
                  <a:cubicBezTo>
                    <a:pt x="1102226" y="3100294"/>
                    <a:pt x="1123144" y="3099707"/>
                    <a:pt x="1143315" y="3104029"/>
                  </a:cubicBezTo>
                  <a:cubicBezTo>
                    <a:pt x="1149899" y="3105440"/>
                    <a:pt x="1153970" y="3112500"/>
                    <a:pt x="1160123" y="3115235"/>
                  </a:cubicBezTo>
                  <a:cubicBezTo>
                    <a:pt x="1170917" y="3120032"/>
                    <a:pt x="1182535" y="3122706"/>
                    <a:pt x="1193741" y="3126441"/>
                  </a:cubicBezTo>
                  <a:lnTo>
                    <a:pt x="1210550" y="3132044"/>
                  </a:lnTo>
                  <a:cubicBezTo>
                    <a:pt x="1212418" y="3137647"/>
                    <a:pt x="1210423" y="3147421"/>
                    <a:pt x="1216153" y="3148853"/>
                  </a:cubicBezTo>
                  <a:cubicBezTo>
                    <a:pt x="1226190" y="3151362"/>
                    <a:pt x="1264023" y="3141087"/>
                    <a:pt x="1277785" y="3137647"/>
                  </a:cubicBezTo>
                  <a:cubicBezTo>
                    <a:pt x="1290859" y="3139515"/>
                    <a:pt x="1309082" y="3132685"/>
                    <a:pt x="1317006" y="3143250"/>
                  </a:cubicBezTo>
                  <a:cubicBezTo>
                    <a:pt x="1337765" y="3170929"/>
                    <a:pt x="1308464" y="3184430"/>
                    <a:pt x="1294594" y="3193676"/>
                  </a:cubicBezTo>
                  <a:cubicBezTo>
                    <a:pt x="1290859" y="3199279"/>
                    <a:pt x="1286400" y="3204462"/>
                    <a:pt x="1283388" y="3210485"/>
                  </a:cubicBezTo>
                  <a:cubicBezTo>
                    <a:pt x="1280747" y="3215768"/>
                    <a:pt x="1280653" y="3222131"/>
                    <a:pt x="1277785" y="3227294"/>
                  </a:cubicBezTo>
                  <a:cubicBezTo>
                    <a:pt x="1271244" y="3239067"/>
                    <a:pt x="1255373" y="3260912"/>
                    <a:pt x="1255373" y="3260912"/>
                  </a:cubicBezTo>
                  <a:cubicBezTo>
                    <a:pt x="1253506" y="3266515"/>
                    <a:pt x="1249771" y="3271815"/>
                    <a:pt x="1249771" y="3277721"/>
                  </a:cubicBezTo>
                  <a:cubicBezTo>
                    <a:pt x="1249771" y="3311958"/>
                    <a:pt x="1264477" y="3298030"/>
                    <a:pt x="1288991" y="3322544"/>
                  </a:cubicBezTo>
                  <a:cubicBezTo>
                    <a:pt x="1294594" y="3328147"/>
                    <a:pt x="1299545" y="3334488"/>
                    <a:pt x="1305800" y="3339353"/>
                  </a:cubicBezTo>
                  <a:cubicBezTo>
                    <a:pt x="1316431" y="3347622"/>
                    <a:pt x="1339418" y="3361765"/>
                    <a:pt x="1339418" y="3361765"/>
                  </a:cubicBezTo>
                  <a:lnTo>
                    <a:pt x="1361829" y="3395382"/>
                  </a:lnTo>
                  <a:cubicBezTo>
                    <a:pt x="1365564" y="3400985"/>
                    <a:pt x="1370906" y="3405803"/>
                    <a:pt x="1373035" y="3412191"/>
                  </a:cubicBezTo>
                  <a:cubicBezTo>
                    <a:pt x="1374903" y="3417794"/>
                    <a:pt x="1374949" y="3424388"/>
                    <a:pt x="1378638" y="3429000"/>
                  </a:cubicBezTo>
                  <a:cubicBezTo>
                    <a:pt x="1382845" y="3434258"/>
                    <a:pt x="1390274" y="3435895"/>
                    <a:pt x="1395447" y="3440206"/>
                  </a:cubicBezTo>
                  <a:cubicBezTo>
                    <a:pt x="1448110" y="3484092"/>
                    <a:pt x="1360910" y="3422784"/>
                    <a:pt x="1445873" y="3479426"/>
                  </a:cubicBezTo>
                  <a:cubicBezTo>
                    <a:pt x="1451476" y="3483161"/>
                    <a:pt x="1456294" y="3488503"/>
                    <a:pt x="1462682" y="3490632"/>
                  </a:cubicBezTo>
                  <a:cubicBezTo>
                    <a:pt x="1502688" y="3503967"/>
                    <a:pt x="1486472" y="3495286"/>
                    <a:pt x="1513109" y="3513044"/>
                  </a:cubicBezTo>
                  <a:cubicBezTo>
                    <a:pt x="1521034" y="3510402"/>
                    <a:pt x="1545295" y="3501838"/>
                    <a:pt x="1552329" y="3501838"/>
                  </a:cubicBezTo>
                  <a:cubicBezTo>
                    <a:pt x="1567387" y="3501838"/>
                    <a:pt x="1582212" y="3505573"/>
                    <a:pt x="1597153" y="3507441"/>
                  </a:cubicBezTo>
                  <a:cubicBezTo>
                    <a:pt x="1600888" y="3513044"/>
                    <a:pt x="1605347" y="3518227"/>
                    <a:pt x="1608359" y="3524250"/>
                  </a:cubicBezTo>
                  <a:cubicBezTo>
                    <a:pt x="1611000" y="3529533"/>
                    <a:pt x="1610686" y="3536145"/>
                    <a:pt x="1613962" y="3541059"/>
                  </a:cubicBezTo>
                  <a:cubicBezTo>
                    <a:pt x="1618357" y="3547652"/>
                    <a:pt x="1625906" y="3551613"/>
                    <a:pt x="1630771" y="3557868"/>
                  </a:cubicBezTo>
                  <a:cubicBezTo>
                    <a:pt x="1639039" y="3568499"/>
                    <a:pt x="1640406" y="3587226"/>
                    <a:pt x="1653182" y="3591485"/>
                  </a:cubicBezTo>
                  <a:cubicBezTo>
                    <a:pt x="1686036" y="3602436"/>
                    <a:pt x="1664121" y="3596436"/>
                    <a:pt x="1720418" y="3602691"/>
                  </a:cubicBezTo>
                  <a:cubicBezTo>
                    <a:pt x="1726021" y="3604559"/>
                    <a:pt x="1731320" y="3608294"/>
                    <a:pt x="1737226" y="3608294"/>
                  </a:cubicBezTo>
                  <a:cubicBezTo>
                    <a:pt x="1808118" y="3608294"/>
                    <a:pt x="1799510" y="3608077"/>
                    <a:pt x="1849285" y="3591485"/>
                  </a:cubicBezTo>
                  <a:lnTo>
                    <a:pt x="1882903" y="3580279"/>
                  </a:lnTo>
                  <a:lnTo>
                    <a:pt x="1899712" y="3574676"/>
                  </a:lnTo>
                  <a:cubicBezTo>
                    <a:pt x="1910918" y="3576544"/>
                    <a:pt x="1923168" y="3575198"/>
                    <a:pt x="1933329" y="3580279"/>
                  </a:cubicBezTo>
                  <a:cubicBezTo>
                    <a:pt x="1939352" y="3583291"/>
                    <a:pt x="1941800" y="3590934"/>
                    <a:pt x="1944535" y="3597088"/>
                  </a:cubicBezTo>
                  <a:cubicBezTo>
                    <a:pt x="1949332" y="3607882"/>
                    <a:pt x="1944535" y="3626971"/>
                    <a:pt x="1955741" y="3630706"/>
                  </a:cubicBezTo>
                  <a:lnTo>
                    <a:pt x="1972550" y="3636309"/>
                  </a:lnTo>
                  <a:cubicBezTo>
                    <a:pt x="1983756" y="3628838"/>
                    <a:pt x="2001909" y="3626674"/>
                    <a:pt x="2006168" y="3613897"/>
                  </a:cubicBezTo>
                  <a:cubicBezTo>
                    <a:pt x="2008036" y="3608294"/>
                    <a:pt x="2008082" y="3601700"/>
                    <a:pt x="2011771" y="3597088"/>
                  </a:cubicBezTo>
                  <a:cubicBezTo>
                    <a:pt x="2015977" y="3591830"/>
                    <a:pt x="2023406" y="3590193"/>
                    <a:pt x="2028579" y="3585882"/>
                  </a:cubicBezTo>
                  <a:cubicBezTo>
                    <a:pt x="2034666" y="3580809"/>
                    <a:pt x="2040315" y="3575161"/>
                    <a:pt x="2045388" y="3569074"/>
                  </a:cubicBezTo>
                  <a:cubicBezTo>
                    <a:pt x="2049699" y="3563901"/>
                    <a:pt x="2051336" y="3556472"/>
                    <a:pt x="2056594" y="3552265"/>
                  </a:cubicBezTo>
                  <a:cubicBezTo>
                    <a:pt x="2061206" y="3548576"/>
                    <a:pt x="2067592" y="3547719"/>
                    <a:pt x="2073403" y="3546662"/>
                  </a:cubicBezTo>
                  <a:cubicBezTo>
                    <a:pt x="2088217" y="3543968"/>
                    <a:pt x="2103285" y="3542927"/>
                    <a:pt x="2118226" y="3541059"/>
                  </a:cubicBezTo>
                  <a:cubicBezTo>
                    <a:pt x="2186759" y="3554766"/>
                    <a:pt x="2121693" y="3533320"/>
                    <a:pt x="2151844" y="3563471"/>
                  </a:cubicBezTo>
                  <a:cubicBezTo>
                    <a:pt x="2156020" y="3567647"/>
                    <a:pt x="2162888" y="3567793"/>
                    <a:pt x="2168653" y="3569074"/>
                  </a:cubicBezTo>
                  <a:cubicBezTo>
                    <a:pt x="2179743" y="3571538"/>
                    <a:pt x="2191065" y="3572809"/>
                    <a:pt x="2202271" y="3574676"/>
                  </a:cubicBezTo>
                  <a:cubicBezTo>
                    <a:pt x="2206006" y="3580279"/>
                    <a:pt x="2208218" y="3587278"/>
                    <a:pt x="2213476" y="3591485"/>
                  </a:cubicBezTo>
                  <a:cubicBezTo>
                    <a:pt x="2226379" y="3601807"/>
                    <a:pt x="2239174" y="3595542"/>
                    <a:pt x="2252697" y="3591485"/>
                  </a:cubicBezTo>
                  <a:cubicBezTo>
                    <a:pt x="2289066" y="3580574"/>
                    <a:pt x="2278560" y="3585449"/>
                    <a:pt x="2303123" y="3569074"/>
                  </a:cubicBezTo>
                  <a:cubicBezTo>
                    <a:pt x="2308726" y="3572809"/>
                    <a:pt x="2315498" y="3575211"/>
                    <a:pt x="2319932" y="3580279"/>
                  </a:cubicBezTo>
                  <a:cubicBezTo>
                    <a:pt x="2328801" y="3590415"/>
                    <a:pt x="2329567" y="3609638"/>
                    <a:pt x="2342344" y="3613897"/>
                  </a:cubicBezTo>
                  <a:cubicBezTo>
                    <a:pt x="2347947" y="3615765"/>
                    <a:pt x="2353990" y="3616632"/>
                    <a:pt x="2359153" y="3619500"/>
                  </a:cubicBezTo>
                  <a:cubicBezTo>
                    <a:pt x="2370926" y="3626041"/>
                    <a:pt x="2381565" y="3634441"/>
                    <a:pt x="2392771" y="3641912"/>
                  </a:cubicBezTo>
                  <a:lnTo>
                    <a:pt x="2409579" y="3653118"/>
                  </a:lnTo>
                  <a:cubicBezTo>
                    <a:pt x="2413314" y="3658721"/>
                    <a:pt x="2416311" y="3664893"/>
                    <a:pt x="2420785" y="3669926"/>
                  </a:cubicBezTo>
                  <a:cubicBezTo>
                    <a:pt x="2431314" y="3681771"/>
                    <a:pt x="2445612" y="3690358"/>
                    <a:pt x="2454403" y="3703544"/>
                  </a:cubicBezTo>
                  <a:cubicBezTo>
                    <a:pt x="2468885" y="3725267"/>
                    <a:pt x="2459221" y="3718224"/>
                    <a:pt x="2482418" y="3725956"/>
                  </a:cubicBezTo>
                  <a:cubicBezTo>
                    <a:pt x="2484286" y="3731559"/>
                    <a:pt x="2487123" y="3736928"/>
                    <a:pt x="2488021" y="3742765"/>
                  </a:cubicBezTo>
                  <a:cubicBezTo>
                    <a:pt x="2490875" y="3761316"/>
                    <a:pt x="2487209" y="3781155"/>
                    <a:pt x="2493623" y="3798794"/>
                  </a:cubicBezTo>
                  <a:cubicBezTo>
                    <a:pt x="2495641" y="3804345"/>
                    <a:pt x="2504829" y="3802529"/>
                    <a:pt x="2510432" y="3804397"/>
                  </a:cubicBezTo>
                  <a:cubicBezTo>
                    <a:pt x="2511896" y="3804031"/>
                    <a:pt x="2545999" y="3796114"/>
                    <a:pt x="2549653" y="3793191"/>
                  </a:cubicBezTo>
                  <a:cubicBezTo>
                    <a:pt x="2554911" y="3788984"/>
                    <a:pt x="2557124" y="3781985"/>
                    <a:pt x="2560859" y="3776382"/>
                  </a:cubicBezTo>
                  <a:cubicBezTo>
                    <a:pt x="2575800" y="3778250"/>
                    <a:pt x="2590868" y="3779291"/>
                    <a:pt x="2605682" y="3781985"/>
                  </a:cubicBezTo>
                  <a:cubicBezTo>
                    <a:pt x="2611493" y="3783042"/>
                    <a:pt x="2617879" y="3783899"/>
                    <a:pt x="2622491" y="3787588"/>
                  </a:cubicBezTo>
                  <a:cubicBezTo>
                    <a:pt x="2627749" y="3791795"/>
                    <a:pt x="2629386" y="3799224"/>
                    <a:pt x="2633697" y="3804397"/>
                  </a:cubicBezTo>
                  <a:cubicBezTo>
                    <a:pt x="2638770" y="3810484"/>
                    <a:pt x="2644903" y="3815603"/>
                    <a:pt x="2650506" y="3821206"/>
                  </a:cubicBezTo>
                  <a:cubicBezTo>
                    <a:pt x="2654197" y="3832279"/>
                    <a:pt x="2657441" y="3846925"/>
                    <a:pt x="2667315" y="3854824"/>
                  </a:cubicBezTo>
                  <a:cubicBezTo>
                    <a:pt x="2671927" y="3858513"/>
                    <a:pt x="2678520" y="3858559"/>
                    <a:pt x="2684123" y="3860426"/>
                  </a:cubicBezTo>
                  <a:cubicBezTo>
                    <a:pt x="2700816" y="3885465"/>
                    <a:pt x="2706221" y="3887184"/>
                    <a:pt x="2712138" y="3910853"/>
                  </a:cubicBezTo>
                  <a:cubicBezTo>
                    <a:pt x="2712591" y="3912665"/>
                    <a:pt x="2727079" y="3896845"/>
                    <a:pt x="2734550" y="3888441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5993069" y="5726699"/>
            <a:ext cx="486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შიდა </a:t>
            </a:r>
            <a:endParaRPr lang="en-US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ქართლი</a:t>
            </a:r>
          </a:p>
        </p:txBody>
      </p:sp>
      <p:sp>
        <p:nvSpPr>
          <p:cNvPr id="91" name="Rectangle 90"/>
          <p:cNvSpPr/>
          <p:nvPr/>
        </p:nvSpPr>
        <p:spPr>
          <a:xfrm rot="18436154">
            <a:off x="3985077" y="5023803"/>
            <a:ext cx="111440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solidFill>
                  <a:srgbClr val="2E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სამეგრელო-ზემო სვანეთი</a:t>
            </a:r>
            <a:endParaRPr lang="en-US" sz="600" b="1" dirty="0">
              <a:solidFill>
                <a:srgbClr val="2E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62650" y="5597869"/>
            <a:ext cx="50045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იმერეთი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600854" y="5336379"/>
            <a:ext cx="8322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მცხეთა-მთიანეთი</a:t>
            </a:r>
            <a:endParaRPr lang="en-US" sz="600" dirty="0"/>
          </a:p>
        </p:txBody>
      </p:sp>
      <p:sp>
        <p:nvSpPr>
          <p:cNvPr id="94" name="Rectangle 93"/>
          <p:cNvSpPr/>
          <p:nvPr/>
        </p:nvSpPr>
        <p:spPr>
          <a:xfrm>
            <a:off x="7447722" y="5780043"/>
            <a:ext cx="4379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კახეთი</a:t>
            </a:r>
            <a:endParaRPr lang="en-US" sz="600" dirty="0"/>
          </a:p>
        </p:txBody>
      </p:sp>
      <p:sp>
        <p:nvSpPr>
          <p:cNvPr id="95" name="Rectangle 94"/>
          <p:cNvSpPr/>
          <p:nvPr/>
        </p:nvSpPr>
        <p:spPr>
          <a:xfrm>
            <a:off x="6676799" y="5924878"/>
            <a:ext cx="5309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თბილისი</a:t>
            </a:r>
            <a:endParaRPr lang="en-US" sz="600" dirty="0"/>
          </a:p>
        </p:txBody>
      </p:sp>
      <p:sp>
        <p:nvSpPr>
          <p:cNvPr id="96" name="Rectangle 95"/>
          <p:cNvSpPr/>
          <p:nvPr/>
        </p:nvSpPr>
        <p:spPr>
          <a:xfrm>
            <a:off x="6132673" y="6176331"/>
            <a:ext cx="7088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ქვემო ქართლი</a:t>
            </a:r>
            <a:endParaRPr lang="en-US" sz="600" dirty="0"/>
          </a:p>
        </p:txBody>
      </p:sp>
      <p:sp>
        <p:nvSpPr>
          <p:cNvPr id="97" name="Rectangle 96"/>
          <p:cNvSpPr/>
          <p:nvPr/>
        </p:nvSpPr>
        <p:spPr>
          <a:xfrm>
            <a:off x="5166834" y="6088823"/>
            <a:ext cx="7922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სამცხე-ჯავახეთი</a:t>
            </a:r>
            <a:endParaRPr lang="en-US" sz="600" dirty="0"/>
          </a:p>
        </p:txBody>
      </p:sp>
      <p:sp>
        <p:nvSpPr>
          <p:cNvPr id="98" name="Rectangle 97"/>
          <p:cNvSpPr/>
          <p:nvPr/>
        </p:nvSpPr>
        <p:spPr>
          <a:xfrm>
            <a:off x="4489549" y="5796984"/>
            <a:ext cx="4106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გურია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 rot="1288935">
            <a:off x="3359017" y="4503800"/>
            <a:ext cx="54373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აფხაზეთი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65" y="6089976"/>
            <a:ext cx="165078" cy="24621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71" y="6313195"/>
            <a:ext cx="252790" cy="37703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6" y="5688154"/>
            <a:ext cx="210114" cy="31338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9" y="5538302"/>
            <a:ext cx="252790" cy="37703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39" y="4652783"/>
            <a:ext cx="252790" cy="37703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16" y="6358714"/>
            <a:ext cx="193841" cy="28911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21" y="6001253"/>
            <a:ext cx="225602" cy="33648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04" y="5096755"/>
            <a:ext cx="222522" cy="33189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8" y="6069826"/>
            <a:ext cx="164171" cy="24486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86" y="5491967"/>
            <a:ext cx="243128" cy="36262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08" y="5399618"/>
            <a:ext cx="235884" cy="351822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4225686" y="6062467"/>
            <a:ext cx="3754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აჭარა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327955" y="5079145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solidFill>
                  <a:srgbClr val="183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რაჭა-ლეჩხუმი, </a:t>
            </a:r>
          </a:p>
          <a:p>
            <a:pPr algn="ctr"/>
            <a:r>
              <a:rPr lang="ka-GE" sz="600" b="1" dirty="0" smtClean="0">
                <a:solidFill>
                  <a:srgbClr val="183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ქვემო სვანეთი</a:t>
            </a:r>
            <a:endParaRPr lang="en-US" sz="600" dirty="0">
              <a:solidFill>
                <a:srgbClr val="183837"/>
              </a:solidFill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19" y="4966407"/>
            <a:ext cx="254092" cy="3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5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11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48226" y="0"/>
            <a:ext cx="12240226" cy="6900795"/>
            <a:chOff x="-7541874" y="-7838"/>
            <a:chExt cx="12240226" cy="6880769"/>
          </a:xfrm>
          <a:solidFill>
            <a:srgbClr val="E1FFFF"/>
          </a:solidFill>
        </p:grpSpPr>
        <p:sp>
          <p:nvSpPr>
            <p:cNvPr id="37" name="Rectangle 36"/>
            <p:cNvSpPr/>
            <p:nvPr/>
          </p:nvSpPr>
          <p:spPr>
            <a:xfrm>
              <a:off x="-7541874" y="-7838"/>
              <a:ext cx="11651528" cy="6880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 Same Side Corner Rectangle 37"/>
            <p:cNvSpPr/>
            <p:nvPr/>
          </p:nvSpPr>
          <p:spPr>
            <a:xfrm rot="5400000">
              <a:off x="3962506" y="6137084"/>
              <a:ext cx="882994" cy="58869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430398" y="0"/>
            <a:ext cx="12059502" cy="6878760"/>
            <a:chOff x="-7949848" y="22395"/>
            <a:chExt cx="12059502" cy="6858000"/>
          </a:xfrm>
          <a:solidFill>
            <a:srgbClr val="C2EAEA"/>
          </a:solidFill>
        </p:grpSpPr>
        <p:sp>
          <p:nvSpPr>
            <p:cNvPr id="41" name="Rectangle 40"/>
            <p:cNvSpPr/>
            <p:nvPr/>
          </p:nvSpPr>
          <p:spPr>
            <a:xfrm>
              <a:off x="-7949848" y="22395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 Same Side Corner Rectangle 41"/>
            <p:cNvSpPr/>
            <p:nvPr/>
          </p:nvSpPr>
          <p:spPr>
            <a:xfrm rot="5400000">
              <a:off x="3385608" y="5265890"/>
              <a:ext cx="882993" cy="56509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050374" y="-9646"/>
            <a:ext cx="12100993" cy="6878026"/>
            <a:chOff x="-8538547" y="31400"/>
            <a:chExt cx="12100993" cy="6858000"/>
          </a:xfrm>
          <a:solidFill>
            <a:srgbClr val="A9D5D5"/>
          </a:solidFill>
        </p:grpSpPr>
        <p:sp>
          <p:nvSpPr>
            <p:cNvPr id="45" name="Rectangle 44"/>
            <p:cNvSpPr/>
            <p:nvPr/>
          </p:nvSpPr>
          <p:spPr>
            <a:xfrm>
              <a:off x="-8538547" y="31400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5400000">
              <a:off x="2837983" y="4375015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215" y="0"/>
            <a:ext cx="12096517" cy="6858000"/>
            <a:chOff x="-9102129" y="21754"/>
            <a:chExt cx="12096517" cy="6858000"/>
          </a:xfrm>
          <a:solidFill>
            <a:srgbClr val="8DC0C0"/>
          </a:solidFill>
        </p:grpSpPr>
        <p:sp>
          <p:nvSpPr>
            <p:cNvPr id="15" name="Rectangle 14"/>
            <p:cNvSpPr/>
            <p:nvPr/>
          </p:nvSpPr>
          <p:spPr>
            <a:xfrm>
              <a:off x="-9102129" y="21754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rot="5400000">
              <a:off x="2257744" y="3502607"/>
              <a:ext cx="882993" cy="590295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232279" y="0"/>
            <a:ext cx="12100998" cy="6858000"/>
            <a:chOff x="-9680513" y="0"/>
            <a:chExt cx="12100998" cy="6858000"/>
          </a:xfrm>
          <a:solidFill>
            <a:srgbClr val="71ABAB"/>
          </a:solidFill>
        </p:grpSpPr>
        <p:sp>
          <p:nvSpPr>
            <p:cNvPr id="19" name="Rectangle 18"/>
            <p:cNvSpPr/>
            <p:nvPr/>
          </p:nvSpPr>
          <p:spPr>
            <a:xfrm>
              <a:off x="-9680513" y="0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5400000">
              <a:off x="1696022" y="2626972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809015" y="10380"/>
            <a:ext cx="12080889" cy="6858000"/>
            <a:chOff x="-10227719" y="20026"/>
            <a:chExt cx="12080889" cy="6858000"/>
          </a:xfrm>
          <a:solidFill>
            <a:srgbClr val="559696"/>
          </a:solidFill>
        </p:grpSpPr>
        <p:sp>
          <p:nvSpPr>
            <p:cNvPr id="23" name="Rectangle 22"/>
            <p:cNvSpPr/>
            <p:nvPr/>
          </p:nvSpPr>
          <p:spPr>
            <a:xfrm>
              <a:off x="-10227719" y="20026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 Same Side Corner Rectangle 23"/>
            <p:cNvSpPr/>
            <p:nvPr/>
          </p:nvSpPr>
          <p:spPr>
            <a:xfrm rot="5400000">
              <a:off x="1115578" y="1752976"/>
              <a:ext cx="882992" cy="59219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411098" y="-11654"/>
            <a:ext cx="12100997" cy="6858000"/>
            <a:chOff x="-10816421" y="18298"/>
            <a:chExt cx="12100997" cy="6858000"/>
          </a:xfrm>
          <a:solidFill>
            <a:srgbClr val="398181"/>
          </a:solidFill>
        </p:grpSpPr>
        <p:sp>
          <p:nvSpPr>
            <p:cNvPr id="54" name="Rectangle 53"/>
            <p:cNvSpPr/>
            <p:nvPr/>
          </p:nvSpPr>
          <p:spPr>
            <a:xfrm>
              <a:off x="-10816421" y="18298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 Same Side Corner Rectangle 54"/>
            <p:cNvSpPr/>
            <p:nvPr/>
          </p:nvSpPr>
          <p:spPr>
            <a:xfrm rot="5400000">
              <a:off x="560113" y="882470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1372733" y="3556"/>
            <a:ext cx="12100994" cy="6866552"/>
            <a:chOff x="-11372733" y="3556"/>
            <a:chExt cx="12100994" cy="6866552"/>
          </a:xfrm>
          <a:solidFill>
            <a:srgbClr val="005353"/>
          </a:solidFill>
        </p:grpSpPr>
        <p:sp>
          <p:nvSpPr>
            <p:cNvPr id="60" name="Rectangle 59"/>
            <p:cNvSpPr/>
            <p:nvPr/>
          </p:nvSpPr>
          <p:spPr>
            <a:xfrm>
              <a:off x="-11372733" y="12108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 Same Side Corner Rectangle 60"/>
            <p:cNvSpPr/>
            <p:nvPr/>
          </p:nvSpPr>
          <p:spPr>
            <a:xfrm rot="5400000">
              <a:off x="66293" y="76823"/>
              <a:ext cx="735235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D:\Users\chakhnashvili-gi\Desktop\icmia log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516" y="3271482"/>
            <a:ext cx="1695027" cy="137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8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6043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9476</TotalTime>
  <Words>592</Words>
  <Application>Microsoft Office PowerPoint</Application>
  <PresentationFormat>Widescreen</PresentationFormat>
  <Paragraphs>337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Calbribody</vt:lpstr>
      <vt:lpstr>Calibri</vt:lpstr>
      <vt:lpstr>Calibri (Body)</vt:lpstr>
      <vt:lpstr>Calibri Light</vt:lpstr>
      <vt:lpstr>LiteratMT_n</vt:lpstr>
      <vt:lpstr>siflaen (Body)</vt:lpstr>
      <vt:lpstr>Sylfaen</vt:lpstr>
      <vt:lpstr>Sylfaen 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maia davitaia</dc:creator>
  <cp:lastModifiedBy>natia oshkhereli</cp:lastModifiedBy>
  <cp:revision>1217</cp:revision>
  <cp:lastPrinted>2019-03-05T08:38:46Z</cp:lastPrinted>
  <dcterms:created xsi:type="dcterms:W3CDTF">2018-09-25T11:47:39Z</dcterms:created>
  <dcterms:modified xsi:type="dcterms:W3CDTF">2025-01-27T05:42:17Z</dcterms:modified>
</cp:coreProperties>
</file>