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თბილისის აეროპორტი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ქუთაისის აეროპორტი</c:v>
                </c:pt>
                <c:pt idx="5">
                  <c:v>ნინოწმინდა</c:v>
                </c:pt>
                <c:pt idx="6">
                  <c:v>ბათუმის აეროპორტი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ფოთის პორტი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497085</c:v>
                </c:pt>
                <c:pt idx="1">
                  <c:v>456598</c:v>
                </c:pt>
                <c:pt idx="2">
                  <c:v>232861</c:v>
                </c:pt>
                <c:pt idx="3">
                  <c:v>211203</c:v>
                </c:pt>
                <c:pt idx="4">
                  <c:v>181781</c:v>
                </c:pt>
                <c:pt idx="5">
                  <c:v>90997</c:v>
                </c:pt>
                <c:pt idx="6">
                  <c:v>77697</c:v>
                </c:pt>
                <c:pt idx="7">
                  <c:v>53284</c:v>
                </c:pt>
                <c:pt idx="8">
                  <c:v>18145</c:v>
                </c:pt>
                <c:pt idx="9">
                  <c:v>15683</c:v>
                </c:pt>
                <c:pt idx="10">
                  <c:v>15008</c:v>
                </c:pt>
                <c:pt idx="11">
                  <c:v>11355</c:v>
                </c:pt>
                <c:pt idx="12">
                  <c:v>4051</c:v>
                </c:pt>
                <c:pt idx="13">
                  <c:v>3648</c:v>
                </c:pt>
                <c:pt idx="14">
                  <c:v>2968</c:v>
                </c:pt>
                <c:pt idx="15">
                  <c:v>2743</c:v>
                </c:pt>
                <c:pt idx="16">
                  <c:v>695</c:v>
                </c:pt>
                <c:pt idx="17">
                  <c:v>265</c:v>
                </c:pt>
                <c:pt idx="18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თბილისის აეროპორტი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ქუთაისის აეროპორტი</c:v>
                </c:pt>
                <c:pt idx="5">
                  <c:v>ნინოწმინდა</c:v>
                </c:pt>
                <c:pt idx="6">
                  <c:v>ბათუმის აეროპორტი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ცოდნა</c:v>
                </c:pt>
                <c:pt idx="11">
                  <c:v>ვალე</c:v>
                </c:pt>
                <c:pt idx="12">
                  <c:v>ფოთის პორტი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511218</c:v>
                </c:pt>
                <c:pt idx="1">
                  <c:v>452899</c:v>
                </c:pt>
                <c:pt idx="2">
                  <c:v>231629</c:v>
                </c:pt>
                <c:pt idx="3">
                  <c:v>243459</c:v>
                </c:pt>
                <c:pt idx="4">
                  <c:v>189046</c:v>
                </c:pt>
                <c:pt idx="5">
                  <c:v>96221</c:v>
                </c:pt>
                <c:pt idx="6">
                  <c:v>78808</c:v>
                </c:pt>
                <c:pt idx="7">
                  <c:v>38764</c:v>
                </c:pt>
                <c:pt idx="8">
                  <c:v>26432</c:v>
                </c:pt>
                <c:pt idx="9">
                  <c:v>17461</c:v>
                </c:pt>
                <c:pt idx="10">
                  <c:v>15240</c:v>
                </c:pt>
                <c:pt idx="11">
                  <c:v>15826</c:v>
                </c:pt>
                <c:pt idx="12">
                  <c:v>4144</c:v>
                </c:pt>
                <c:pt idx="13">
                  <c:v>3657</c:v>
                </c:pt>
                <c:pt idx="14">
                  <c:v>3107</c:v>
                </c:pt>
                <c:pt idx="15">
                  <c:v>2764</c:v>
                </c:pt>
                <c:pt idx="16">
                  <c:v>720</c:v>
                </c:pt>
                <c:pt idx="17">
                  <c:v>265</c:v>
                </c:pt>
                <c:pt idx="1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61499</c:v>
                </c:pt>
                <c:pt idx="1">
                  <c:v>49749</c:v>
                </c:pt>
                <c:pt idx="2">
                  <c:v>27387</c:v>
                </c:pt>
                <c:pt idx="3">
                  <c:v>20835</c:v>
                </c:pt>
                <c:pt idx="4">
                  <c:v>2813</c:v>
                </c:pt>
                <c:pt idx="5">
                  <c:v>985</c:v>
                </c:pt>
                <c:pt idx="6">
                  <c:v>485</c:v>
                </c:pt>
                <c:pt idx="7">
                  <c:v>447</c:v>
                </c:pt>
                <c:pt idx="8">
                  <c:v>71</c:v>
                </c:pt>
                <c:pt idx="9">
                  <c:v>55</c:v>
                </c:pt>
                <c:pt idx="10">
                  <c:v>14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60978</c:v>
                </c:pt>
                <c:pt idx="1">
                  <c:v>69891</c:v>
                </c:pt>
                <c:pt idx="2">
                  <c:v>26528</c:v>
                </c:pt>
                <c:pt idx="3">
                  <c:v>21787</c:v>
                </c:pt>
                <c:pt idx="4">
                  <c:v>2910</c:v>
                </c:pt>
                <c:pt idx="5">
                  <c:v>984</c:v>
                </c:pt>
                <c:pt idx="6">
                  <c:v>418</c:v>
                </c:pt>
                <c:pt idx="7">
                  <c:v>175</c:v>
                </c:pt>
                <c:pt idx="8">
                  <c:v>29</c:v>
                </c:pt>
                <c:pt idx="9">
                  <c:v>40</c:v>
                </c:pt>
                <c:pt idx="10">
                  <c:v>3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55076</c:v>
                </c:pt>
                <c:pt idx="1">
                  <c:v>36658</c:v>
                </c:pt>
                <c:pt idx="2">
                  <c:v>35937</c:v>
                </c:pt>
                <c:pt idx="3">
                  <c:v>19769</c:v>
                </c:pt>
                <c:pt idx="4">
                  <c:v>12374</c:v>
                </c:pt>
                <c:pt idx="5">
                  <c:v>10099</c:v>
                </c:pt>
                <c:pt idx="6">
                  <c:v>9699</c:v>
                </c:pt>
                <c:pt idx="7">
                  <c:v>5902</c:v>
                </c:pt>
                <c:pt idx="8">
                  <c:v>3304</c:v>
                </c:pt>
                <c:pt idx="9">
                  <c:v>564</c:v>
                </c:pt>
                <c:pt idx="10">
                  <c:v>328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40979</c:v>
                </c:pt>
                <c:pt idx="1">
                  <c:v>36065</c:v>
                </c:pt>
                <c:pt idx="2">
                  <c:v>37597</c:v>
                </c:pt>
                <c:pt idx="3">
                  <c:v>19071</c:v>
                </c:pt>
                <c:pt idx="4">
                  <c:v>18984</c:v>
                </c:pt>
                <c:pt idx="5">
                  <c:v>12946</c:v>
                </c:pt>
                <c:pt idx="6">
                  <c:v>8319</c:v>
                </c:pt>
                <c:pt idx="7">
                  <c:v>7084</c:v>
                </c:pt>
                <c:pt idx="8">
                  <c:v>7498</c:v>
                </c:pt>
                <c:pt idx="9">
                  <c:v>702</c:v>
                </c:pt>
                <c:pt idx="10">
                  <c:v>463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1626</c:v>
                </c:pt>
                <c:pt idx="1">
                  <c:v>1283</c:v>
                </c:pt>
                <c:pt idx="2">
                  <c:v>1033</c:v>
                </c:pt>
                <c:pt idx="3">
                  <c:v>180</c:v>
                </c:pt>
                <c:pt idx="4">
                  <c:v>93</c:v>
                </c:pt>
                <c:pt idx="5">
                  <c:v>46</c:v>
                </c:pt>
                <c:pt idx="6">
                  <c:v>10</c:v>
                </c:pt>
                <c:pt idx="7">
                  <c:v>7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1693</c:v>
                </c:pt>
                <c:pt idx="1">
                  <c:v>1317</c:v>
                </c:pt>
                <c:pt idx="2">
                  <c:v>1048</c:v>
                </c:pt>
                <c:pt idx="3">
                  <c:v>191</c:v>
                </c:pt>
                <c:pt idx="4">
                  <c:v>91</c:v>
                </c:pt>
                <c:pt idx="5">
                  <c:v>59</c:v>
                </c:pt>
                <c:pt idx="6">
                  <c:v>6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სარფი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990</c:v>
                </c:pt>
                <c:pt idx="1">
                  <c:v>743</c:v>
                </c:pt>
                <c:pt idx="2">
                  <c:v>579</c:v>
                </c:pt>
                <c:pt idx="3">
                  <c:v>371</c:v>
                </c:pt>
                <c:pt idx="4">
                  <c:v>269</c:v>
                </c:pt>
                <c:pt idx="5">
                  <c:v>234</c:v>
                </c:pt>
                <c:pt idx="6">
                  <c:v>53</c:v>
                </c:pt>
                <c:pt idx="7">
                  <c:v>31</c:v>
                </c:pt>
                <c:pt idx="8">
                  <c:v>17</c:v>
                </c:pt>
                <c:pt idx="9">
                  <c:v>13</c:v>
                </c:pt>
                <c:pt idx="10">
                  <c:v>11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სარფი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ვალე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2005</c:v>
                </c:pt>
                <c:pt idx="1">
                  <c:v>38</c:v>
                </c:pt>
                <c:pt idx="2">
                  <c:v>674</c:v>
                </c:pt>
                <c:pt idx="3">
                  <c:v>66</c:v>
                </c:pt>
                <c:pt idx="4">
                  <c:v>269</c:v>
                </c:pt>
                <c:pt idx="5">
                  <c:v>192</c:v>
                </c:pt>
                <c:pt idx="6">
                  <c:v>43</c:v>
                </c:pt>
                <c:pt idx="7">
                  <c:v>14</c:v>
                </c:pt>
                <c:pt idx="8">
                  <c:v>50</c:v>
                </c:pt>
                <c:pt idx="9">
                  <c:v>3</c:v>
                </c:pt>
                <c:pt idx="10">
                  <c:v>50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52148</c:v>
                </c:pt>
                <c:pt idx="1">
                  <c:v>36092</c:v>
                </c:pt>
                <c:pt idx="2">
                  <c:v>35780</c:v>
                </c:pt>
                <c:pt idx="3">
                  <c:v>17313</c:v>
                </c:pt>
                <c:pt idx="4">
                  <c:v>12255</c:v>
                </c:pt>
                <c:pt idx="5">
                  <c:v>10912</c:v>
                </c:pt>
                <c:pt idx="6">
                  <c:v>9181</c:v>
                </c:pt>
                <c:pt idx="7">
                  <c:v>5591</c:v>
                </c:pt>
                <c:pt idx="8">
                  <c:v>3248</c:v>
                </c:pt>
                <c:pt idx="9">
                  <c:v>1015</c:v>
                </c:pt>
                <c:pt idx="10">
                  <c:v>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40604</c:v>
                </c:pt>
                <c:pt idx="1">
                  <c:v>35897</c:v>
                </c:pt>
                <c:pt idx="2">
                  <c:v>35037</c:v>
                </c:pt>
                <c:pt idx="3">
                  <c:v>16562</c:v>
                </c:pt>
                <c:pt idx="4">
                  <c:v>18885</c:v>
                </c:pt>
                <c:pt idx="5">
                  <c:v>14593</c:v>
                </c:pt>
                <c:pt idx="6">
                  <c:v>7798</c:v>
                </c:pt>
                <c:pt idx="7">
                  <c:v>6464</c:v>
                </c:pt>
                <c:pt idx="8">
                  <c:v>7419</c:v>
                </c:pt>
                <c:pt idx="9">
                  <c:v>825</c:v>
                </c:pt>
                <c:pt idx="10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გუგუთი</c:v>
                </c:pt>
                <c:pt idx="4">
                  <c:v>ვალე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71</c:v>
                </c:pt>
                <c:pt idx="1">
                  <c:v>58</c:v>
                </c:pt>
                <c:pt idx="2">
                  <c:v>25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გუგუთი</c:v>
                </c:pt>
                <c:pt idx="4">
                  <c:v>ვალე</c:v>
                </c:pt>
                <c:pt idx="5">
                  <c:v>ნინოწმინდა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73</c:v>
                </c:pt>
                <c:pt idx="1">
                  <c:v>44</c:v>
                </c:pt>
                <c:pt idx="2">
                  <c:v>45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8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6-4699-8216-52261216722A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1123</c:v>
                </c:pt>
                <c:pt idx="1">
                  <c:v>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86-4699-8216-522612167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293</c:v>
                </c:pt>
                <c:pt idx="1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299</c:v>
                </c:pt>
                <c:pt idx="1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1.187738794728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2.3845235782911848E-3"/>
                  <c:y val="9.3930082736131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9E-4C38-8CD8-F8521E5EB31D}"/>
                </c:ext>
              </c:extLst>
            </c:dLbl>
            <c:dLbl>
              <c:idx val="4"/>
              <c:layout>
                <c:manualLayout>
                  <c:x val="2.2502902121323775E-3"/>
                  <c:y val="1.583651726305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E8-49F8-B165-EF8B3EEDC899}"/>
                </c:ext>
              </c:extLst>
            </c:dLbl>
            <c:dLbl>
              <c:idx val="5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2.3845235782913596E-3"/>
                  <c:y val="1.878601654722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8"/>
              <c:layout>
                <c:manualLayout>
                  <c:x val="-2.3750872423780145E-3"/>
                  <c:y val="1.1710512444033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28-449A-B701-B22BA3AAEC42}"/>
                </c:ext>
              </c:extLst>
            </c:dLbl>
            <c:dLbl>
              <c:idx val="9"/>
              <c:layout>
                <c:manualLayout>
                  <c:x val="-3.3082908124144874E-3"/>
                  <c:y val="-6.95838034699392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3F-4FF2-8544-72BA6DB0FC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2016 წელი</c:v>
                </c:pt>
                <c:pt idx="1">
                  <c:v>2017 წელი</c:v>
                </c:pt>
                <c:pt idx="2">
                  <c:v>2018 წელი</c:v>
                </c:pt>
                <c:pt idx="3">
                  <c:v>2019 წელი</c:v>
                </c:pt>
                <c:pt idx="4">
                  <c:v>2020 წელი</c:v>
                </c:pt>
                <c:pt idx="5">
                  <c:v>2021 წელი</c:v>
                </c:pt>
                <c:pt idx="6">
                  <c:v>2022 წელი</c:v>
                </c:pt>
                <c:pt idx="7">
                  <c:v>2023 წელი</c:v>
                </c:pt>
                <c:pt idx="8">
                  <c:v>2024 წელი</c:v>
                </c:pt>
                <c:pt idx="9">
                  <c:v>2025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1132987</c:v>
                </c:pt>
                <c:pt idx="1">
                  <c:v>1265021</c:v>
                </c:pt>
                <c:pt idx="2">
                  <c:v>1463394</c:v>
                </c:pt>
                <c:pt idx="3">
                  <c:v>1477727</c:v>
                </c:pt>
                <c:pt idx="4">
                  <c:v>1157417</c:v>
                </c:pt>
                <c:pt idx="5">
                  <c:v>137825</c:v>
                </c:pt>
                <c:pt idx="6">
                  <c:v>572364</c:v>
                </c:pt>
                <c:pt idx="7">
                  <c:v>1149879</c:v>
                </c:pt>
                <c:pt idx="8">
                  <c:v>1239532</c:v>
                </c:pt>
                <c:pt idx="9">
                  <c:v>1256448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-1.6571003719661841E-4"/>
                  <c:y val="2.537022755513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-1.1665839647431624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2.250312910887866E-3"/>
                  <c:y val="2.14110674764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3.4997518942292308E-3"/>
                  <c:y val="2.229770864707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2.3352304169094217E-3"/>
                  <c:y val="8.2578289257442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71-4557-939C-0269CACAC62C}"/>
                </c:ext>
              </c:extLst>
            </c:dLbl>
            <c:dLbl>
              <c:idx val="9"/>
              <c:layout>
                <c:manualLayout>
                  <c:x val="-9.9366812385657611E-4"/>
                  <c:y val="-1.4077322538768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E-4755-9DE4-2F31E3D5B9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2016 წელი</c:v>
                </c:pt>
                <c:pt idx="1">
                  <c:v>2017 წელი</c:v>
                </c:pt>
                <c:pt idx="2">
                  <c:v>2018 წელი</c:v>
                </c:pt>
                <c:pt idx="3">
                  <c:v>2019 წელი</c:v>
                </c:pt>
                <c:pt idx="4">
                  <c:v>2020 წელი</c:v>
                </c:pt>
                <c:pt idx="5">
                  <c:v>2021 წელი</c:v>
                </c:pt>
                <c:pt idx="6">
                  <c:v>2022 წელი</c:v>
                </c:pt>
                <c:pt idx="7">
                  <c:v>2023 წელი</c:v>
                </c:pt>
                <c:pt idx="8">
                  <c:v>2024 წელი</c:v>
                </c:pt>
                <c:pt idx="9">
                  <c:v>2025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1148783</c:v>
                </c:pt>
                <c:pt idx="1">
                  <c:v>1278365</c:v>
                </c:pt>
                <c:pt idx="2">
                  <c:v>1481043</c:v>
                </c:pt>
                <c:pt idx="3">
                  <c:v>1524627</c:v>
                </c:pt>
                <c:pt idx="4">
                  <c:v>1257015</c:v>
                </c:pt>
                <c:pt idx="5">
                  <c:v>127598</c:v>
                </c:pt>
                <c:pt idx="6">
                  <c:v>549849</c:v>
                </c:pt>
                <c:pt idx="7">
                  <c:v>1198896</c:v>
                </c:pt>
                <c:pt idx="8">
                  <c:v>1303634</c:v>
                </c:pt>
                <c:pt idx="9">
                  <c:v>1299837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  <c:minorUnit val="1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ისრაელი</c:v>
                </c:pt>
                <c:pt idx="4">
                  <c:v>აზერბაიჯანი</c:v>
                </c:pt>
                <c:pt idx="5">
                  <c:v>ევროკავშირის ქვეყნები</c:v>
                </c:pt>
                <c:pt idx="6">
                  <c:v>ინდოეთი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271988</c:v>
                </c:pt>
                <c:pt idx="1">
                  <c:v>239135</c:v>
                </c:pt>
                <c:pt idx="2">
                  <c:v>221713</c:v>
                </c:pt>
                <c:pt idx="3">
                  <c:v>90045</c:v>
                </c:pt>
                <c:pt idx="4">
                  <c:v>75460</c:v>
                </c:pt>
                <c:pt idx="5">
                  <c:v>74123</c:v>
                </c:pt>
                <c:pt idx="6">
                  <c:v>39416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ისრაელი</c:v>
                </c:pt>
                <c:pt idx="4">
                  <c:v>აზერბაიჯანი</c:v>
                </c:pt>
                <c:pt idx="5">
                  <c:v>ევროკავშირის ქვეყნები</c:v>
                </c:pt>
                <c:pt idx="6">
                  <c:v>ინდოეთი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287557</c:v>
                </c:pt>
                <c:pt idx="1">
                  <c:v>247492</c:v>
                </c:pt>
                <c:pt idx="2">
                  <c:v>235703</c:v>
                </c:pt>
                <c:pt idx="3">
                  <c:v>92093</c:v>
                </c:pt>
                <c:pt idx="4">
                  <c:v>74470</c:v>
                </c:pt>
                <c:pt idx="5">
                  <c:v>78261</c:v>
                </c:pt>
                <c:pt idx="6">
                  <c:v>37788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უკრაინა</c:v>
                </c:pt>
                <c:pt idx="1">
                  <c:v>ირანი</c:v>
                </c:pt>
                <c:pt idx="2">
                  <c:v>ყაზახეთი</c:v>
                </c:pt>
                <c:pt idx="3">
                  <c:v>ბელარუსი</c:v>
                </c:pt>
                <c:pt idx="4">
                  <c:v>ჩინეთი</c:v>
                </c:pt>
                <c:pt idx="5">
                  <c:v>პოლონეთი</c:v>
                </c:pt>
                <c:pt idx="6">
                  <c:v>ფილიპინები</c:v>
                </c:pt>
                <c:pt idx="7">
                  <c:v>გერმანია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საუდის არაბეთი</c:v>
                </c:pt>
                <c:pt idx="12">
                  <c:v>იორდანია</c:v>
                </c:pt>
                <c:pt idx="13">
                  <c:v>საბერძნეთი</c:v>
                </c:pt>
                <c:pt idx="14">
                  <c:v>საფრანგეთი</c:v>
                </c:pt>
                <c:pt idx="15">
                  <c:v>თურქმენეთი</c:v>
                </c:pt>
                <c:pt idx="16">
                  <c:v>კუვეიტი</c:v>
                </c:pt>
                <c:pt idx="17">
                  <c:v>იტალია</c:v>
                </c:pt>
                <c:pt idx="18">
                  <c:v>ყირგიზეთი</c:v>
                </c:pt>
                <c:pt idx="19">
                  <c:v>ლიეტუვა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32694</c:v>
                </c:pt>
                <c:pt idx="1">
                  <c:v>31167</c:v>
                </c:pt>
                <c:pt idx="2">
                  <c:v>24924</c:v>
                </c:pt>
                <c:pt idx="3">
                  <c:v>22317</c:v>
                </c:pt>
                <c:pt idx="4">
                  <c:v>15846</c:v>
                </c:pt>
                <c:pt idx="5">
                  <c:v>11204</c:v>
                </c:pt>
                <c:pt idx="6">
                  <c:v>11132</c:v>
                </c:pt>
                <c:pt idx="7">
                  <c:v>11088</c:v>
                </c:pt>
                <c:pt idx="8">
                  <c:v>10766</c:v>
                </c:pt>
                <c:pt idx="9">
                  <c:v>9972</c:v>
                </c:pt>
                <c:pt idx="10">
                  <c:v>8691</c:v>
                </c:pt>
                <c:pt idx="11">
                  <c:v>7088</c:v>
                </c:pt>
                <c:pt idx="12">
                  <c:v>5963</c:v>
                </c:pt>
                <c:pt idx="13">
                  <c:v>5942</c:v>
                </c:pt>
                <c:pt idx="14">
                  <c:v>5876</c:v>
                </c:pt>
                <c:pt idx="15">
                  <c:v>5031</c:v>
                </c:pt>
                <c:pt idx="16">
                  <c:v>4424</c:v>
                </c:pt>
                <c:pt idx="17">
                  <c:v>4227</c:v>
                </c:pt>
                <c:pt idx="18">
                  <c:v>4177</c:v>
                </c:pt>
                <c:pt idx="19">
                  <c:v>3839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უკრაინა</c:v>
                </c:pt>
                <c:pt idx="1">
                  <c:v>ირანი</c:v>
                </c:pt>
                <c:pt idx="2">
                  <c:v>ყაზახეთი</c:v>
                </c:pt>
                <c:pt idx="3">
                  <c:v>ბელარუსი</c:v>
                </c:pt>
                <c:pt idx="4">
                  <c:v>ჩინეთი</c:v>
                </c:pt>
                <c:pt idx="5">
                  <c:v>პოლონეთი</c:v>
                </c:pt>
                <c:pt idx="6">
                  <c:v>ფილიპინები</c:v>
                </c:pt>
                <c:pt idx="7">
                  <c:v>გერმანია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საუდის არაბეთი</c:v>
                </c:pt>
                <c:pt idx="12">
                  <c:v>იორდანია</c:v>
                </c:pt>
                <c:pt idx="13">
                  <c:v>საბერძნეთი</c:v>
                </c:pt>
                <c:pt idx="14">
                  <c:v>საფრანგეთი</c:v>
                </c:pt>
                <c:pt idx="15">
                  <c:v>თურქმენეთი</c:v>
                </c:pt>
                <c:pt idx="16">
                  <c:v>კუვეიტი</c:v>
                </c:pt>
                <c:pt idx="17">
                  <c:v>იტალია</c:v>
                </c:pt>
                <c:pt idx="18">
                  <c:v>ყირგიზეთი</c:v>
                </c:pt>
                <c:pt idx="19">
                  <c:v>ლიეტუვა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33551</c:v>
                </c:pt>
                <c:pt idx="1">
                  <c:v>29833</c:v>
                </c:pt>
                <c:pt idx="2">
                  <c:v>24775</c:v>
                </c:pt>
                <c:pt idx="3">
                  <c:v>22386</c:v>
                </c:pt>
                <c:pt idx="4">
                  <c:v>16134</c:v>
                </c:pt>
                <c:pt idx="5">
                  <c:v>11521</c:v>
                </c:pt>
                <c:pt idx="6">
                  <c:v>11579</c:v>
                </c:pt>
                <c:pt idx="7">
                  <c:v>12218</c:v>
                </c:pt>
                <c:pt idx="8">
                  <c:v>10472</c:v>
                </c:pt>
                <c:pt idx="9">
                  <c:v>10303</c:v>
                </c:pt>
                <c:pt idx="10">
                  <c:v>8696</c:v>
                </c:pt>
                <c:pt idx="11">
                  <c:v>7222</c:v>
                </c:pt>
                <c:pt idx="12">
                  <c:v>6135</c:v>
                </c:pt>
                <c:pt idx="13">
                  <c:v>6832</c:v>
                </c:pt>
                <c:pt idx="14">
                  <c:v>5990</c:v>
                </c:pt>
                <c:pt idx="15">
                  <c:v>4906</c:v>
                </c:pt>
                <c:pt idx="16">
                  <c:v>4490</c:v>
                </c:pt>
                <c:pt idx="17">
                  <c:v>4598</c:v>
                </c:pt>
                <c:pt idx="18">
                  <c:v>4062</c:v>
                </c:pt>
                <c:pt idx="19">
                  <c:v>3955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58131</c:v>
                </c:pt>
                <c:pt idx="1">
                  <c:v>179830</c:v>
                </c:pt>
                <c:pt idx="2">
                  <c:v>343809</c:v>
                </c:pt>
                <c:pt idx="3">
                  <c:v>207571</c:v>
                </c:pt>
                <c:pt idx="4">
                  <c:v>79704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53369</c:v>
                </c:pt>
                <c:pt idx="1">
                  <c:v>174986</c:v>
                </c:pt>
                <c:pt idx="2">
                  <c:v>339555</c:v>
                </c:pt>
                <c:pt idx="3">
                  <c:v>204677</c:v>
                </c:pt>
                <c:pt idx="4">
                  <c:v>78024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4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49411</c:v>
                </c:pt>
                <c:pt idx="1">
                  <c:v>115722</c:v>
                </c:pt>
                <c:pt idx="2">
                  <c:v>140202</c:v>
                </c:pt>
                <c:pt idx="3">
                  <c:v>81027</c:v>
                </c:pt>
                <c:pt idx="4">
                  <c:v>44430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-3.5031444204476306E-17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3.8216562426227414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7.0062888408952611E-17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0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44959</c:v>
                </c:pt>
                <c:pt idx="1">
                  <c:v>109076</c:v>
                </c:pt>
                <c:pt idx="2">
                  <c:v>133164</c:v>
                </c:pt>
                <c:pt idx="3">
                  <c:v>76565</c:v>
                </c:pt>
                <c:pt idx="4">
                  <c:v>42073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19623</c:v>
                </c:pt>
                <c:pt idx="1">
                  <c:v>72540</c:v>
                </c:pt>
                <c:pt idx="2">
                  <c:v>133006</c:v>
                </c:pt>
                <c:pt idx="3">
                  <c:v>83285</c:v>
                </c:pt>
                <c:pt idx="4">
                  <c:v>41611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-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1.9106776624040758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7.6433124852455531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20440</c:v>
                </c:pt>
                <c:pt idx="1">
                  <c:v>68019</c:v>
                </c:pt>
                <c:pt idx="2">
                  <c:v>127724</c:v>
                </c:pt>
                <c:pt idx="3">
                  <c:v>81084</c:v>
                </c:pt>
                <c:pt idx="4">
                  <c:v>42339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16192</c:v>
                </c:pt>
                <c:pt idx="1">
                  <c:v>50938</c:v>
                </c:pt>
                <c:pt idx="2">
                  <c:v>92054</c:v>
                </c:pt>
                <c:pt idx="3">
                  <c:v>74507</c:v>
                </c:pt>
                <c:pt idx="4">
                  <c:v>48098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7.6433124852456234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17292</c:v>
                </c:pt>
                <c:pt idx="1">
                  <c:v>48823</c:v>
                </c:pt>
                <c:pt idx="2">
                  <c:v>89876</c:v>
                </c:pt>
                <c:pt idx="3">
                  <c:v>73636</c:v>
                </c:pt>
                <c:pt idx="4">
                  <c:v>50412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2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1251499</cx:pt>
          <cx:pt idx="1">2519907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I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896740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590633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4" grpId="0">
        <p:bldAsOne/>
      </p:bldGraphic>
      <p:bldGraphic spid="1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203738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1355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3 807 784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>
            <mc:Choice xmlns:cx1="http://schemas.microsoft.com/office/drawing/2015/9/8/chartex" xmlns=""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03694009"/>
                      </p:ext>
                    </p:extLst>
                  </p:nvPr>
                </p:nvGraphicFramePr>
                <p:xfrm>
                  <a:off x="8077198" y="2146690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7198" y="2146690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466991" y="2565714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33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11532" y="2963759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67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09792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2016-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2142661"/>
              </p:ext>
            </p:extLst>
          </p:nvPr>
        </p:nvGraphicFramePr>
        <p:xfrm>
          <a:off x="-151435" y="518413"/>
          <a:ext cx="10694344" cy="325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499317"/>
              </p:ext>
            </p:extLst>
          </p:nvPr>
        </p:nvGraphicFramePr>
        <p:xfrm>
          <a:off x="-208871" y="3375478"/>
          <a:ext cx="10876871" cy="307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2122217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478375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375142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407154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8176544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505456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723642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0631839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Body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983007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699094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506475"/>
              </p:ext>
            </p:extLst>
          </p:nvPr>
        </p:nvGraphicFramePr>
        <p:xfrm>
          <a:off x="1132234" y="4479946"/>
          <a:ext cx="9129395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5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5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1115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973331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003992"/>
              </p:ext>
            </p:extLst>
          </p:nvPr>
        </p:nvGraphicFramePr>
        <p:xfrm>
          <a:off x="661523" y="1785920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321</Words>
  <Application>Microsoft Office PowerPoint</Application>
  <PresentationFormat>Widescreen</PresentationFormat>
  <Paragraphs>97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khatuna qveladze</cp:lastModifiedBy>
  <cp:revision>280</cp:revision>
  <dcterms:created xsi:type="dcterms:W3CDTF">2022-09-07T13:01:52Z</dcterms:created>
  <dcterms:modified xsi:type="dcterms:W3CDTF">2025-04-30T14:32:51Z</dcterms:modified>
</cp:coreProperties>
</file>